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3AEA3-B9CB-4A7C-BB64-D2C5D0AE021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15B05-6DA5-4D17-B77B-C53F0F7F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C37-A3B8-4F4A-8EC4-81F5A30154C6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626" y="549859"/>
            <a:ext cx="4346702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5836" y="549859"/>
            <a:ext cx="1395349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71DC-C71E-42C3-8490-3C563CDB0669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8C4A-99D1-4524-A027-E368FB90771A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082" y="549859"/>
            <a:ext cx="6723633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2694-CD11-4461-99B9-448CB8E066A8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1051-2D42-4160-AE9E-88765677CA90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5705" y="2081250"/>
            <a:ext cx="826058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80C2-4F9D-4366-B37A-D28895E225C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7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9.png"/><Relationship Id="rId4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09.png"/><Relationship Id="rId4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40.png"/><Relationship Id="rId17" Type="http://schemas.openxmlformats.org/officeDocument/2006/relationships/image" Target="../media/image144.png"/><Relationship Id="rId2" Type="http://schemas.openxmlformats.org/officeDocument/2006/relationships/image" Target="../media/image133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39.png"/><Relationship Id="rId5" Type="http://schemas.openxmlformats.org/officeDocument/2006/relationships/image" Target="../media/image135.png"/><Relationship Id="rId15" Type="http://schemas.openxmlformats.org/officeDocument/2006/relationships/image" Target="../media/image142.png"/><Relationship Id="rId10" Type="http://schemas.openxmlformats.org/officeDocument/2006/relationships/image" Target="../media/image20.png"/><Relationship Id="rId4" Type="http://schemas.openxmlformats.org/officeDocument/2006/relationships/image" Target="../media/image134.png"/><Relationship Id="rId9" Type="http://schemas.openxmlformats.org/officeDocument/2006/relationships/image" Target="../media/image138.png"/><Relationship Id="rId14" Type="http://schemas.openxmlformats.org/officeDocument/2006/relationships/image" Target="../media/image1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5.png"/><Relationship Id="rId7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2735"/>
            <a:ext cx="7347584" cy="1270635"/>
            <a:chOff x="964082" y="1462735"/>
            <a:chExt cx="7347584" cy="12706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2735"/>
              <a:ext cx="5787389" cy="686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986"/>
              <a:ext cx="7347458" cy="68580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D3ECB-1B50-1B8B-F05D-BA5F3C239A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827" y="2791180"/>
            <a:ext cx="7646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order.registerOrder(order); 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customer.sendNotification(order,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Order.RECEIVED); 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warehouse.sendNotification(order,</a:t>
            </a:r>
            <a:r>
              <a:rPr spc="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Order.RECEIVED);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sales.generateOrderReport(order);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28A79-9F82-8B83-F675-D1CE8698C7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5692" y="1855653"/>
            <a:ext cx="8599805" cy="41421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OrderFulfillmentFacade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void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receiveOrder(Order order)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65200" marR="5080">
              <a:lnSpc>
                <a:spcPct val="150000"/>
              </a:lnSpc>
              <a:spcBef>
                <a:spcPts val="16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order.registerOrder(order);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customer.sendNotification(order,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Order.RECEIVED);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warehouse.sendNotification(order,</a:t>
            </a:r>
            <a:r>
              <a:rPr sz="2000" spc="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Order.RECEIVED);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sales.generateOrderReport(order);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082" y="549859"/>
            <a:ext cx="6723633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BA469-5B26-1578-A58E-F3801C2284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082" y="549859"/>
            <a:ext cx="6723633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60573" y="2325217"/>
            <a:ext cx="5969000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221740" indent="-457200">
              <a:lnSpc>
                <a:spcPct val="1501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OrderFulfillmentFacade facade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OrderFulfillmentFacade(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customer,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warehouse,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sales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facade.receiveOrder(order);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017E5-70D8-BC8A-7141-548DF6FC95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2634" y="2750566"/>
            <a:ext cx="5291709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4EAC-90FF-D0B5-F3A3-A08A8DAFDB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1634" y="549859"/>
            <a:ext cx="549186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26052" y="1584960"/>
            <a:ext cx="3578860" cy="794385"/>
            <a:chOff x="4226052" y="1584960"/>
            <a:chExt cx="3578860" cy="794385"/>
          </a:xfrm>
        </p:grpSpPr>
        <p:sp>
          <p:nvSpPr>
            <p:cNvPr id="4" name="object 4"/>
            <p:cNvSpPr/>
            <p:nvPr/>
          </p:nvSpPr>
          <p:spPr>
            <a:xfrm>
              <a:off x="4230624" y="1589532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8" y="7848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0624" y="1589532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8" y="7848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3631" y="1635887"/>
              <a:ext cx="797356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30624" y="1970532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7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03732" y="3246120"/>
            <a:ext cx="2604770" cy="794385"/>
            <a:chOff x="903732" y="3246120"/>
            <a:chExt cx="2604770" cy="794385"/>
          </a:xfrm>
        </p:grpSpPr>
        <p:sp>
          <p:nvSpPr>
            <p:cNvPr id="9" name="object 9"/>
            <p:cNvSpPr/>
            <p:nvPr/>
          </p:nvSpPr>
          <p:spPr>
            <a:xfrm>
              <a:off x="908304" y="3250692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259537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95372" y="784860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8304" y="3250692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0" y="784860"/>
                  </a:moveTo>
                  <a:lnTo>
                    <a:pt x="2595372" y="784860"/>
                  </a:lnTo>
                  <a:lnTo>
                    <a:pt x="259537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220" y="3297047"/>
              <a:ext cx="2082164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8304" y="3630168"/>
              <a:ext cx="2594610" cy="12700"/>
            </a:xfrm>
            <a:custGeom>
              <a:avLst/>
              <a:gdLst/>
              <a:ahLst/>
              <a:cxnLst/>
              <a:rect l="l" t="t" r="r" b="b"/>
              <a:pathLst>
                <a:path w="2594610" h="12700">
                  <a:moveTo>
                    <a:pt x="2594610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16779" y="3217164"/>
            <a:ext cx="2603500" cy="794385"/>
            <a:chOff x="4716779" y="3217164"/>
            <a:chExt cx="2603500" cy="794385"/>
          </a:xfrm>
        </p:grpSpPr>
        <p:sp>
          <p:nvSpPr>
            <p:cNvPr id="14" name="object 14"/>
            <p:cNvSpPr/>
            <p:nvPr/>
          </p:nvSpPr>
          <p:spPr>
            <a:xfrm>
              <a:off x="4721351" y="3221736"/>
              <a:ext cx="2593975" cy="784860"/>
            </a:xfrm>
            <a:custGeom>
              <a:avLst/>
              <a:gdLst/>
              <a:ahLst/>
              <a:cxnLst/>
              <a:rect l="l" t="t" r="r" b="b"/>
              <a:pathLst>
                <a:path w="2593975" h="784860">
                  <a:moveTo>
                    <a:pt x="25938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93848" y="784859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1351" y="3221736"/>
              <a:ext cx="2593975" cy="784860"/>
            </a:xfrm>
            <a:custGeom>
              <a:avLst/>
              <a:gdLst/>
              <a:ahLst/>
              <a:cxnLst/>
              <a:rect l="l" t="t" r="r" b="b"/>
              <a:pathLst>
                <a:path w="2593975" h="784860">
                  <a:moveTo>
                    <a:pt x="0" y="784859"/>
                  </a:moveTo>
                  <a:lnTo>
                    <a:pt x="2593848" y="784859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4322" y="3268726"/>
              <a:ext cx="1926844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21351" y="3602736"/>
              <a:ext cx="2594610" cy="12700"/>
            </a:xfrm>
            <a:custGeom>
              <a:avLst/>
              <a:gdLst/>
              <a:ahLst/>
              <a:cxnLst/>
              <a:rect l="l" t="t" r="r" b="b"/>
              <a:pathLst>
                <a:path w="2594609" h="12700">
                  <a:moveTo>
                    <a:pt x="2594609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93035" y="2375154"/>
            <a:ext cx="8703945" cy="1659255"/>
            <a:chOff x="2193035" y="2375154"/>
            <a:chExt cx="8703945" cy="1659255"/>
          </a:xfrm>
        </p:grpSpPr>
        <p:sp>
          <p:nvSpPr>
            <p:cNvPr id="19" name="object 19"/>
            <p:cNvSpPr/>
            <p:nvPr/>
          </p:nvSpPr>
          <p:spPr>
            <a:xfrm>
              <a:off x="8296655" y="3244596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2595372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95372" y="784859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6655" y="3244596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0" y="784859"/>
                  </a:moveTo>
                  <a:lnTo>
                    <a:pt x="2595372" y="784859"/>
                  </a:lnTo>
                  <a:lnTo>
                    <a:pt x="2595372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6378" y="3290570"/>
              <a:ext cx="1601343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96655" y="3624072"/>
              <a:ext cx="2594610" cy="12700"/>
            </a:xfrm>
            <a:custGeom>
              <a:avLst/>
              <a:gdLst/>
              <a:ahLst/>
              <a:cxnLst/>
              <a:rect l="l" t="t" r="r" b="b"/>
              <a:pathLst>
                <a:path w="2594609" h="12700">
                  <a:moveTo>
                    <a:pt x="2594610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3036" y="2375153"/>
              <a:ext cx="7414895" cy="876300"/>
            </a:xfrm>
            <a:custGeom>
              <a:avLst/>
              <a:gdLst/>
              <a:ahLst/>
              <a:cxnLst/>
              <a:rect l="l" t="t" r="r" b="b"/>
              <a:pathLst>
                <a:path w="7414895" h="876300">
                  <a:moveTo>
                    <a:pt x="7414895" y="427609"/>
                  </a:moveTo>
                  <a:lnTo>
                    <a:pt x="7409180" y="421767"/>
                  </a:lnTo>
                  <a:lnTo>
                    <a:pt x="3839464" y="421767"/>
                  </a:lnTo>
                  <a:lnTo>
                    <a:pt x="3839464" y="416687"/>
                  </a:lnTo>
                  <a:lnTo>
                    <a:pt x="3835908" y="413131"/>
                  </a:lnTo>
                  <a:lnTo>
                    <a:pt x="3835908" y="410845"/>
                  </a:lnTo>
                  <a:lnTo>
                    <a:pt x="3835908" y="129540"/>
                  </a:lnTo>
                  <a:lnTo>
                    <a:pt x="3886962" y="129540"/>
                  </a:lnTo>
                  <a:lnTo>
                    <a:pt x="3887724" y="129540"/>
                  </a:lnTo>
                  <a:lnTo>
                    <a:pt x="3881234" y="116586"/>
                  </a:lnTo>
                  <a:lnTo>
                    <a:pt x="3822954" y="0"/>
                  </a:lnTo>
                  <a:lnTo>
                    <a:pt x="3822573" y="762"/>
                  </a:lnTo>
                  <a:lnTo>
                    <a:pt x="3822192" y="0"/>
                  </a:lnTo>
                  <a:lnTo>
                    <a:pt x="3757422" y="129540"/>
                  </a:lnTo>
                  <a:lnTo>
                    <a:pt x="3758184" y="129540"/>
                  </a:lnTo>
                  <a:lnTo>
                    <a:pt x="3809238" y="129540"/>
                  </a:lnTo>
                  <a:lnTo>
                    <a:pt x="3809238" y="425069"/>
                  </a:lnTo>
                  <a:lnTo>
                    <a:pt x="5842" y="425069"/>
                  </a:lnTo>
                  <a:lnTo>
                    <a:pt x="0" y="430784"/>
                  </a:lnTo>
                  <a:lnTo>
                    <a:pt x="0" y="875919"/>
                  </a:lnTo>
                  <a:lnTo>
                    <a:pt x="25908" y="875919"/>
                  </a:lnTo>
                  <a:lnTo>
                    <a:pt x="25908" y="450977"/>
                  </a:lnTo>
                  <a:lnTo>
                    <a:pt x="3813556" y="450977"/>
                  </a:lnTo>
                  <a:lnTo>
                    <a:pt x="3813556" y="847598"/>
                  </a:lnTo>
                  <a:lnTo>
                    <a:pt x="3839464" y="847598"/>
                  </a:lnTo>
                  <a:lnTo>
                    <a:pt x="3839464" y="447675"/>
                  </a:lnTo>
                  <a:lnTo>
                    <a:pt x="7388987" y="447675"/>
                  </a:lnTo>
                  <a:lnTo>
                    <a:pt x="7388987" y="869569"/>
                  </a:lnTo>
                  <a:lnTo>
                    <a:pt x="7414895" y="869569"/>
                  </a:lnTo>
                  <a:lnTo>
                    <a:pt x="7414895" y="447675"/>
                  </a:lnTo>
                  <a:lnTo>
                    <a:pt x="7414895" y="42760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F691F6-2969-1206-2E84-3FAE96721A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1634" y="549859"/>
            <a:ext cx="549186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26052" y="1584960"/>
            <a:ext cx="3578860" cy="794385"/>
            <a:chOff x="4226052" y="1584960"/>
            <a:chExt cx="3578860" cy="794385"/>
          </a:xfrm>
        </p:grpSpPr>
        <p:sp>
          <p:nvSpPr>
            <p:cNvPr id="4" name="object 4"/>
            <p:cNvSpPr/>
            <p:nvPr/>
          </p:nvSpPr>
          <p:spPr>
            <a:xfrm>
              <a:off x="4230624" y="1589532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8" y="7848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0624" y="1589532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8" y="7848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3631" y="1635887"/>
              <a:ext cx="797356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30624" y="1970532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7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03732" y="3246120"/>
            <a:ext cx="2604770" cy="794385"/>
            <a:chOff x="903732" y="3246120"/>
            <a:chExt cx="2604770" cy="794385"/>
          </a:xfrm>
        </p:grpSpPr>
        <p:sp>
          <p:nvSpPr>
            <p:cNvPr id="9" name="object 9"/>
            <p:cNvSpPr/>
            <p:nvPr/>
          </p:nvSpPr>
          <p:spPr>
            <a:xfrm>
              <a:off x="908304" y="3250692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259537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95372" y="784860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8304" y="3250692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0" y="784860"/>
                  </a:moveTo>
                  <a:lnTo>
                    <a:pt x="2595372" y="784860"/>
                  </a:lnTo>
                  <a:lnTo>
                    <a:pt x="259537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220" y="3297047"/>
              <a:ext cx="2082164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8304" y="3630168"/>
              <a:ext cx="2594610" cy="12700"/>
            </a:xfrm>
            <a:custGeom>
              <a:avLst/>
              <a:gdLst/>
              <a:ahLst/>
              <a:cxnLst/>
              <a:rect l="l" t="t" r="r" b="b"/>
              <a:pathLst>
                <a:path w="2594610" h="12700">
                  <a:moveTo>
                    <a:pt x="2594610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16779" y="3217164"/>
            <a:ext cx="2603500" cy="794385"/>
            <a:chOff x="4716779" y="3217164"/>
            <a:chExt cx="2603500" cy="794385"/>
          </a:xfrm>
        </p:grpSpPr>
        <p:sp>
          <p:nvSpPr>
            <p:cNvPr id="14" name="object 14"/>
            <p:cNvSpPr/>
            <p:nvPr/>
          </p:nvSpPr>
          <p:spPr>
            <a:xfrm>
              <a:off x="4721351" y="3221736"/>
              <a:ext cx="2593975" cy="784860"/>
            </a:xfrm>
            <a:custGeom>
              <a:avLst/>
              <a:gdLst/>
              <a:ahLst/>
              <a:cxnLst/>
              <a:rect l="l" t="t" r="r" b="b"/>
              <a:pathLst>
                <a:path w="2593975" h="784860">
                  <a:moveTo>
                    <a:pt x="259384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93848" y="784859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1351" y="3221736"/>
              <a:ext cx="2593975" cy="784860"/>
            </a:xfrm>
            <a:custGeom>
              <a:avLst/>
              <a:gdLst/>
              <a:ahLst/>
              <a:cxnLst/>
              <a:rect l="l" t="t" r="r" b="b"/>
              <a:pathLst>
                <a:path w="2593975" h="784860">
                  <a:moveTo>
                    <a:pt x="0" y="784859"/>
                  </a:moveTo>
                  <a:lnTo>
                    <a:pt x="2593848" y="784859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4322" y="3268726"/>
              <a:ext cx="1926844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21351" y="3602736"/>
              <a:ext cx="2594610" cy="12700"/>
            </a:xfrm>
            <a:custGeom>
              <a:avLst/>
              <a:gdLst/>
              <a:ahLst/>
              <a:cxnLst/>
              <a:rect l="l" t="t" r="r" b="b"/>
              <a:pathLst>
                <a:path w="2594609" h="12700">
                  <a:moveTo>
                    <a:pt x="2594609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93035" y="2375154"/>
            <a:ext cx="8703945" cy="1659255"/>
            <a:chOff x="2193035" y="2375154"/>
            <a:chExt cx="8703945" cy="1659255"/>
          </a:xfrm>
        </p:grpSpPr>
        <p:sp>
          <p:nvSpPr>
            <p:cNvPr id="19" name="object 19"/>
            <p:cNvSpPr/>
            <p:nvPr/>
          </p:nvSpPr>
          <p:spPr>
            <a:xfrm>
              <a:off x="8296655" y="3244596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2595372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95372" y="784859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6655" y="3244596"/>
              <a:ext cx="2595880" cy="784860"/>
            </a:xfrm>
            <a:custGeom>
              <a:avLst/>
              <a:gdLst/>
              <a:ahLst/>
              <a:cxnLst/>
              <a:rect l="l" t="t" r="r" b="b"/>
              <a:pathLst>
                <a:path w="2595879" h="784860">
                  <a:moveTo>
                    <a:pt x="0" y="784859"/>
                  </a:moveTo>
                  <a:lnTo>
                    <a:pt x="2595372" y="784859"/>
                  </a:lnTo>
                  <a:lnTo>
                    <a:pt x="2595372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6378" y="3290570"/>
              <a:ext cx="1601343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96655" y="3624072"/>
              <a:ext cx="2594610" cy="12700"/>
            </a:xfrm>
            <a:custGeom>
              <a:avLst/>
              <a:gdLst/>
              <a:ahLst/>
              <a:cxnLst/>
              <a:rect l="l" t="t" r="r" b="b"/>
              <a:pathLst>
                <a:path w="2594609" h="12700">
                  <a:moveTo>
                    <a:pt x="2594610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3036" y="2375153"/>
              <a:ext cx="7414895" cy="876300"/>
            </a:xfrm>
            <a:custGeom>
              <a:avLst/>
              <a:gdLst/>
              <a:ahLst/>
              <a:cxnLst/>
              <a:rect l="l" t="t" r="r" b="b"/>
              <a:pathLst>
                <a:path w="7414895" h="876300">
                  <a:moveTo>
                    <a:pt x="7414895" y="427609"/>
                  </a:moveTo>
                  <a:lnTo>
                    <a:pt x="7409180" y="421767"/>
                  </a:lnTo>
                  <a:lnTo>
                    <a:pt x="3839464" y="421767"/>
                  </a:lnTo>
                  <a:lnTo>
                    <a:pt x="3839464" y="416687"/>
                  </a:lnTo>
                  <a:lnTo>
                    <a:pt x="3835908" y="413131"/>
                  </a:lnTo>
                  <a:lnTo>
                    <a:pt x="3835908" y="410845"/>
                  </a:lnTo>
                  <a:lnTo>
                    <a:pt x="3835908" y="129540"/>
                  </a:lnTo>
                  <a:lnTo>
                    <a:pt x="3886962" y="129540"/>
                  </a:lnTo>
                  <a:lnTo>
                    <a:pt x="3887724" y="129540"/>
                  </a:lnTo>
                  <a:lnTo>
                    <a:pt x="3881234" y="116586"/>
                  </a:lnTo>
                  <a:lnTo>
                    <a:pt x="3822954" y="0"/>
                  </a:lnTo>
                  <a:lnTo>
                    <a:pt x="3822573" y="762"/>
                  </a:lnTo>
                  <a:lnTo>
                    <a:pt x="3822192" y="0"/>
                  </a:lnTo>
                  <a:lnTo>
                    <a:pt x="3757422" y="129540"/>
                  </a:lnTo>
                  <a:lnTo>
                    <a:pt x="3758184" y="129540"/>
                  </a:lnTo>
                  <a:lnTo>
                    <a:pt x="3809238" y="129540"/>
                  </a:lnTo>
                  <a:lnTo>
                    <a:pt x="3809238" y="425069"/>
                  </a:lnTo>
                  <a:lnTo>
                    <a:pt x="5842" y="425069"/>
                  </a:lnTo>
                  <a:lnTo>
                    <a:pt x="0" y="430784"/>
                  </a:lnTo>
                  <a:lnTo>
                    <a:pt x="0" y="875919"/>
                  </a:lnTo>
                  <a:lnTo>
                    <a:pt x="25908" y="875919"/>
                  </a:lnTo>
                  <a:lnTo>
                    <a:pt x="25908" y="450977"/>
                  </a:lnTo>
                  <a:lnTo>
                    <a:pt x="3813556" y="450977"/>
                  </a:lnTo>
                  <a:lnTo>
                    <a:pt x="3813556" y="847598"/>
                  </a:lnTo>
                  <a:lnTo>
                    <a:pt x="3839464" y="847598"/>
                  </a:lnTo>
                  <a:lnTo>
                    <a:pt x="3839464" y="447675"/>
                  </a:lnTo>
                  <a:lnTo>
                    <a:pt x="7388987" y="447675"/>
                  </a:lnTo>
                  <a:lnTo>
                    <a:pt x="7388987" y="869569"/>
                  </a:lnTo>
                  <a:lnTo>
                    <a:pt x="7414895" y="869569"/>
                  </a:lnTo>
                  <a:lnTo>
                    <a:pt x="7414895" y="447675"/>
                  </a:lnTo>
                  <a:lnTo>
                    <a:pt x="7414895" y="42760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15339" y="4600955"/>
            <a:ext cx="2775585" cy="701040"/>
            <a:chOff x="815339" y="4600955"/>
            <a:chExt cx="2775585" cy="701040"/>
          </a:xfrm>
        </p:grpSpPr>
        <p:sp>
          <p:nvSpPr>
            <p:cNvPr id="25" name="object 25"/>
            <p:cNvSpPr/>
            <p:nvPr/>
          </p:nvSpPr>
          <p:spPr>
            <a:xfrm>
              <a:off x="819911" y="4605527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60" h="692150">
                  <a:moveTo>
                    <a:pt x="2766060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2766060" y="691896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911" y="4605527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60" h="692150">
                  <a:moveTo>
                    <a:pt x="0" y="691896"/>
                  </a:moveTo>
                  <a:lnTo>
                    <a:pt x="2766060" y="691896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607" y="4652136"/>
              <a:ext cx="2398141" cy="213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19911" y="4951475"/>
              <a:ext cx="2766060" cy="0"/>
            </a:xfrm>
            <a:custGeom>
              <a:avLst/>
              <a:gdLst/>
              <a:ahLst/>
              <a:cxnLst/>
              <a:rect l="l" t="t" r="r" b="b"/>
              <a:pathLst>
                <a:path w="2766060">
                  <a:moveTo>
                    <a:pt x="27656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15339" y="5579364"/>
            <a:ext cx="2775585" cy="702945"/>
            <a:chOff x="815339" y="5579364"/>
            <a:chExt cx="2775585" cy="702945"/>
          </a:xfrm>
        </p:grpSpPr>
        <p:sp>
          <p:nvSpPr>
            <p:cNvPr id="30" name="object 30"/>
            <p:cNvSpPr/>
            <p:nvPr/>
          </p:nvSpPr>
          <p:spPr>
            <a:xfrm>
              <a:off x="819911" y="5583936"/>
              <a:ext cx="2766060" cy="693420"/>
            </a:xfrm>
            <a:custGeom>
              <a:avLst/>
              <a:gdLst/>
              <a:ahLst/>
              <a:cxnLst/>
              <a:rect l="l" t="t" r="r" b="b"/>
              <a:pathLst>
                <a:path w="2766060" h="693420">
                  <a:moveTo>
                    <a:pt x="2766060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2766060" y="693419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911" y="5583936"/>
              <a:ext cx="2766060" cy="693420"/>
            </a:xfrm>
            <a:custGeom>
              <a:avLst/>
              <a:gdLst/>
              <a:ahLst/>
              <a:cxnLst/>
              <a:rect l="l" t="t" r="r" b="b"/>
              <a:pathLst>
                <a:path w="2766060" h="693420">
                  <a:moveTo>
                    <a:pt x="0" y="693419"/>
                  </a:moveTo>
                  <a:lnTo>
                    <a:pt x="2766060" y="693419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69341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311" y="5631484"/>
              <a:ext cx="2558415" cy="21335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9911" y="5931408"/>
              <a:ext cx="2766060" cy="0"/>
            </a:xfrm>
            <a:custGeom>
              <a:avLst/>
              <a:gdLst/>
              <a:ahLst/>
              <a:cxnLst/>
              <a:rect l="l" t="t" r="r" b="b"/>
              <a:pathLst>
                <a:path w="2766060">
                  <a:moveTo>
                    <a:pt x="27656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626864" y="4626864"/>
            <a:ext cx="2775585" cy="701040"/>
            <a:chOff x="4626864" y="4626864"/>
            <a:chExt cx="2775585" cy="701040"/>
          </a:xfrm>
        </p:grpSpPr>
        <p:sp>
          <p:nvSpPr>
            <p:cNvPr id="35" name="object 35"/>
            <p:cNvSpPr/>
            <p:nvPr/>
          </p:nvSpPr>
          <p:spPr>
            <a:xfrm>
              <a:off x="4631436" y="4631436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59" h="692150">
                  <a:moveTo>
                    <a:pt x="2766060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2766060" y="691895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31436" y="4631436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59" h="692150">
                  <a:moveTo>
                    <a:pt x="0" y="691895"/>
                  </a:moveTo>
                  <a:lnTo>
                    <a:pt x="2766060" y="691895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69189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6274" y="4678045"/>
              <a:ext cx="2160651" cy="2133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31436" y="4977384"/>
              <a:ext cx="2766060" cy="0"/>
            </a:xfrm>
            <a:custGeom>
              <a:avLst/>
              <a:gdLst/>
              <a:ahLst/>
              <a:cxnLst/>
              <a:rect l="l" t="t" r="r" b="b"/>
              <a:pathLst>
                <a:path w="2766059">
                  <a:moveTo>
                    <a:pt x="27656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626864" y="5590032"/>
            <a:ext cx="2775585" cy="702945"/>
            <a:chOff x="4626864" y="5590032"/>
            <a:chExt cx="2775585" cy="702945"/>
          </a:xfrm>
        </p:grpSpPr>
        <p:sp>
          <p:nvSpPr>
            <p:cNvPr id="40" name="object 40"/>
            <p:cNvSpPr/>
            <p:nvPr/>
          </p:nvSpPr>
          <p:spPr>
            <a:xfrm>
              <a:off x="4631436" y="5594604"/>
              <a:ext cx="2766060" cy="693420"/>
            </a:xfrm>
            <a:custGeom>
              <a:avLst/>
              <a:gdLst/>
              <a:ahLst/>
              <a:cxnLst/>
              <a:rect l="l" t="t" r="r" b="b"/>
              <a:pathLst>
                <a:path w="2766059" h="693420">
                  <a:moveTo>
                    <a:pt x="2766060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2766060" y="693420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31436" y="5594604"/>
              <a:ext cx="2766060" cy="693420"/>
            </a:xfrm>
            <a:custGeom>
              <a:avLst/>
              <a:gdLst/>
              <a:ahLst/>
              <a:cxnLst/>
              <a:rect l="l" t="t" r="r" b="b"/>
              <a:pathLst>
                <a:path w="2766059" h="693420">
                  <a:moveTo>
                    <a:pt x="0" y="693420"/>
                  </a:moveTo>
                  <a:lnTo>
                    <a:pt x="2766060" y="693420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69342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9970" y="5641848"/>
              <a:ext cx="2448179" cy="21335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1436" y="5940552"/>
              <a:ext cx="2766060" cy="0"/>
            </a:xfrm>
            <a:custGeom>
              <a:avLst/>
              <a:gdLst/>
              <a:ahLst/>
              <a:cxnLst/>
              <a:rect l="l" t="t" r="r" b="b"/>
              <a:pathLst>
                <a:path w="2766059">
                  <a:moveTo>
                    <a:pt x="27656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199119" y="4613147"/>
            <a:ext cx="2775585" cy="701040"/>
            <a:chOff x="8199119" y="4613147"/>
            <a:chExt cx="2775585" cy="701040"/>
          </a:xfrm>
        </p:grpSpPr>
        <p:sp>
          <p:nvSpPr>
            <p:cNvPr id="45" name="object 45"/>
            <p:cNvSpPr/>
            <p:nvPr/>
          </p:nvSpPr>
          <p:spPr>
            <a:xfrm>
              <a:off x="8203691" y="4617719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59" h="692150">
                  <a:moveTo>
                    <a:pt x="2766059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2766059" y="691895"/>
                  </a:lnTo>
                  <a:lnTo>
                    <a:pt x="276605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3691" y="4617719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59" h="692150">
                  <a:moveTo>
                    <a:pt x="0" y="691895"/>
                  </a:moveTo>
                  <a:lnTo>
                    <a:pt x="2766059" y="691895"/>
                  </a:lnTo>
                  <a:lnTo>
                    <a:pt x="2766059" y="0"/>
                  </a:lnTo>
                  <a:lnTo>
                    <a:pt x="0" y="0"/>
                  </a:lnTo>
                  <a:lnTo>
                    <a:pt x="0" y="69189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0345" y="4663693"/>
              <a:ext cx="2062606" cy="21336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03691" y="4963667"/>
              <a:ext cx="2766060" cy="0"/>
            </a:xfrm>
            <a:custGeom>
              <a:avLst/>
              <a:gdLst/>
              <a:ahLst/>
              <a:cxnLst/>
              <a:rect l="l" t="t" r="r" b="b"/>
              <a:pathLst>
                <a:path w="2766059">
                  <a:moveTo>
                    <a:pt x="27656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199119" y="5574791"/>
            <a:ext cx="2775585" cy="701040"/>
            <a:chOff x="8199119" y="5574791"/>
            <a:chExt cx="2775585" cy="701040"/>
          </a:xfrm>
        </p:grpSpPr>
        <p:sp>
          <p:nvSpPr>
            <p:cNvPr id="50" name="object 50"/>
            <p:cNvSpPr/>
            <p:nvPr/>
          </p:nvSpPr>
          <p:spPr>
            <a:xfrm>
              <a:off x="8203691" y="5579363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59" h="692150">
                  <a:moveTo>
                    <a:pt x="2766059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2766059" y="691896"/>
                  </a:lnTo>
                  <a:lnTo>
                    <a:pt x="276605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03691" y="5579363"/>
              <a:ext cx="2766060" cy="692150"/>
            </a:xfrm>
            <a:custGeom>
              <a:avLst/>
              <a:gdLst/>
              <a:ahLst/>
              <a:cxnLst/>
              <a:rect l="l" t="t" r="r" b="b"/>
              <a:pathLst>
                <a:path w="2766059" h="692150">
                  <a:moveTo>
                    <a:pt x="0" y="691896"/>
                  </a:moveTo>
                  <a:lnTo>
                    <a:pt x="2766059" y="691896"/>
                  </a:lnTo>
                  <a:lnTo>
                    <a:pt x="2766059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26525" y="5626303"/>
              <a:ext cx="2221103" cy="21335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203691" y="5925311"/>
              <a:ext cx="2766060" cy="0"/>
            </a:xfrm>
            <a:custGeom>
              <a:avLst/>
              <a:gdLst/>
              <a:ahLst/>
              <a:cxnLst/>
              <a:rect l="l" t="t" r="r" b="b"/>
              <a:pathLst>
                <a:path w="2766059">
                  <a:moveTo>
                    <a:pt x="276567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2141347" y="4036314"/>
            <a:ext cx="129539" cy="570230"/>
          </a:xfrm>
          <a:custGeom>
            <a:avLst/>
            <a:gdLst/>
            <a:ahLst/>
            <a:cxnLst/>
            <a:rect l="l" t="t" r="r" b="b"/>
            <a:pathLst>
              <a:path w="129539" h="570229">
                <a:moveTo>
                  <a:pt x="51815" y="274701"/>
                </a:moveTo>
                <a:lnTo>
                  <a:pt x="48640" y="277875"/>
                </a:lnTo>
                <a:lnTo>
                  <a:pt x="48640" y="570103"/>
                </a:lnTo>
                <a:lnTo>
                  <a:pt x="74548" y="570103"/>
                </a:lnTo>
                <a:lnTo>
                  <a:pt x="74548" y="297942"/>
                </a:lnTo>
                <a:lnTo>
                  <a:pt x="61594" y="297942"/>
                </a:lnTo>
                <a:lnTo>
                  <a:pt x="74548" y="284988"/>
                </a:lnTo>
                <a:lnTo>
                  <a:pt x="51815" y="284988"/>
                </a:lnTo>
                <a:lnTo>
                  <a:pt x="51815" y="274701"/>
                </a:lnTo>
                <a:close/>
              </a:path>
              <a:path w="129539" h="570229">
                <a:moveTo>
                  <a:pt x="74548" y="284988"/>
                </a:moveTo>
                <a:lnTo>
                  <a:pt x="61594" y="297942"/>
                </a:lnTo>
                <a:lnTo>
                  <a:pt x="72008" y="297942"/>
                </a:lnTo>
                <a:lnTo>
                  <a:pt x="74548" y="295402"/>
                </a:lnTo>
                <a:lnTo>
                  <a:pt x="74548" y="284988"/>
                </a:lnTo>
                <a:close/>
              </a:path>
              <a:path w="129539" h="570229">
                <a:moveTo>
                  <a:pt x="74548" y="295402"/>
                </a:moveTo>
                <a:lnTo>
                  <a:pt x="72008" y="297942"/>
                </a:lnTo>
                <a:lnTo>
                  <a:pt x="74548" y="297942"/>
                </a:lnTo>
                <a:lnTo>
                  <a:pt x="74548" y="295402"/>
                </a:lnTo>
                <a:close/>
              </a:path>
              <a:path w="129539" h="570229">
                <a:moveTo>
                  <a:pt x="77723" y="272034"/>
                </a:moveTo>
                <a:lnTo>
                  <a:pt x="64769" y="272034"/>
                </a:lnTo>
                <a:lnTo>
                  <a:pt x="51815" y="284988"/>
                </a:lnTo>
                <a:lnTo>
                  <a:pt x="74548" y="284988"/>
                </a:lnTo>
                <a:lnTo>
                  <a:pt x="74548" y="295402"/>
                </a:lnTo>
                <a:lnTo>
                  <a:pt x="77723" y="292227"/>
                </a:lnTo>
                <a:lnTo>
                  <a:pt x="77723" y="272034"/>
                </a:lnTo>
                <a:close/>
              </a:path>
              <a:path w="129539" h="570229">
                <a:moveTo>
                  <a:pt x="64769" y="272034"/>
                </a:moveTo>
                <a:lnTo>
                  <a:pt x="54482" y="272034"/>
                </a:lnTo>
                <a:lnTo>
                  <a:pt x="51815" y="274701"/>
                </a:lnTo>
                <a:lnTo>
                  <a:pt x="51815" y="284988"/>
                </a:lnTo>
                <a:lnTo>
                  <a:pt x="64769" y="272034"/>
                </a:lnTo>
                <a:close/>
              </a:path>
              <a:path w="129539" h="570229">
                <a:moveTo>
                  <a:pt x="77723" y="116586"/>
                </a:moveTo>
                <a:lnTo>
                  <a:pt x="51815" y="116586"/>
                </a:lnTo>
                <a:lnTo>
                  <a:pt x="51815" y="274701"/>
                </a:lnTo>
                <a:lnTo>
                  <a:pt x="54482" y="272034"/>
                </a:lnTo>
                <a:lnTo>
                  <a:pt x="77723" y="272034"/>
                </a:lnTo>
                <a:lnTo>
                  <a:pt x="77723" y="116586"/>
                </a:lnTo>
                <a:close/>
              </a:path>
              <a:path w="129539" h="570229">
                <a:moveTo>
                  <a:pt x="64769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570229">
                <a:moveTo>
                  <a:pt x="123062" y="116586"/>
                </a:moveTo>
                <a:lnTo>
                  <a:pt x="77723" y="116586"/>
                </a:lnTo>
                <a:lnTo>
                  <a:pt x="77723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119" y="3578352"/>
            <a:ext cx="330835" cy="2366010"/>
          </a:xfrm>
          <a:custGeom>
            <a:avLst/>
            <a:gdLst/>
            <a:ahLst/>
            <a:cxnLst/>
            <a:rect l="l" t="t" r="r" b="b"/>
            <a:pathLst>
              <a:path w="330834" h="2366010">
                <a:moveTo>
                  <a:pt x="200774" y="51816"/>
                </a:moveTo>
                <a:lnTo>
                  <a:pt x="5803" y="51816"/>
                </a:lnTo>
                <a:lnTo>
                  <a:pt x="0" y="57658"/>
                </a:lnTo>
                <a:lnTo>
                  <a:pt x="0" y="2359736"/>
                </a:lnTo>
                <a:lnTo>
                  <a:pt x="5803" y="2365527"/>
                </a:lnTo>
                <a:lnTo>
                  <a:pt x="241554" y="2365527"/>
                </a:lnTo>
                <a:lnTo>
                  <a:pt x="241554" y="2352573"/>
                </a:lnTo>
                <a:lnTo>
                  <a:pt x="25907" y="2352573"/>
                </a:lnTo>
                <a:lnTo>
                  <a:pt x="12953" y="2339619"/>
                </a:lnTo>
                <a:lnTo>
                  <a:pt x="25907" y="2339619"/>
                </a:lnTo>
                <a:lnTo>
                  <a:pt x="25907" y="77724"/>
                </a:lnTo>
                <a:lnTo>
                  <a:pt x="12953" y="77724"/>
                </a:lnTo>
                <a:lnTo>
                  <a:pt x="25907" y="64770"/>
                </a:lnTo>
                <a:lnTo>
                  <a:pt x="200774" y="64770"/>
                </a:lnTo>
                <a:lnTo>
                  <a:pt x="200774" y="51816"/>
                </a:lnTo>
                <a:close/>
              </a:path>
              <a:path w="330834" h="2366010">
                <a:moveTo>
                  <a:pt x="25907" y="2339619"/>
                </a:moveTo>
                <a:lnTo>
                  <a:pt x="12953" y="2339619"/>
                </a:lnTo>
                <a:lnTo>
                  <a:pt x="25907" y="2352573"/>
                </a:lnTo>
                <a:lnTo>
                  <a:pt x="25907" y="2339619"/>
                </a:lnTo>
                <a:close/>
              </a:path>
              <a:path w="330834" h="2366010">
                <a:moveTo>
                  <a:pt x="241554" y="2339619"/>
                </a:moveTo>
                <a:lnTo>
                  <a:pt x="25907" y="2339619"/>
                </a:lnTo>
                <a:lnTo>
                  <a:pt x="25907" y="2352573"/>
                </a:lnTo>
                <a:lnTo>
                  <a:pt x="241554" y="2352573"/>
                </a:lnTo>
                <a:lnTo>
                  <a:pt x="241554" y="2339619"/>
                </a:lnTo>
                <a:close/>
              </a:path>
              <a:path w="330834" h="2366010">
                <a:moveTo>
                  <a:pt x="200774" y="0"/>
                </a:moveTo>
                <a:lnTo>
                  <a:pt x="200774" y="129540"/>
                </a:lnTo>
                <a:lnTo>
                  <a:pt x="304406" y="77724"/>
                </a:lnTo>
                <a:lnTo>
                  <a:pt x="213728" y="77724"/>
                </a:lnTo>
                <a:lnTo>
                  <a:pt x="213728" y="51816"/>
                </a:lnTo>
                <a:lnTo>
                  <a:pt x="304406" y="51816"/>
                </a:lnTo>
                <a:lnTo>
                  <a:pt x="200774" y="0"/>
                </a:lnTo>
                <a:close/>
              </a:path>
              <a:path w="330834" h="2366010">
                <a:moveTo>
                  <a:pt x="25907" y="64770"/>
                </a:moveTo>
                <a:lnTo>
                  <a:pt x="12953" y="77724"/>
                </a:lnTo>
                <a:lnTo>
                  <a:pt x="25907" y="77724"/>
                </a:lnTo>
                <a:lnTo>
                  <a:pt x="25907" y="64770"/>
                </a:lnTo>
                <a:close/>
              </a:path>
              <a:path w="330834" h="2366010">
                <a:moveTo>
                  <a:pt x="200774" y="64770"/>
                </a:moveTo>
                <a:lnTo>
                  <a:pt x="25907" y="64770"/>
                </a:lnTo>
                <a:lnTo>
                  <a:pt x="25907" y="77724"/>
                </a:lnTo>
                <a:lnTo>
                  <a:pt x="200774" y="77724"/>
                </a:lnTo>
                <a:lnTo>
                  <a:pt x="200774" y="64770"/>
                </a:lnTo>
                <a:close/>
              </a:path>
              <a:path w="330834" h="2366010">
                <a:moveTo>
                  <a:pt x="304406" y="51816"/>
                </a:moveTo>
                <a:lnTo>
                  <a:pt x="213728" y="51816"/>
                </a:lnTo>
                <a:lnTo>
                  <a:pt x="213728" y="77724"/>
                </a:lnTo>
                <a:lnTo>
                  <a:pt x="304406" y="77724"/>
                </a:lnTo>
                <a:lnTo>
                  <a:pt x="330314" y="64770"/>
                </a:lnTo>
                <a:lnTo>
                  <a:pt x="304406" y="5181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4776" y="4007358"/>
            <a:ext cx="129539" cy="624840"/>
          </a:xfrm>
          <a:custGeom>
            <a:avLst/>
            <a:gdLst/>
            <a:ahLst/>
            <a:cxnLst/>
            <a:rect l="l" t="t" r="r" b="b"/>
            <a:pathLst>
              <a:path w="129539" h="624839">
                <a:moveTo>
                  <a:pt x="51815" y="301498"/>
                </a:moveTo>
                <a:lnTo>
                  <a:pt x="48260" y="305054"/>
                </a:lnTo>
                <a:lnTo>
                  <a:pt x="48260" y="624332"/>
                </a:lnTo>
                <a:lnTo>
                  <a:pt x="74168" y="624332"/>
                </a:lnTo>
                <a:lnTo>
                  <a:pt x="74168" y="325120"/>
                </a:lnTo>
                <a:lnTo>
                  <a:pt x="61213" y="325120"/>
                </a:lnTo>
                <a:lnTo>
                  <a:pt x="74168" y="312166"/>
                </a:lnTo>
                <a:lnTo>
                  <a:pt x="51815" y="312166"/>
                </a:lnTo>
                <a:lnTo>
                  <a:pt x="51815" y="301498"/>
                </a:lnTo>
                <a:close/>
              </a:path>
              <a:path w="129539" h="624839">
                <a:moveTo>
                  <a:pt x="74168" y="312166"/>
                </a:moveTo>
                <a:lnTo>
                  <a:pt x="61213" y="325120"/>
                </a:lnTo>
                <a:lnTo>
                  <a:pt x="71882" y="325120"/>
                </a:lnTo>
                <a:lnTo>
                  <a:pt x="74168" y="322883"/>
                </a:lnTo>
                <a:lnTo>
                  <a:pt x="74168" y="312166"/>
                </a:lnTo>
                <a:close/>
              </a:path>
              <a:path w="129539" h="624839">
                <a:moveTo>
                  <a:pt x="74168" y="322883"/>
                </a:moveTo>
                <a:lnTo>
                  <a:pt x="71882" y="325120"/>
                </a:lnTo>
                <a:lnTo>
                  <a:pt x="74168" y="325120"/>
                </a:lnTo>
                <a:lnTo>
                  <a:pt x="74168" y="322883"/>
                </a:lnTo>
                <a:close/>
              </a:path>
              <a:path w="129539" h="624839">
                <a:moveTo>
                  <a:pt x="77724" y="299212"/>
                </a:moveTo>
                <a:lnTo>
                  <a:pt x="64770" y="299212"/>
                </a:lnTo>
                <a:lnTo>
                  <a:pt x="51815" y="312166"/>
                </a:lnTo>
                <a:lnTo>
                  <a:pt x="74168" y="312166"/>
                </a:lnTo>
                <a:lnTo>
                  <a:pt x="74168" y="322883"/>
                </a:lnTo>
                <a:lnTo>
                  <a:pt x="77724" y="319405"/>
                </a:lnTo>
                <a:lnTo>
                  <a:pt x="77724" y="299212"/>
                </a:lnTo>
                <a:close/>
              </a:path>
              <a:path w="129539" h="624839">
                <a:moveTo>
                  <a:pt x="64770" y="299212"/>
                </a:moveTo>
                <a:lnTo>
                  <a:pt x="54101" y="299212"/>
                </a:lnTo>
                <a:lnTo>
                  <a:pt x="51815" y="301498"/>
                </a:lnTo>
                <a:lnTo>
                  <a:pt x="51815" y="312166"/>
                </a:lnTo>
                <a:lnTo>
                  <a:pt x="64770" y="299212"/>
                </a:lnTo>
                <a:close/>
              </a:path>
              <a:path w="129539" h="624839">
                <a:moveTo>
                  <a:pt x="77724" y="116586"/>
                </a:moveTo>
                <a:lnTo>
                  <a:pt x="51815" y="116586"/>
                </a:lnTo>
                <a:lnTo>
                  <a:pt x="51815" y="301498"/>
                </a:lnTo>
                <a:lnTo>
                  <a:pt x="54101" y="299212"/>
                </a:lnTo>
                <a:lnTo>
                  <a:pt x="77724" y="299212"/>
                </a:lnTo>
                <a:lnTo>
                  <a:pt x="77724" y="116586"/>
                </a:lnTo>
                <a:close/>
              </a:path>
              <a:path w="129539" h="624839">
                <a:moveTo>
                  <a:pt x="64770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624839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90644" y="3550920"/>
            <a:ext cx="330835" cy="2404745"/>
          </a:xfrm>
          <a:custGeom>
            <a:avLst/>
            <a:gdLst/>
            <a:ahLst/>
            <a:cxnLst/>
            <a:rect l="l" t="t" r="r" b="b"/>
            <a:pathLst>
              <a:path w="330835" h="2404745">
                <a:moveTo>
                  <a:pt x="201040" y="51815"/>
                </a:moveTo>
                <a:lnTo>
                  <a:pt x="5841" y="51815"/>
                </a:lnTo>
                <a:lnTo>
                  <a:pt x="0" y="57657"/>
                </a:lnTo>
                <a:lnTo>
                  <a:pt x="0" y="2398382"/>
                </a:lnTo>
                <a:lnTo>
                  <a:pt x="5841" y="2404173"/>
                </a:lnTo>
                <a:lnTo>
                  <a:pt x="241553" y="2404173"/>
                </a:lnTo>
                <a:lnTo>
                  <a:pt x="241553" y="2391219"/>
                </a:lnTo>
                <a:lnTo>
                  <a:pt x="25907" y="2391219"/>
                </a:lnTo>
                <a:lnTo>
                  <a:pt x="12953" y="2378265"/>
                </a:lnTo>
                <a:lnTo>
                  <a:pt x="25907" y="2378265"/>
                </a:lnTo>
                <a:lnTo>
                  <a:pt x="25907" y="77723"/>
                </a:lnTo>
                <a:lnTo>
                  <a:pt x="12953" y="77723"/>
                </a:lnTo>
                <a:lnTo>
                  <a:pt x="25907" y="64769"/>
                </a:lnTo>
                <a:lnTo>
                  <a:pt x="201040" y="64769"/>
                </a:lnTo>
                <a:lnTo>
                  <a:pt x="201040" y="51815"/>
                </a:lnTo>
                <a:close/>
              </a:path>
              <a:path w="330835" h="2404745">
                <a:moveTo>
                  <a:pt x="25907" y="2378265"/>
                </a:moveTo>
                <a:lnTo>
                  <a:pt x="12953" y="2378265"/>
                </a:lnTo>
                <a:lnTo>
                  <a:pt x="25907" y="2391219"/>
                </a:lnTo>
                <a:lnTo>
                  <a:pt x="25907" y="2378265"/>
                </a:lnTo>
                <a:close/>
              </a:path>
              <a:path w="330835" h="2404745">
                <a:moveTo>
                  <a:pt x="241553" y="2378265"/>
                </a:moveTo>
                <a:lnTo>
                  <a:pt x="25907" y="2378265"/>
                </a:lnTo>
                <a:lnTo>
                  <a:pt x="25907" y="2391219"/>
                </a:lnTo>
                <a:lnTo>
                  <a:pt x="241553" y="2391219"/>
                </a:lnTo>
                <a:lnTo>
                  <a:pt x="241553" y="2378265"/>
                </a:lnTo>
                <a:close/>
              </a:path>
              <a:path w="330835" h="2404745">
                <a:moveTo>
                  <a:pt x="201040" y="0"/>
                </a:moveTo>
                <a:lnTo>
                  <a:pt x="201040" y="129539"/>
                </a:lnTo>
                <a:lnTo>
                  <a:pt x="304672" y="77723"/>
                </a:lnTo>
                <a:lnTo>
                  <a:pt x="213994" y="77723"/>
                </a:lnTo>
                <a:lnTo>
                  <a:pt x="213994" y="51815"/>
                </a:lnTo>
                <a:lnTo>
                  <a:pt x="304673" y="51815"/>
                </a:lnTo>
                <a:lnTo>
                  <a:pt x="201040" y="0"/>
                </a:lnTo>
                <a:close/>
              </a:path>
              <a:path w="330835" h="2404745">
                <a:moveTo>
                  <a:pt x="25907" y="64769"/>
                </a:moveTo>
                <a:lnTo>
                  <a:pt x="12953" y="77723"/>
                </a:lnTo>
                <a:lnTo>
                  <a:pt x="25907" y="77723"/>
                </a:lnTo>
                <a:lnTo>
                  <a:pt x="25907" y="64769"/>
                </a:lnTo>
                <a:close/>
              </a:path>
              <a:path w="330835" h="2404745">
                <a:moveTo>
                  <a:pt x="201040" y="64769"/>
                </a:moveTo>
                <a:lnTo>
                  <a:pt x="25907" y="64769"/>
                </a:lnTo>
                <a:lnTo>
                  <a:pt x="25907" y="77723"/>
                </a:lnTo>
                <a:lnTo>
                  <a:pt x="201040" y="77723"/>
                </a:lnTo>
                <a:lnTo>
                  <a:pt x="201040" y="64769"/>
                </a:lnTo>
                <a:close/>
              </a:path>
              <a:path w="330835" h="2404745">
                <a:moveTo>
                  <a:pt x="304673" y="51815"/>
                </a:moveTo>
                <a:lnTo>
                  <a:pt x="213994" y="51815"/>
                </a:lnTo>
                <a:lnTo>
                  <a:pt x="213994" y="77723"/>
                </a:lnTo>
                <a:lnTo>
                  <a:pt x="304672" y="77723"/>
                </a:lnTo>
                <a:lnTo>
                  <a:pt x="330580" y="64769"/>
                </a:lnTo>
                <a:lnTo>
                  <a:pt x="304673" y="5181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21952" y="4036314"/>
            <a:ext cx="129539" cy="581660"/>
          </a:xfrm>
          <a:custGeom>
            <a:avLst/>
            <a:gdLst/>
            <a:ahLst/>
            <a:cxnLst/>
            <a:rect l="l" t="t" r="r" b="b"/>
            <a:pathLst>
              <a:path w="129540" h="581660">
                <a:moveTo>
                  <a:pt x="77724" y="277875"/>
                </a:moveTo>
                <a:lnTo>
                  <a:pt x="64770" y="277875"/>
                </a:lnTo>
                <a:lnTo>
                  <a:pt x="51816" y="290830"/>
                </a:lnTo>
                <a:lnTo>
                  <a:pt x="51816" y="581660"/>
                </a:lnTo>
                <a:lnTo>
                  <a:pt x="77724" y="581660"/>
                </a:lnTo>
                <a:lnTo>
                  <a:pt x="77724" y="303784"/>
                </a:lnTo>
                <a:lnTo>
                  <a:pt x="64770" y="303784"/>
                </a:lnTo>
                <a:lnTo>
                  <a:pt x="77724" y="290830"/>
                </a:lnTo>
                <a:lnTo>
                  <a:pt x="77724" y="277875"/>
                </a:lnTo>
                <a:close/>
              </a:path>
              <a:path w="129540" h="581660">
                <a:moveTo>
                  <a:pt x="77724" y="290830"/>
                </a:moveTo>
                <a:lnTo>
                  <a:pt x="64770" y="303784"/>
                </a:lnTo>
                <a:lnTo>
                  <a:pt x="71881" y="303784"/>
                </a:lnTo>
                <a:lnTo>
                  <a:pt x="77724" y="297942"/>
                </a:lnTo>
                <a:lnTo>
                  <a:pt x="77724" y="290830"/>
                </a:lnTo>
                <a:close/>
              </a:path>
              <a:path w="129540" h="581660">
                <a:moveTo>
                  <a:pt x="77724" y="297942"/>
                </a:moveTo>
                <a:lnTo>
                  <a:pt x="71881" y="303784"/>
                </a:lnTo>
                <a:lnTo>
                  <a:pt x="77724" y="303784"/>
                </a:lnTo>
                <a:lnTo>
                  <a:pt x="77724" y="297942"/>
                </a:lnTo>
                <a:close/>
              </a:path>
              <a:path w="129540" h="581660">
                <a:moveTo>
                  <a:pt x="64770" y="277875"/>
                </a:moveTo>
                <a:lnTo>
                  <a:pt x="57657" y="277875"/>
                </a:lnTo>
                <a:lnTo>
                  <a:pt x="51816" y="283591"/>
                </a:lnTo>
                <a:lnTo>
                  <a:pt x="51816" y="290830"/>
                </a:lnTo>
                <a:lnTo>
                  <a:pt x="64770" y="277875"/>
                </a:lnTo>
                <a:close/>
              </a:path>
              <a:path w="129540" h="581660">
                <a:moveTo>
                  <a:pt x="77724" y="116586"/>
                </a:moveTo>
                <a:lnTo>
                  <a:pt x="51816" y="116586"/>
                </a:lnTo>
                <a:lnTo>
                  <a:pt x="51816" y="283591"/>
                </a:lnTo>
                <a:lnTo>
                  <a:pt x="57657" y="277875"/>
                </a:lnTo>
                <a:lnTo>
                  <a:pt x="77724" y="277875"/>
                </a:lnTo>
                <a:lnTo>
                  <a:pt x="77724" y="116586"/>
                </a:lnTo>
                <a:close/>
              </a:path>
              <a:path w="129540" h="581660">
                <a:moveTo>
                  <a:pt x="64770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40" h="581660">
                <a:moveTo>
                  <a:pt x="123063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40" y="129540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62900" y="3572255"/>
            <a:ext cx="334645" cy="2367280"/>
          </a:xfrm>
          <a:custGeom>
            <a:avLst/>
            <a:gdLst/>
            <a:ahLst/>
            <a:cxnLst/>
            <a:rect l="l" t="t" r="r" b="b"/>
            <a:pathLst>
              <a:path w="334645" h="2367279">
                <a:moveTo>
                  <a:pt x="204977" y="51816"/>
                </a:moveTo>
                <a:lnTo>
                  <a:pt x="5842" y="51816"/>
                </a:lnTo>
                <a:lnTo>
                  <a:pt x="0" y="57658"/>
                </a:lnTo>
                <a:lnTo>
                  <a:pt x="0" y="2360968"/>
                </a:lnTo>
                <a:lnTo>
                  <a:pt x="5842" y="2366759"/>
                </a:lnTo>
                <a:lnTo>
                  <a:pt x="241553" y="2366759"/>
                </a:lnTo>
                <a:lnTo>
                  <a:pt x="241553" y="2353805"/>
                </a:lnTo>
                <a:lnTo>
                  <a:pt x="25907" y="2353805"/>
                </a:lnTo>
                <a:lnTo>
                  <a:pt x="12953" y="2340851"/>
                </a:lnTo>
                <a:lnTo>
                  <a:pt x="25907" y="2340851"/>
                </a:lnTo>
                <a:lnTo>
                  <a:pt x="25907" y="77724"/>
                </a:lnTo>
                <a:lnTo>
                  <a:pt x="12953" y="77724"/>
                </a:lnTo>
                <a:lnTo>
                  <a:pt x="25907" y="64770"/>
                </a:lnTo>
                <a:lnTo>
                  <a:pt x="204977" y="64770"/>
                </a:lnTo>
                <a:lnTo>
                  <a:pt x="204977" y="51816"/>
                </a:lnTo>
                <a:close/>
              </a:path>
              <a:path w="334645" h="2367279">
                <a:moveTo>
                  <a:pt x="25907" y="2340851"/>
                </a:moveTo>
                <a:lnTo>
                  <a:pt x="12953" y="2340851"/>
                </a:lnTo>
                <a:lnTo>
                  <a:pt x="25907" y="2353805"/>
                </a:lnTo>
                <a:lnTo>
                  <a:pt x="25907" y="2340851"/>
                </a:lnTo>
                <a:close/>
              </a:path>
              <a:path w="334645" h="2367279">
                <a:moveTo>
                  <a:pt x="241553" y="2340851"/>
                </a:moveTo>
                <a:lnTo>
                  <a:pt x="25907" y="2340851"/>
                </a:lnTo>
                <a:lnTo>
                  <a:pt x="25907" y="2353805"/>
                </a:lnTo>
                <a:lnTo>
                  <a:pt x="241553" y="2353805"/>
                </a:lnTo>
                <a:lnTo>
                  <a:pt x="241553" y="2340851"/>
                </a:lnTo>
                <a:close/>
              </a:path>
              <a:path w="334645" h="2367279">
                <a:moveTo>
                  <a:pt x="204977" y="0"/>
                </a:moveTo>
                <a:lnTo>
                  <a:pt x="204977" y="129540"/>
                </a:lnTo>
                <a:lnTo>
                  <a:pt x="308609" y="77724"/>
                </a:lnTo>
                <a:lnTo>
                  <a:pt x="217931" y="77724"/>
                </a:lnTo>
                <a:lnTo>
                  <a:pt x="217931" y="51816"/>
                </a:lnTo>
                <a:lnTo>
                  <a:pt x="308610" y="51816"/>
                </a:lnTo>
                <a:lnTo>
                  <a:pt x="204977" y="0"/>
                </a:lnTo>
                <a:close/>
              </a:path>
              <a:path w="334645" h="2367279">
                <a:moveTo>
                  <a:pt x="25907" y="64770"/>
                </a:moveTo>
                <a:lnTo>
                  <a:pt x="12953" y="77724"/>
                </a:lnTo>
                <a:lnTo>
                  <a:pt x="25907" y="77724"/>
                </a:lnTo>
                <a:lnTo>
                  <a:pt x="25907" y="64770"/>
                </a:lnTo>
                <a:close/>
              </a:path>
              <a:path w="334645" h="2367279">
                <a:moveTo>
                  <a:pt x="204977" y="64770"/>
                </a:moveTo>
                <a:lnTo>
                  <a:pt x="25907" y="64770"/>
                </a:lnTo>
                <a:lnTo>
                  <a:pt x="25907" y="77724"/>
                </a:lnTo>
                <a:lnTo>
                  <a:pt x="204977" y="77724"/>
                </a:lnTo>
                <a:lnTo>
                  <a:pt x="204977" y="64770"/>
                </a:lnTo>
                <a:close/>
              </a:path>
              <a:path w="334645" h="2367279">
                <a:moveTo>
                  <a:pt x="308610" y="51816"/>
                </a:moveTo>
                <a:lnTo>
                  <a:pt x="217931" y="51816"/>
                </a:lnTo>
                <a:lnTo>
                  <a:pt x="217931" y="77724"/>
                </a:lnTo>
                <a:lnTo>
                  <a:pt x="308609" y="77724"/>
                </a:lnTo>
                <a:lnTo>
                  <a:pt x="334518" y="64770"/>
                </a:lnTo>
                <a:lnTo>
                  <a:pt x="308610" y="5181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ADB74E87-734D-5BCD-060C-07551400A1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5608" y="1429511"/>
            <a:ext cx="8854440" cy="4361815"/>
            <a:chOff x="1435608" y="1429511"/>
            <a:chExt cx="8854440" cy="4361815"/>
          </a:xfrm>
        </p:grpSpPr>
        <p:sp>
          <p:nvSpPr>
            <p:cNvPr id="3" name="object 3"/>
            <p:cNvSpPr/>
            <p:nvPr/>
          </p:nvSpPr>
          <p:spPr>
            <a:xfrm>
              <a:off x="1448562" y="1442465"/>
              <a:ext cx="8829040" cy="4335780"/>
            </a:xfrm>
            <a:custGeom>
              <a:avLst/>
              <a:gdLst/>
              <a:ahLst/>
              <a:cxnLst/>
              <a:rect l="l" t="t" r="r" b="b"/>
              <a:pathLst>
                <a:path w="8829040" h="4335780">
                  <a:moveTo>
                    <a:pt x="0" y="722630"/>
                  </a:moveTo>
                  <a:lnTo>
                    <a:pt x="1537" y="675123"/>
                  </a:lnTo>
                  <a:lnTo>
                    <a:pt x="6085" y="628437"/>
                  </a:lnTo>
                  <a:lnTo>
                    <a:pt x="13550" y="582665"/>
                  </a:lnTo>
                  <a:lnTo>
                    <a:pt x="23835" y="537903"/>
                  </a:lnTo>
                  <a:lnTo>
                    <a:pt x="36846" y="494247"/>
                  </a:lnTo>
                  <a:lnTo>
                    <a:pt x="52486" y="451791"/>
                  </a:lnTo>
                  <a:lnTo>
                    <a:pt x="70662" y="410632"/>
                  </a:lnTo>
                  <a:lnTo>
                    <a:pt x="91277" y="370863"/>
                  </a:lnTo>
                  <a:lnTo>
                    <a:pt x="114236" y="332581"/>
                  </a:lnTo>
                  <a:lnTo>
                    <a:pt x="139443" y="295881"/>
                  </a:lnTo>
                  <a:lnTo>
                    <a:pt x="166805" y="260858"/>
                  </a:lnTo>
                  <a:lnTo>
                    <a:pt x="196225" y="227608"/>
                  </a:lnTo>
                  <a:lnTo>
                    <a:pt x="227608" y="196225"/>
                  </a:lnTo>
                  <a:lnTo>
                    <a:pt x="260858" y="166805"/>
                  </a:lnTo>
                  <a:lnTo>
                    <a:pt x="295881" y="139443"/>
                  </a:lnTo>
                  <a:lnTo>
                    <a:pt x="332581" y="114236"/>
                  </a:lnTo>
                  <a:lnTo>
                    <a:pt x="370863" y="91277"/>
                  </a:lnTo>
                  <a:lnTo>
                    <a:pt x="410632" y="70662"/>
                  </a:lnTo>
                  <a:lnTo>
                    <a:pt x="451791" y="52486"/>
                  </a:lnTo>
                  <a:lnTo>
                    <a:pt x="494247" y="36846"/>
                  </a:lnTo>
                  <a:lnTo>
                    <a:pt x="537903" y="23835"/>
                  </a:lnTo>
                  <a:lnTo>
                    <a:pt x="582665" y="13550"/>
                  </a:lnTo>
                  <a:lnTo>
                    <a:pt x="628437" y="6085"/>
                  </a:lnTo>
                  <a:lnTo>
                    <a:pt x="675123" y="1537"/>
                  </a:lnTo>
                  <a:lnTo>
                    <a:pt x="722630" y="0"/>
                  </a:lnTo>
                  <a:lnTo>
                    <a:pt x="8105902" y="0"/>
                  </a:lnTo>
                  <a:lnTo>
                    <a:pt x="8153408" y="1537"/>
                  </a:lnTo>
                  <a:lnTo>
                    <a:pt x="8200094" y="6085"/>
                  </a:lnTo>
                  <a:lnTo>
                    <a:pt x="8245866" y="13550"/>
                  </a:lnTo>
                  <a:lnTo>
                    <a:pt x="8290628" y="23835"/>
                  </a:lnTo>
                  <a:lnTo>
                    <a:pt x="8334284" y="36846"/>
                  </a:lnTo>
                  <a:lnTo>
                    <a:pt x="8376740" y="52486"/>
                  </a:lnTo>
                  <a:lnTo>
                    <a:pt x="8417899" y="70662"/>
                  </a:lnTo>
                  <a:lnTo>
                    <a:pt x="8457668" y="91277"/>
                  </a:lnTo>
                  <a:lnTo>
                    <a:pt x="8495950" y="114236"/>
                  </a:lnTo>
                  <a:lnTo>
                    <a:pt x="8532650" y="139443"/>
                  </a:lnTo>
                  <a:lnTo>
                    <a:pt x="8567673" y="166805"/>
                  </a:lnTo>
                  <a:lnTo>
                    <a:pt x="8600923" y="196225"/>
                  </a:lnTo>
                  <a:lnTo>
                    <a:pt x="8632306" y="227608"/>
                  </a:lnTo>
                  <a:lnTo>
                    <a:pt x="8661726" y="260858"/>
                  </a:lnTo>
                  <a:lnTo>
                    <a:pt x="8689088" y="295881"/>
                  </a:lnTo>
                  <a:lnTo>
                    <a:pt x="8714295" y="332581"/>
                  </a:lnTo>
                  <a:lnTo>
                    <a:pt x="8737254" y="370863"/>
                  </a:lnTo>
                  <a:lnTo>
                    <a:pt x="8757869" y="410632"/>
                  </a:lnTo>
                  <a:lnTo>
                    <a:pt x="8776045" y="451791"/>
                  </a:lnTo>
                  <a:lnTo>
                    <a:pt x="8791685" y="494247"/>
                  </a:lnTo>
                  <a:lnTo>
                    <a:pt x="8804696" y="537903"/>
                  </a:lnTo>
                  <a:lnTo>
                    <a:pt x="8814981" y="582665"/>
                  </a:lnTo>
                  <a:lnTo>
                    <a:pt x="8822446" y="628437"/>
                  </a:lnTo>
                  <a:lnTo>
                    <a:pt x="8826994" y="675123"/>
                  </a:lnTo>
                  <a:lnTo>
                    <a:pt x="8828532" y="722630"/>
                  </a:lnTo>
                  <a:lnTo>
                    <a:pt x="8828532" y="3613150"/>
                  </a:lnTo>
                  <a:lnTo>
                    <a:pt x="8826994" y="3660656"/>
                  </a:lnTo>
                  <a:lnTo>
                    <a:pt x="8822446" y="3707342"/>
                  </a:lnTo>
                  <a:lnTo>
                    <a:pt x="8814981" y="3753114"/>
                  </a:lnTo>
                  <a:lnTo>
                    <a:pt x="8804696" y="3797876"/>
                  </a:lnTo>
                  <a:lnTo>
                    <a:pt x="8791685" y="3841532"/>
                  </a:lnTo>
                  <a:lnTo>
                    <a:pt x="8776045" y="3883988"/>
                  </a:lnTo>
                  <a:lnTo>
                    <a:pt x="8757869" y="3925147"/>
                  </a:lnTo>
                  <a:lnTo>
                    <a:pt x="8737254" y="3964916"/>
                  </a:lnTo>
                  <a:lnTo>
                    <a:pt x="8714295" y="4003198"/>
                  </a:lnTo>
                  <a:lnTo>
                    <a:pt x="8689088" y="4039898"/>
                  </a:lnTo>
                  <a:lnTo>
                    <a:pt x="8661726" y="4074921"/>
                  </a:lnTo>
                  <a:lnTo>
                    <a:pt x="8632306" y="4108171"/>
                  </a:lnTo>
                  <a:lnTo>
                    <a:pt x="8600923" y="4139554"/>
                  </a:lnTo>
                  <a:lnTo>
                    <a:pt x="8567673" y="4168974"/>
                  </a:lnTo>
                  <a:lnTo>
                    <a:pt x="8532650" y="4196336"/>
                  </a:lnTo>
                  <a:lnTo>
                    <a:pt x="8495950" y="4221543"/>
                  </a:lnTo>
                  <a:lnTo>
                    <a:pt x="8457668" y="4244502"/>
                  </a:lnTo>
                  <a:lnTo>
                    <a:pt x="8417899" y="4265117"/>
                  </a:lnTo>
                  <a:lnTo>
                    <a:pt x="8376740" y="4283293"/>
                  </a:lnTo>
                  <a:lnTo>
                    <a:pt x="8334284" y="4298933"/>
                  </a:lnTo>
                  <a:lnTo>
                    <a:pt x="8290628" y="4311944"/>
                  </a:lnTo>
                  <a:lnTo>
                    <a:pt x="8245866" y="4322229"/>
                  </a:lnTo>
                  <a:lnTo>
                    <a:pt x="8200094" y="4329694"/>
                  </a:lnTo>
                  <a:lnTo>
                    <a:pt x="8153408" y="4334242"/>
                  </a:lnTo>
                  <a:lnTo>
                    <a:pt x="8105902" y="4335780"/>
                  </a:lnTo>
                  <a:lnTo>
                    <a:pt x="722630" y="4335780"/>
                  </a:lnTo>
                  <a:lnTo>
                    <a:pt x="675123" y="4334242"/>
                  </a:lnTo>
                  <a:lnTo>
                    <a:pt x="628437" y="4329694"/>
                  </a:lnTo>
                  <a:lnTo>
                    <a:pt x="582665" y="4322229"/>
                  </a:lnTo>
                  <a:lnTo>
                    <a:pt x="537903" y="4311944"/>
                  </a:lnTo>
                  <a:lnTo>
                    <a:pt x="494247" y="4298933"/>
                  </a:lnTo>
                  <a:lnTo>
                    <a:pt x="451791" y="4283293"/>
                  </a:lnTo>
                  <a:lnTo>
                    <a:pt x="410632" y="4265117"/>
                  </a:lnTo>
                  <a:lnTo>
                    <a:pt x="370863" y="4244502"/>
                  </a:lnTo>
                  <a:lnTo>
                    <a:pt x="332581" y="4221543"/>
                  </a:lnTo>
                  <a:lnTo>
                    <a:pt x="295881" y="4196336"/>
                  </a:lnTo>
                  <a:lnTo>
                    <a:pt x="260858" y="4168974"/>
                  </a:lnTo>
                  <a:lnTo>
                    <a:pt x="227608" y="4139554"/>
                  </a:lnTo>
                  <a:lnTo>
                    <a:pt x="196225" y="4108171"/>
                  </a:lnTo>
                  <a:lnTo>
                    <a:pt x="166805" y="4074921"/>
                  </a:lnTo>
                  <a:lnTo>
                    <a:pt x="139443" y="4039898"/>
                  </a:lnTo>
                  <a:lnTo>
                    <a:pt x="114236" y="4003198"/>
                  </a:lnTo>
                  <a:lnTo>
                    <a:pt x="91277" y="3964916"/>
                  </a:lnTo>
                  <a:lnTo>
                    <a:pt x="70662" y="3925147"/>
                  </a:lnTo>
                  <a:lnTo>
                    <a:pt x="52486" y="3883988"/>
                  </a:lnTo>
                  <a:lnTo>
                    <a:pt x="36846" y="3841532"/>
                  </a:lnTo>
                  <a:lnTo>
                    <a:pt x="23835" y="3797876"/>
                  </a:lnTo>
                  <a:lnTo>
                    <a:pt x="13550" y="3753114"/>
                  </a:lnTo>
                  <a:lnTo>
                    <a:pt x="6085" y="3707342"/>
                  </a:lnTo>
                  <a:lnTo>
                    <a:pt x="1537" y="3660656"/>
                  </a:lnTo>
                  <a:lnTo>
                    <a:pt x="0" y="3613150"/>
                  </a:lnTo>
                  <a:lnTo>
                    <a:pt x="0" y="722630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2533" y="4981955"/>
              <a:ext cx="2324989" cy="30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1330" y="2015489"/>
              <a:ext cx="6669405" cy="2801620"/>
            </a:xfrm>
            <a:custGeom>
              <a:avLst/>
              <a:gdLst/>
              <a:ahLst/>
              <a:cxnLst/>
              <a:rect l="l" t="t" r="r" b="b"/>
              <a:pathLst>
                <a:path w="6669405" h="2801620">
                  <a:moveTo>
                    <a:pt x="0" y="466851"/>
                  </a:moveTo>
                  <a:lnTo>
                    <a:pt x="2410" y="419123"/>
                  </a:lnTo>
                  <a:lnTo>
                    <a:pt x="9485" y="372772"/>
                  </a:lnTo>
                  <a:lnTo>
                    <a:pt x="20990" y="328033"/>
                  </a:lnTo>
                  <a:lnTo>
                    <a:pt x="36691" y="285142"/>
                  </a:lnTo>
                  <a:lnTo>
                    <a:pt x="56351" y="244333"/>
                  </a:lnTo>
                  <a:lnTo>
                    <a:pt x="79737" y="205841"/>
                  </a:lnTo>
                  <a:lnTo>
                    <a:pt x="106614" y="169901"/>
                  </a:lnTo>
                  <a:lnTo>
                    <a:pt x="136747" y="136747"/>
                  </a:lnTo>
                  <a:lnTo>
                    <a:pt x="169901" y="106614"/>
                  </a:lnTo>
                  <a:lnTo>
                    <a:pt x="205841" y="79737"/>
                  </a:lnTo>
                  <a:lnTo>
                    <a:pt x="244333" y="56351"/>
                  </a:lnTo>
                  <a:lnTo>
                    <a:pt x="285142" y="36691"/>
                  </a:lnTo>
                  <a:lnTo>
                    <a:pt x="328033" y="20990"/>
                  </a:lnTo>
                  <a:lnTo>
                    <a:pt x="372772" y="9485"/>
                  </a:lnTo>
                  <a:lnTo>
                    <a:pt x="419123" y="2410"/>
                  </a:lnTo>
                  <a:lnTo>
                    <a:pt x="466852" y="0"/>
                  </a:lnTo>
                  <a:lnTo>
                    <a:pt x="6202172" y="0"/>
                  </a:lnTo>
                  <a:lnTo>
                    <a:pt x="6249900" y="2410"/>
                  </a:lnTo>
                  <a:lnTo>
                    <a:pt x="6296251" y="9485"/>
                  </a:lnTo>
                  <a:lnTo>
                    <a:pt x="6340990" y="20990"/>
                  </a:lnTo>
                  <a:lnTo>
                    <a:pt x="6383881" y="36691"/>
                  </a:lnTo>
                  <a:lnTo>
                    <a:pt x="6424690" y="56351"/>
                  </a:lnTo>
                  <a:lnTo>
                    <a:pt x="6463182" y="79737"/>
                  </a:lnTo>
                  <a:lnTo>
                    <a:pt x="6499122" y="106614"/>
                  </a:lnTo>
                  <a:lnTo>
                    <a:pt x="6532276" y="136747"/>
                  </a:lnTo>
                  <a:lnTo>
                    <a:pt x="6562409" y="169901"/>
                  </a:lnTo>
                  <a:lnTo>
                    <a:pt x="6589286" y="205841"/>
                  </a:lnTo>
                  <a:lnTo>
                    <a:pt x="6612672" y="244333"/>
                  </a:lnTo>
                  <a:lnTo>
                    <a:pt x="6632332" y="285142"/>
                  </a:lnTo>
                  <a:lnTo>
                    <a:pt x="6648033" y="328033"/>
                  </a:lnTo>
                  <a:lnTo>
                    <a:pt x="6659538" y="372772"/>
                  </a:lnTo>
                  <a:lnTo>
                    <a:pt x="6666613" y="419123"/>
                  </a:lnTo>
                  <a:lnTo>
                    <a:pt x="6669024" y="466851"/>
                  </a:lnTo>
                  <a:lnTo>
                    <a:pt x="6669024" y="2334260"/>
                  </a:lnTo>
                  <a:lnTo>
                    <a:pt x="6666613" y="2381988"/>
                  </a:lnTo>
                  <a:lnTo>
                    <a:pt x="6659538" y="2428339"/>
                  </a:lnTo>
                  <a:lnTo>
                    <a:pt x="6648033" y="2473078"/>
                  </a:lnTo>
                  <a:lnTo>
                    <a:pt x="6632332" y="2515969"/>
                  </a:lnTo>
                  <a:lnTo>
                    <a:pt x="6612672" y="2556778"/>
                  </a:lnTo>
                  <a:lnTo>
                    <a:pt x="6589286" y="2595270"/>
                  </a:lnTo>
                  <a:lnTo>
                    <a:pt x="6562409" y="2631210"/>
                  </a:lnTo>
                  <a:lnTo>
                    <a:pt x="6532276" y="2664364"/>
                  </a:lnTo>
                  <a:lnTo>
                    <a:pt x="6499122" y="2694497"/>
                  </a:lnTo>
                  <a:lnTo>
                    <a:pt x="6463182" y="2721374"/>
                  </a:lnTo>
                  <a:lnTo>
                    <a:pt x="6424690" y="2744760"/>
                  </a:lnTo>
                  <a:lnTo>
                    <a:pt x="6383881" y="2764420"/>
                  </a:lnTo>
                  <a:lnTo>
                    <a:pt x="6340990" y="2780121"/>
                  </a:lnTo>
                  <a:lnTo>
                    <a:pt x="6296251" y="2791626"/>
                  </a:lnTo>
                  <a:lnTo>
                    <a:pt x="6249900" y="2798701"/>
                  </a:lnTo>
                  <a:lnTo>
                    <a:pt x="6202172" y="2801112"/>
                  </a:lnTo>
                  <a:lnTo>
                    <a:pt x="466852" y="2801112"/>
                  </a:lnTo>
                  <a:lnTo>
                    <a:pt x="419123" y="2798701"/>
                  </a:lnTo>
                  <a:lnTo>
                    <a:pt x="372772" y="2791626"/>
                  </a:lnTo>
                  <a:lnTo>
                    <a:pt x="328033" y="2780121"/>
                  </a:lnTo>
                  <a:lnTo>
                    <a:pt x="285142" y="2764420"/>
                  </a:lnTo>
                  <a:lnTo>
                    <a:pt x="244333" y="2744760"/>
                  </a:lnTo>
                  <a:lnTo>
                    <a:pt x="205841" y="2721374"/>
                  </a:lnTo>
                  <a:lnTo>
                    <a:pt x="169901" y="2694497"/>
                  </a:lnTo>
                  <a:lnTo>
                    <a:pt x="136747" y="2664364"/>
                  </a:lnTo>
                  <a:lnTo>
                    <a:pt x="106614" y="2631210"/>
                  </a:lnTo>
                  <a:lnTo>
                    <a:pt x="79737" y="2595270"/>
                  </a:lnTo>
                  <a:lnTo>
                    <a:pt x="56351" y="2556778"/>
                  </a:lnTo>
                  <a:lnTo>
                    <a:pt x="36691" y="2515969"/>
                  </a:lnTo>
                  <a:lnTo>
                    <a:pt x="20990" y="2473078"/>
                  </a:lnTo>
                  <a:lnTo>
                    <a:pt x="9485" y="2428339"/>
                  </a:lnTo>
                  <a:lnTo>
                    <a:pt x="2410" y="2381988"/>
                  </a:lnTo>
                  <a:lnTo>
                    <a:pt x="0" y="2334260"/>
                  </a:lnTo>
                  <a:lnTo>
                    <a:pt x="0" y="466851"/>
                  </a:lnTo>
                  <a:close/>
                </a:path>
              </a:pathLst>
            </a:custGeom>
            <a:ln w="25907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1192" y="3866133"/>
              <a:ext cx="2570988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1521" y="549859"/>
            <a:ext cx="2731135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570220" y="2552700"/>
            <a:ext cx="3615054" cy="1073150"/>
            <a:chOff x="5570220" y="2552700"/>
            <a:chExt cx="3615054" cy="1073150"/>
          </a:xfrm>
        </p:grpSpPr>
        <p:sp>
          <p:nvSpPr>
            <p:cNvPr id="9" name="object 9"/>
            <p:cNvSpPr/>
            <p:nvPr/>
          </p:nvSpPr>
          <p:spPr>
            <a:xfrm>
              <a:off x="5583174" y="2565653"/>
              <a:ext cx="3589020" cy="1047115"/>
            </a:xfrm>
            <a:custGeom>
              <a:avLst/>
              <a:gdLst/>
              <a:ahLst/>
              <a:cxnLst/>
              <a:rect l="l" t="t" r="r" b="b"/>
              <a:pathLst>
                <a:path w="3589020" h="1047114">
                  <a:moveTo>
                    <a:pt x="0" y="174498"/>
                  </a:moveTo>
                  <a:lnTo>
                    <a:pt x="6231" y="128102"/>
                  </a:lnTo>
                  <a:lnTo>
                    <a:pt x="23819" y="86416"/>
                  </a:lnTo>
                  <a:lnTo>
                    <a:pt x="51101" y="51101"/>
                  </a:lnTo>
                  <a:lnTo>
                    <a:pt x="86416" y="23819"/>
                  </a:lnTo>
                  <a:lnTo>
                    <a:pt x="128102" y="6231"/>
                  </a:lnTo>
                  <a:lnTo>
                    <a:pt x="174498" y="0"/>
                  </a:lnTo>
                  <a:lnTo>
                    <a:pt x="3414522" y="0"/>
                  </a:lnTo>
                  <a:lnTo>
                    <a:pt x="3460917" y="6231"/>
                  </a:lnTo>
                  <a:lnTo>
                    <a:pt x="3502603" y="23819"/>
                  </a:lnTo>
                  <a:lnTo>
                    <a:pt x="3537918" y="51101"/>
                  </a:lnTo>
                  <a:lnTo>
                    <a:pt x="3565200" y="86416"/>
                  </a:lnTo>
                  <a:lnTo>
                    <a:pt x="3582788" y="128102"/>
                  </a:lnTo>
                  <a:lnTo>
                    <a:pt x="3589020" y="174498"/>
                  </a:lnTo>
                  <a:lnTo>
                    <a:pt x="3589020" y="872490"/>
                  </a:lnTo>
                  <a:lnTo>
                    <a:pt x="3582788" y="918885"/>
                  </a:lnTo>
                  <a:lnTo>
                    <a:pt x="3565200" y="960571"/>
                  </a:lnTo>
                  <a:lnTo>
                    <a:pt x="3537918" y="995886"/>
                  </a:lnTo>
                  <a:lnTo>
                    <a:pt x="3502603" y="1023168"/>
                  </a:lnTo>
                  <a:lnTo>
                    <a:pt x="3460917" y="1040756"/>
                  </a:lnTo>
                  <a:lnTo>
                    <a:pt x="3414522" y="1046988"/>
                  </a:lnTo>
                  <a:lnTo>
                    <a:pt x="174498" y="1046988"/>
                  </a:lnTo>
                  <a:lnTo>
                    <a:pt x="128102" y="1040756"/>
                  </a:lnTo>
                  <a:lnTo>
                    <a:pt x="86416" y="1023168"/>
                  </a:lnTo>
                  <a:lnTo>
                    <a:pt x="51101" y="995886"/>
                  </a:lnTo>
                  <a:lnTo>
                    <a:pt x="23819" y="960571"/>
                  </a:lnTo>
                  <a:lnTo>
                    <a:pt x="6231" y="918885"/>
                  </a:lnTo>
                  <a:lnTo>
                    <a:pt x="0" y="872490"/>
                  </a:lnTo>
                  <a:lnTo>
                    <a:pt x="0" y="174498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882" y="2776169"/>
              <a:ext cx="2046350" cy="30510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157092" y="5979261"/>
            <a:ext cx="5396230" cy="306070"/>
            <a:chOff x="3157092" y="5979261"/>
            <a:chExt cx="5396230" cy="30607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7092" y="5979261"/>
              <a:ext cx="2046351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4732" y="5979261"/>
              <a:ext cx="188633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177" y="5980480"/>
              <a:ext cx="1676146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529451" y="3131185"/>
            <a:ext cx="1784985" cy="243840"/>
            <a:chOff x="6529451" y="3131185"/>
            <a:chExt cx="1784985" cy="24384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9451" y="3131185"/>
              <a:ext cx="1623441" cy="243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4561" y="3131185"/>
              <a:ext cx="269748" cy="24383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994402" y="5379415"/>
            <a:ext cx="1784985" cy="243840"/>
            <a:chOff x="4994402" y="5379415"/>
            <a:chExt cx="1784985" cy="2438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4402" y="5379415"/>
              <a:ext cx="1623441" cy="2438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9639" y="5379415"/>
              <a:ext cx="269748" cy="2438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507990" y="4216908"/>
            <a:ext cx="2486660" cy="1286510"/>
            <a:chOff x="5507990" y="4216908"/>
            <a:chExt cx="2486660" cy="128651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7990" y="4216908"/>
              <a:ext cx="1623060" cy="2438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2846" y="4216908"/>
              <a:ext cx="269748" cy="2438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54952" y="4319778"/>
              <a:ext cx="1139825" cy="1183640"/>
            </a:xfrm>
            <a:custGeom>
              <a:avLst/>
              <a:gdLst/>
              <a:ahLst/>
              <a:cxnLst/>
              <a:rect l="l" t="t" r="r" b="b"/>
              <a:pathLst>
                <a:path w="1139825" h="1183639">
                  <a:moveTo>
                    <a:pt x="1087754" y="1157097"/>
                  </a:moveTo>
                  <a:lnTo>
                    <a:pt x="5842" y="1157097"/>
                  </a:lnTo>
                  <a:lnTo>
                    <a:pt x="0" y="1162812"/>
                  </a:lnTo>
                  <a:lnTo>
                    <a:pt x="0" y="1183386"/>
                  </a:lnTo>
                  <a:lnTo>
                    <a:pt x="25907" y="1183386"/>
                  </a:lnTo>
                  <a:lnTo>
                    <a:pt x="25907" y="1183005"/>
                  </a:lnTo>
                  <a:lnTo>
                    <a:pt x="12953" y="1183005"/>
                  </a:lnTo>
                  <a:lnTo>
                    <a:pt x="25907" y="1170051"/>
                  </a:lnTo>
                  <a:lnTo>
                    <a:pt x="1087754" y="1170051"/>
                  </a:lnTo>
                  <a:lnTo>
                    <a:pt x="1087754" y="1157097"/>
                  </a:lnTo>
                  <a:close/>
                </a:path>
                <a:path w="1139825" h="1183639">
                  <a:moveTo>
                    <a:pt x="25907" y="1170051"/>
                  </a:moveTo>
                  <a:lnTo>
                    <a:pt x="12953" y="1183005"/>
                  </a:lnTo>
                  <a:lnTo>
                    <a:pt x="25907" y="1183005"/>
                  </a:lnTo>
                  <a:lnTo>
                    <a:pt x="25907" y="1170051"/>
                  </a:lnTo>
                  <a:close/>
                </a:path>
                <a:path w="1139825" h="1183639">
                  <a:moveTo>
                    <a:pt x="1113663" y="1157097"/>
                  </a:moveTo>
                  <a:lnTo>
                    <a:pt x="1100708" y="1157097"/>
                  </a:lnTo>
                  <a:lnTo>
                    <a:pt x="1087754" y="1170051"/>
                  </a:lnTo>
                  <a:lnTo>
                    <a:pt x="25907" y="1170051"/>
                  </a:lnTo>
                  <a:lnTo>
                    <a:pt x="25907" y="1183005"/>
                  </a:lnTo>
                  <a:lnTo>
                    <a:pt x="1107821" y="1183005"/>
                  </a:lnTo>
                  <a:lnTo>
                    <a:pt x="1113663" y="1177163"/>
                  </a:lnTo>
                  <a:lnTo>
                    <a:pt x="1113663" y="1157097"/>
                  </a:lnTo>
                  <a:close/>
                </a:path>
                <a:path w="1139825" h="1183639">
                  <a:moveTo>
                    <a:pt x="1113663" y="64770"/>
                  </a:moveTo>
                  <a:lnTo>
                    <a:pt x="1087754" y="64770"/>
                  </a:lnTo>
                  <a:lnTo>
                    <a:pt x="1087754" y="1170051"/>
                  </a:lnTo>
                  <a:lnTo>
                    <a:pt x="1100708" y="1157097"/>
                  </a:lnTo>
                  <a:lnTo>
                    <a:pt x="1113663" y="1157097"/>
                  </a:lnTo>
                  <a:lnTo>
                    <a:pt x="1113663" y="64770"/>
                  </a:lnTo>
                  <a:close/>
                </a:path>
                <a:path w="1139825" h="1183639">
                  <a:moveTo>
                    <a:pt x="1100708" y="0"/>
                  </a:moveTo>
                  <a:lnTo>
                    <a:pt x="1061847" y="77724"/>
                  </a:lnTo>
                  <a:lnTo>
                    <a:pt x="1087754" y="77724"/>
                  </a:lnTo>
                  <a:lnTo>
                    <a:pt x="1087754" y="64770"/>
                  </a:lnTo>
                  <a:lnTo>
                    <a:pt x="1133094" y="64770"/>
                  </a:lnTo>
                  <a:lnTo>
                    <a:pt x="1100708" y="0"/>
                  </a:lnTo>
                  <a:close/>
                </a:path>
                <a:path w="1139825" h="1183639">
                  <a:moveTo>
                    <a:pt x="1133094" y="64770"/>
                  </a:moveTo>
                  <a:lnTo>
                    <a:pt x="1113663" y="64770"/>
                  </a:lnTo>
                  <a:lnTo>
                    <a:pt x="1113663" y="77724"/>
                  </a:lnTo>
                  <a:lnTo>
                    <a:pt x="1139571" y="77724"/>
                  </a:lnTo>
                  <a:lnTo>
                    <a:pt x="1133094" y="6477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8081771" y="3207257"/>
            <a:ext cx="657860" cy="897890"/>
          </a:xfrm>
          <a:custGeom>
            <a:avLst/>
            <a:gdLst/>
            <a:ahLst/>
            <a:cxnLst/>
            <a:rect l="l" t="t" r="r" b="b"/>
            <a:pathLst>
              <a:path w="657859" h="897889">
                <a:moveTo>
                  <a:pt x="19557" y="878331"/>
                </a:moveTo>
                <a:lnTo>
                  <a:pt x="0" y="878331"/>
                </a:lnTo>
                <a:lnTo>
                  <a:pt x="0" y="891793"/>
                </a:lnTo>
                <a:lnTo>
                  <a:pt x="5842" y="897635"/>
                </a:lnTo>
                <a:lnTo>
                  <a:pt x="626109" y="897635"/>
                </a:lnTo>
                <a:lnTo>
                  <a:pt x="631951" y="891793"/>
                </a:lnTo>
                <a:lnTo>
                  <a:pt x="631951" y="884681"/>
                </a:lnTo>
                <a:lnTo>
                  <a:pt x="25907" y="884681"/>
                </a:lnTo>
                <a:lnTo>
                  <a:pt x="19557" y="878331"/>
                </a:lnTo>
                <a:close/>
              </a:path>
              <a:path w="657859" h="897889">
                <a:moveTo>
                  <a:pt x="606044" y="871727"/>
                </a:moveTo>
                <a:lnTo>
                  <a:pt x="12953" y="871727"/>
                </a:lnTo>
                <a:lnTo>
                  <a:pt x="25907" y="884681"/>
                </a:lnTo>
                <a:lnTo>
                  <a:pt x="25907" y="878331"/>
                </a:lnTo>
                <a:lnTo>
                  <a:pt x="606044" y="878331"/>
                </a:lnTo>
                <a:lnTo>
                  <a:pt x="606044" y="871727"/>
                </a:lnTo>
                <a:close/>
              </a:path>
              <a:path w="657859" h="897889">
                <a:moveTo>
                  <a:pt x="606044" y="878331"/>
                </a:moveTo>
                <a:lnTo>
                  <a:pt x="25907" y="878331"/>
                </a:lnTo>
                <a:lnTo>
                  <a:pt x="25907" y="884681"/>
                </a:lnTo>
                <a:lnTo>
                  <a:pt x="606044" y="884681"/>
                </a:lnTo>
                <a:lnTo>
                  <a:pt x="606044" y="878331"/>
                </a:lnTo>
                <a:close/>
              </a:path>
              <a:path w="657859" h="897889">
                <a:moveTo>
                  <a:pt x="631951" y="64769"/>
                </a:moveTo>
                <a:lnTo>
                  <a:pt x="606044" y="64769"/>
                </a:lnTo>
                <a:lnTo>
                  <a:pt x="606044" y="884681"/>
                </a:lnTo>
                <a:lnTo>
                  <a:pt x="618998" y="871727"/>
                </a:lnTo>
                <a:lnTo>
                  <a:pt x="631951" y="871727"/>
                </a:lnTo>
                <a:lnTo>
                  <a:pt x="631951" y="64769"/>
                </a:lnTo>
                <a:close/>
              </a:path>
              <a:path w="657859" h="897889">
                <a:moveTo>
                  <a:pt x="631951" y="871727"/>
                </a:moveTo>
                <a:lnTo>
                  <a:pt x="618998" y="871727"/>
                </a:lnTo>
                <a:lnTo>
                  <a:pt x="606044" y="884681"/>
                </a:lnTo>
                <a:lnTo>
                  <a:pt x="631951" y="884681"/>
                </a:lnTo>
                <a:lnTo>
                  <a:pt x="631951" y="871727"/>
                </a:lnTo>
                <a:close/>
              </a:path>
              <a:path w="657859" h="897889">
                <a:moveTo>
                  <a:pt x="618998" y="0"/>
                </a:moveTo>
                <a:lnTo>
                  <a:pt x="580135" y="77724"/>
                </a:lnTo>
                <a:lnTo>
                  <a:pt x="606044" y="77724"/>
                </a:lnTo>
                <a:lnTo>
                  <a:pt x="606044" y="64769"/>
                </a:lnTo>
                <a:lnTo>
                  <a:pt x="651382" y="64769"/>
                </a:lnTo>
                <a:lnTo>
                  <a:pt x="618998" y="0"/>
                </a:lnTo>
                <a:close/>
              </a:path>
              <a:path w="657859" h="897889">
                <a:moveTo>
                  <a:pt x="651382" y="64769"/>
                </a:moveTo>
                <a:lnTo>
                  <a:pt x="631951" y="64769"/>
                </a:lnTo>
                <a:lnTo>
                  <a:pt x="631951" y="77724"/>
                </a:lnTo>
                <a:lnTo>
                  <a:pt x="657859" y="77724"/>
                </a:lnTo>
                <a:lnTo>
                  <a:pt x="651382" y="6476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5691" y="3217291"/>
            <a:ext cx="824865" cy="882015"/>
          </a:xfrm>
          <a:custGeom>
            <a:avLst/>
            <a:gdLst/>
            <a:ahLst/>
            <a:cxnLst/>
            <a:rect l="l" t="t" r="r" b="b"/>
            <a:pathLst>
              <a:path w="824864" h="882014">
                <a:moveTo>
                  <a:pt x="25908" y="804291"/>
                </a:moveTo>
                <a:lnTo>
                  <a:pt x="0" y="804291"/>
                </a:lnTo>
                <a:lnTo>
                  <a:pt x="38862" y="882015"/>
                </a:lnTo>
                <a:lnTo>
                  <a:pt x="71247" y="817245"/>
                </a:lnTo>
                <a:lnTo>
                  <a:pt x="25908" y="817245"/>
                </a:lnTo>
                <a:lnTo>
                  <a:pt x="25908" y="804291"/>
                </a:lnTo>
                <a:close/>
              </a:path>
              <a:path w="824864" h="882014">
                <a:moveTo>
                  <a:pt x="811784" y="0"/>
                </a:moveTo>
                <a:lnTo>
                  <a:pt x="31750" y="0"/>
                </a:lnTo>
                <a:lnTo>
                  <a:pt x="25908" y="5842"/>
                </a:lnTo>
                <a:lnTo>
                  <a:pt x="25908" y="817245"/>
                </a:lnTo>
                <a:lnTo>
                  <a:pt x="51816" y="817245"/>
                </a:lnTo>
                <a:lnTo>
                  <a:pt x="51816" y="25908"/>
                </a:lnTo>
                <a:lnTo>
                  <a:pt x="38862" y="25908"/>
                </a:lnTo>
                <a:lnTo>
                  <a:pt x="51816" y="12954"/>
                </a:lnTo>
                <a:lnTo>
                  <a:pt x="798830" y="12954"/>
                </a:lnTo>
                <a:lnTo>
                  <a:pt x="798830" y="3683"/>
                </a:lnTo>
                <a:lnTo>
                  <a:pt x="808101" y="3683"/>
                </a:lnTo>
                <a:lnTo>
                  <a:pt x="811784" y="0"/>
                </a:lnTo>
                <a:close/>
              </a:path>
              <a:path w="824864" h="882014">
                <a:moveTo>
                  <a:pt x="77724" y="804291"/>
                </a:moveTo>
                <a:lnTo>
                  <a:pt x="51816" y="804291"/>
                </a:lnTo>
                <a:lnTo>
                  <a:pt x="51816" y="817245"/>
                </a:lnTo>
                <a:lnTo>
                  <a:pt x="71247" y="817245"/>
                </a:lnTo>
                <a:lnTo>
                  <a:pt x="77724" y="804291"/>
                </a:lnTo>
                <a:close/>
              </a:path>
              <a:path w="824864" h="882014">
                <a:moveTo>
                  <a:pt x="51816" y="12954"/>
                </a:moveTo>
                <a:lnTo>
                  <a:pt x="38862" y="25908"/>
                </a:lnTo>
                <a:lnTo>
                  <a:pt x="51816" y="25908"/>
                </a:lnTo>
                <a:lnTo>
                  <a:pt x="51816" y="12954"/>
                </a:lnTo>
                <a:close/>
              </a:path>
              <a:path w="824864" h="882014">
                <a:moveTo>
                  <a:pt x="824738" y="3683"/>
                </a:moveTo>
                <a:lnTo>
                  <a:pt x="808101" y="3683"/>
                </a:lnTo>
                <a:lnTo>
                  <a:pt x="798830" y="12954"/>
                </a:lnTo>
                <a:lnTo>
                  <a:pt x="51816" y="12954"/>
                </a:lnTo>
                <a:lnTo>
                  <a:pt x="51816" y="25908"/>
                </a:lnTo>
                <a:lnTo>
                  <a:pt x="819023" y="25908"/>
                </a:lnTo>
                <a:lnTo>
                  <a:pt x="824738" y="20193"/>
                </a:lnTo>
                <a:lnTo>
                  <a:pt x="824738" y="3683"/>
                </a:lnTo>
                <a:close/>
              </a:path>
              <a:path w="824864" h="882014">
                <a:moveTo>
                  <a:pt x="808101" y="3683"/>
                </a:moveTo>
                <a:lnTo>
                  <a:pt x="798830" y="3683"/>
                </a:lnTo>
                <a:lnTo>
                  <a:pt x="798830" y="12954"/>
                </a:lnTo>
                <a:lnTo>
                  <a:pt x="808101" y="368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4464" y="4298060"/>
            <a:ext cx="732790" cy="1036319"/>
          </a:xfrm>
          <a:custGeom>
            <a:avLst/>
            <a:gdLst/>
            <a:ahLst/>
            <a:cxnLst/>
            <a:rect l="l" t="t" r="r" b="b"/>
            <a:pathLst>
              <a:path w="732789" h="1036320">
                <a:moveTo>
                  <a:pt x="25908" y="958088"/>
                </a:moveTo>
                <a:lnTo>
                  <a:pt x="0" y="958088"/>
                </a:lnTo>
                <a:lnTo>
                  <a:pt x="38862" y="1035811"/>
                </a:lnTo>
                <a:lnTo>
                  <a:pt x="71247" y="971041"/>
                </a:lnTo>
                <a:lnTo>
                  <a:pt x="25908" y="971041"/>
                </a:lnTo>
                <a:lnTo>
                  <a:pt x="25908" y="958088"/>
                </a:lnTo>
                <a:close/>
              </a:path>
              <a:path w="732789" h="1036320">
                <a:moveTo>
                  <a:pt x="726694" y="0"/>
                </a:moveTo>
                <a:lnTo>
                  <a:pt x="31750" y="0"/>
                </a:lnTo>
                <a:lnTo>
                  <a:pt x="25908" y="5841"/>
                </a:lnTo>
                <a:lnTo>
                  <a:pt x="25908" y="971041"/>
                </a:lnTo>
                <a:lnTo>
                  <a:pt x="51815" y="971041"/>
                </a:lnTo>
                <a:lnTo>
                  <a:pt x="51815" y="25907"/>
                </a:lnTo>
                <a:lnTo>
                  <a:pt x="38862" y="25907"/>
                </a:lnTo>
                <a:lnTo>
                  <a:pt x="51815" y="12953"/>
                </a:lnTo>
                <a:lnTo>
                  <a:pt x="732536" y="12953"/>
                </a:lnTo>
                <a:lnTo>
                  <a:pt x="732536" y="5841"/>
                </a:lnTo>
                <a:lnTo>
                  <a:pt x="726694" y="0"/>
                </a:lnTo>
                <a:close/>
              </a:path>
              <a:path w="732789" h="1036320">
                <a:moveTo>
                  <a:pt x="77724" y="958088"/>
                </a:moveTo>
                <a:lnTo>
                  <a:pt x="51815" y="958088"/>
                </a:lnTo>
                <a:lnTo>
                  <a:pt x="51815" y="971041"/>
                </a:lnTo>
                <a:lnTo>
                  <a:pt x="71247" y="971041"/>
                </a:lnTo>
                <a:lnTo>
                  <a:pt x="77724" y="958088"/>
                </a:lnTo>
                <a:close/>
              </a:path>
              <a:path w="732789" h="1036320">
                <a:moveTo>
                  <a:pt x="51815" y="12953"/>
                </a:moveTo>
                <a:lnTo>
                  <a:pt x="38862" y="25907"/>
                </a:lnTo>
                <a:lnTo>
                  <a:pt x="51815" y="25907"/>
                </a:lnTo>
                <a:lnTo>
                  <a:pt x="51815" y="12953"/>
                </a:lnTo>
                <a:close/>
              </a:path>
              <a:path w="732789" h="1036320">
                <a:moveTo>
                  <a:pt x="706627" y="12953"/>
                </a:moveTo>
                <a:lnTo>
                  <a:pt x="51815" y="12953"/>
                </a:lnTo>
                <a:lnTo>
                  <a:pt x="51815" y="25907"/>
                </a:lnTo>
                <a:lnTo>
                  <a:pt x="719582" y="25907"/>
                </a:lnTo>
                <a:lnTo>
                  <a:pt x="715390" y="21716"/>
                </a:lnTo>
                <a:lnTo>
                  <a:pt x="706627" y="21716"/>
                </a:lnTo>
                <a:lnTo>
                  <a:pt x="706627" y="12953"/>
                </a:lnTo>
                <a:close/>
              </a:path>
              <a:path w="732789" h="1036320">
                <a:moveTo>
                  <a:pt x="706627" y="12953"/>
                </a:moveTo>
                <a:lnTo>
                  <a:pt x="706627" y="21716"/>
                </a:lnTo>
                <a:lnTo>
                  <a:pt x="715390" y="21716"/>
                </a:lnTo>
                <a:lnTo>
                  <a:pt x="706627" y="12953"/>
                </a:lnTo>
                <a:close/>
              </a:path>
              <a:path w="732789" h="1036320">
                <a:moveTo>
                  <a:pt x="732536" y="12953"/>
                </a:moveTo>
                <a:lnTo>
                  <a:pt x="706627" y="12953"/>
                </a:lnTo>
                <a:lnTo>
                  <a:pt x="715390" y="21716"/>
                </a:lnTo>
                <a:lnTo>
                  <a:pt x="732536" y="21716"/>
                </a:lnTo>
                <a:lnTo>
                  <a:pt x="732536" y="1295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49523D9-947E-58A5-0B04-FF6F7DA172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126" y="549859"/>
            <a:ext cx="52485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015" y="3241548"/>
            <a:ext cx="3578860" cy="1178560"/>
            <a:chOff x="5462015" y="3241548"/>
            <a:chExt cx="3578860" cy="1178560"/>
          </a:xfrm>
        </p:grpSpPr>
        <p:sp>
          <p:nvSpPr>
            <p:cNvPr id="4" name="object 4"/>
            <p:cNvSpPr/>
            <p:nvPr/>
          </p:nvSpPr>
          <p:spPr>
            <a:xfrm>
              <a:off x="5466587" y="3246120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8" y="1168908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6587" y="3246120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8" y="1168908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3938" y="3292094"/>
              <a:ext cx="1393571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8281" y="3672789"/>
              <a:ext cx="327964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281" y="4054475"/>
              <a:ext cx="1553210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66587" y="3625596"/>
              <a:ext cx="3569335" cy="398145"/>
            </a:xfrm>
            <a:custGeom>
              <a:avLst/>
              <a:gdLst/>
              <a:ahLst/>
              <a:cxnLst/>
              <a:rect l="l" t="t" r="r" b="b"/>
              <a:pathLst>
                <a:path w="3569334" h="398145">
                  <a:moveTo>
                    <a:pt x="3569208" y="0"/>
                  </a:moveTo>
                  <a:lnTo>
                    <a:pt x="0" y="0"/>
                  </a:lnTo>
                </a:path>
                <a:path w="3569334" h="398145">
                  <a:moveTo>
                    <a:pt x="3569208" y="397763"/>
                  </a:moveTo>
                  <a:lnTo>
                    <a:pt x="0" y="397763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59835" y="1673351"/>
            <a:ext cx="3578860" cy="794385"/>
            <a:chOff x="3259835" y="1673351"/>
            <a:chExt cx="3578860" cy="794385"/>
          </a:xfrm>
        </p:grpSpPr>
        <p:sp>
          <p:nvSpPr>
            <p:cNvPr id="11" name="object 11"/>
            <p:cNvSpPr/>
            <p:nvPr/>
          </p:nvSpPr>
          <p:spPr>
            <a:xfrm>
              <a:off x="3264407" y="167792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8" y="7848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4407" y="167792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8" y="7848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8093" y="1724532"/>
              <a:ext cx="1647952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117" y="2105228"/>
              <a:ext cx="1552828" cy="305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64407" y="2058923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64919" y="3243072"/>
            <a:ext cx="3578860" cy="794385"/>
            <a:chOff x="1264919" y="3243072"/>
            <a:chExt cx="3578860" cy="794385"/>
          </a:xfrm>
        </p:grpSpPr>
        <p:sp>
          <p:nvSpPr>
            <p:cNvPr id="17" name="object 17"/>
            <p:cNvSpPr/>
            <p:nvPr/>
          </p:nvSpPr>
          <p:spPr>
            <a:xfrm>
              <a:off x="1269491" y="3247644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5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569208" y="784859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9491" y="3247644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5" h="784860">
                  <a:moveTo>
                    <a:pt x="0" y="784859"/>
                  </a:moveTo>
                  <a:lnTo>
                    <a:pt x="3569208" y="784859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868" y="3294634"/>
              <a:ext cx="277253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820" y="3675634"/>
              <a:ext cx="1553210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69491" y="3628644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5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59835" y="5193791"/>
            <a:ext cx="3578860" cy="1178560"/>
            <a:chOff x="3259835" y="5193791"/>
            <a:chExt cx="3578860" cy="1178560"/>
          </a:xfrm>
        </p:grpSpPr>
        <p:sp>
          <p:nvSpPr>
            <p:cNvPr id="23" name="object 23"/>
            <p:cNvSpPr/>
            <p:nvPr/>
          </p:nvSpPr>
          <p:spPr>
            <a:xfrm>
              <a:off x="32644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8" y="1168908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644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8" y="1168908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4881" y="5244718"/>
              <a:ext cx="2733420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117" y="5625693"/>
              <a:ext cx="1552828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7117" y="6006693"/>
              <a:ext cx="1923414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2577" y="6006693"/>
              <a:ext cx="326898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64407" y="5577839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88935" y="5193791"/>
            <a:ext cx="3578860" cy="1178560"/>
            <a:chOff x="7488935" y="5193791"/>
            <a:chExt cx="3578860" cy="1178560"/>
          </a:xfrm>
        </p:grpSpPr>
        <p:sp>
          <p:nvSpPr>
            <p:cNvPr id="31" name="object 31"/>
            <p:cNvSpPr/>
            <p:nvPr/>
          </p:nvSpPr>
          <p:spPr>
            <a:xfrm>
              <a:off x="74935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7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7" y="1168908"/>
                  </a:lnTo>
                  <a:lnTo>
                    <a:pt x="35692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935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7" y="1168908"/>
                  </a:lnTo>
                  <a:lnTo>
                    <a:pt x="3569207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601" y="5244718"/>
              <a:ext cx="2717419" cy="304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6217" y="5625693"/>
              <a:ext cx="1320165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6217" y="6006693"/>
              <a:ext cx="1552828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493507" y="5577839"/>
              <a:ext cx="3569335" cy="398145"/>
            </a:xfrm>
            <a:custGeom>
              <a:avLst/>
              <a:gdLst/>
              <a:ahLst/>
              <a:cxnLst/>
              <a:rect l="l" t="t" r="r" b="b"/>
              <a:pathLst>
                <a:path w="3569334" h="398145">
                  <a:moveTo>
                    <a:pt x="3569208" y="0"/>
                  </a:moveTo>
                  <a:lnTo>
                    <a:pt x="0" y="0"/>
                  </a:lnTo>
                </a:path>
                <a:path w="3569334" h="398145">
                  <a:moveTo>
                    <a:pt x="3569208" y="397764"/>
                  </a:moveTo>
                  <a:lnTo>
                    <a:pt x="0" y="397764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041904" y="2463545"/>
            <a:ext cx="4222115" cy="784860"/>
          </a:xfrm>
          <a:custGeom>
            <a:avLst/>
            <a:gdLst/>
            <a:ahLst/>
            <a:cxnLst/>
            <a:rect l="l" t="t" r="r" b="b"/>
            <a:pathLst>
              <a:path w="4222115" h="784860">
                <a:moveTo>
                  <a:pt x="4221988" y="384048"/>
                </a:moveTo>
                <a:lnTo>
                  <a:pt x="4216146" y="378333"/>
                </a:lnTo>
                <a:lnTo>
                  <a:pt x="2020824" y="378333"/>
                </a:lnTo>
                <a:lnTo>
                  <a:pt x="2020824" y="129540"/>
                </a:lnTo>
                <a:lnTo>
                  <a:pt x="2072513" y="129540"/>
                </a:lnTo>
                <a:lnTo>
                  <a:pt x="2072640" y="129540"/>
                </a:lnTo>
                <a:lnTo>
                  <a:pt x="2066163" y="116586"/>
                </a:lnTo>
                <a:lnTo>
                  <a:pt x="2007870" y="0"/>
                </a:lnTo>
                <a:lnTo>
                  <a:pt x="2007806" y="127"/>
                </a:lnTo>
                <a:lnTo>
                  <a:pt x="2007743" y="0"/>
                </a:lnTo>
                <a:lnTo>
                  <a:pt x="1942973" y="129540"/>
                </a:lnTo>
                <a:lnTo>
                  <a:pt x="1943100" y="129540"/>
                </a:lnTo>
                <a:lnTo>
                  <a:pt x="1994789" y="129540"/>
                </a:lnTo>
                <a:lnTo>
                  <a:pt x="1994789" y="379476"/>
                </a:lnTo>
                <a:lnTo>
                  <a:pt x="5842" y="379476"/>
                </a:lnTo>
                <a:lnTo>
                  <a:pt x="0" y="385318"/>
                </a:lnTo>
                <a:lnTo>
                  <a:pt x="0" y="784860"/>
                </a:lnTo>
                <a:lnTo>
                  <a:pt x="25908" y="784860"/>
                </a:lnTo>
                <a:lnTo>
                  <a:pt x="25908" y="405384"/>
                </a:lnTo>
                <a:lnTo>
                  <a:pt x="2014982" y="405384"/>
                </a:lnTo>
                <a:lnTo>
                  <a:pt x="2016213" y="404114"/>
                </a:lnTo>
                <a:lnTo>
                  <a:pt x="4196080" y="404114"/>
                </a:lnTo>
                <a:lnTo>
                  <a:pt x="4196080" y="782447"/>
                </a:lnTo>
                <a:lnTo>
                  <a:pt x="4221988" y="782447"/>
                </a:lnTo>
                <a:lnTo>
                  <a:pt x="4221988" y="404114"/>
                </a:lnTo>
                <a:lnTo>
                  <a:pt x="4221988" y="3840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6820" y="4415789"/>
            <a:ext cx="4255770" cy="782955"/>
          </a:xfrm>
          <a:custGeom>
            <a:avLst/>
            <a:gdLst/>
            <a:ahLst/>
            <a:cxnLst/>
            <a:rect l="l" t="t" r="r" b="b"/>
            <a:pathLst>
              <a:path w="4255770" h="782954">
                <a:moveTo>
                  <a:pt x="4255516" y="384048"/>
                </a:moveTo>
                <a:lnTo>
                  <a:pt x="4249674" y="378333"/>
                </a:lnTo>
                <a:lnTo>
                  <a:pt x="2228088" y="378333"/>
                </a:lnTo>
                <a:lnTo>
                  <a:pt x="2228088" y="129540"/>
                </a:lnTo>
                <a:lnTo>
                  <a:pt x="2278888" y="129540"/>
                </a:lnTo>
                <a:lnTo>
                  <a:pt x="2279904" y="129540"/>
                </a:lnTo>
                <a:lnTo>
                  <a:pt x="2273427" y="116586"/>
                </a:lnTo>
                <a:lnTo>
                  <a:pt x="2215134" y="0"/>
                </a:lnTo>
                <a:lnTo>
                  <a:pt x="2214626" y="1016"/>
                </a:lnTo>
                <a:lnTo>
                  <a:pt x="2214118" y="0"/>
                </a:lnTo>
                <a:lnTo>
                  <a:pt x="2149348" y="129540"/>
                </a:lnTo>
                <a:lnTo>
                  <a:pt x="2150364" y="129540"/>
                </a:lnTo>
                <a:lnTo>
                  <a:pt x="2201164" y="129540"/>
                </a:lnTo>
                <a:lnTo>
                  <a:pt x="2201164" y="378333"/>
                </a:lnTo>
                <a:lnTo>
                  <a:pt x="5842" y="378333"/>
                </a:lnTo>
                <a:lnTo>
                  <a:pt x="0" y="384048"/>
                </a:lnTo>
                <a:lnTo>
                  <a:pt x="0" y="782447"/>
                </a:lnTo>
                <a:lnTo>
                  <a:pt x="25908" y="782447"/>
                </a:lnTo>
                <a:lnTo>
                  <a:pt x="25908" y="404241"/>
                </a:lnTo>
                <a:lnTo>
                  <a:pt x="2208022" y="404241"/>
                </a:lnTo>
                <a:lnTo>
                  <a:pt x="2221230" y="404241"/>
                </a:lnTo>
                <a:lnTo>
                  <a:pt x="4229608" y="404241"/>
                </a:lnTo>
                <a:lnTo>
                  <a:pt x="4229608" y="782447"/>
                </a:lnTo>
                <a:lnTo>
                  <a:pt x="4255516" y="782447"/>
                </a:lnTo>
                <a:lnTo>
                  <a:pt x="4255516" y="404241"/>
                </a:lnTo>
                <a:lnTo>
                  <a:pt x="4255516" y="3840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4378" y="2033016"/>
            <a:ext cx="2442845" cy="1811655"/>
          </a:xfrm>
          <a:custGeom>
            <a:avLst/>
            <a:gdLst/>
            <a:ahLst/>
            <a:cxnLst/>
            <a:rect l="l" t="t" r="r" b="b"/>
            <a:pathLst>
              <a:path w="2442845" h="1811654">
                <a:moveTo>
                  <a:pt x="2416810" y="1785493"/>
                </a:moveTo>
                <a:lnTo>
                  <a:pt x="2201164" y="1785493"/>
                </a:lnTo>
                <a:lnTo>
                  <a:pt x="2201164" y="1811401"/>
                </a:lnTo>
                <a:lnTo>
                  <a:pt x="2436876" y="1811401"/>
                </a:lnTo>
                <a:lnTo>
                  <a:pt x="2442718" y="1805686"/>
                </a:lnTo>
                <a:lnTo>
                  <a:pt x="2442718" y="1798447"/>
                </a:lnTo>
                <a:lnTo>
                  <a:pt x="2416810" y="1798447"/>
                </a:lnTo>
                <a:lnTo>
                  <a:pt x="2416810" y="1785493"/>
                </a:lnTo>
                <a:close/>
              </a:path>
              <a:path w="2442845" h="1811654">
                <a:moveTo>
                  <a:pt x="2416810" y="38862"/>
                </a:moveTo>
                <a:lnTo>
                  <a:pt x="2416810" y="1798447"/>
                </a:lnTo>
                <a:lnTo>
                  <a:pt x="2429764" y="1785493"/>
                </a:lnTo>
                <a:lnTo>
                  <a:pt x="2442718" y="1785493"/>
                </a:lnTo>
                <a:lnTo>
                  <a:pt x="2442718" y="51816"/>
                </a:lnTo>
                <a:lnTo>
                  <a:pt x="2429764" y="51816"/>
                </a:lnTo>
                <a:lnTo>
                  <a:pt x="2416810" y="38862"/>
                </a:lnTo>
                <a:close/>
              </a:path>
              <a:path w="2442845" h="1811654">
                <a:moveTo>
                  <a:pt x="2442718" y="1785493"/>
                </a:moveTo>
                <a:lnTo>
                  <a:pt x="2429764" y="1785493"/>
                </a:lnTo>
                <a:lnTo>
                  <a:pt x="2416810" y="1798447"/>
                </a:lnTo>
                <a:lnTo>
                  <a:pt x="2442718" y="1798447"/>
                </a:lnTo>
                <a:lnTo>
                  <a:pt x="2442718" y="1785493"/>
                </a:lnTo>
                <a:close/>
              </a:path>
              <a:path w="2442845" h="181165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2442845" h="1811654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2442845" h="1811654">
                <a:moveTo>
                  <a:pt x="2436876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2416810" y="51816"/>
                </a:lnTo>
                <a:lnTo>
                  <a:pt x="2416810" y="38862"/>
                </a:lnTo>
                <a:lnTo>
                  <a:pt x="2442718" y="38862"/>
                </a:lnTo>
                <a:lnTo>
                  <a:pt x="2442718" y="31750"/>
                </a:lnTo>
                <a:lnTo>
                  <a:pt x="2436876" y="25908"/>
                </a:lnTo>
                <a:close/>
              </a:path>
              <a:path w="2442845" h="1811654">
                <a:moveTo>
                  <a:pt x="2442718" y="38862"/>
                </a:moveTo>
                <a:lnTo>
                  <a:pt x="2416810" y="38862"/>
                </a:lnTo>
                <a:lnTo>
                  <a:pt x="2429764" y="51816"/>
                </a:lnTo>
                <a:lnTo>
                  <a:pt x="2442718" y="51816"/>
                </a:lnTo>
                <a:lnTo>
                  <a:pt x="2442718" y="3886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17189C8-23F8-BF01-B143-705C3B1614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78329" y="2387473"/>
            <a:ext cx="7804150" cy="1975485"/>
            <a:chOff x="2378329" y="2387473"/>
            <a:chExt cx="7804150" cy="1975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1437" y="2387473"/>
              <a:ext cx="6853682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8329" y="3009265"/>
              <a:ext cx="7803642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7510" y="3630752"/>
              <a:ext cx="3981958" cy="73182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58128-4C6B-8669-08CE-D6333A7774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908" y="3009264"/>
            <a:ext cx="6750050" cy="731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5ED2-614C-1652-BC05-1DB08F9FC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497" y="3900804"/>
            <a:ext cx="2152523" cy="42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6817" y="4834763"/>
            <a:ext cx="2237232" cy="487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3441" y="2122627"/>
            <a:ext cx="256070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910" y="3069285"/>
            <a:ext cx="2596261" cy="731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5936" y="3553333"/>
            <a:ext cx="1389888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36817" y="2551429"/>
            <a:ext cx="1795780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50438" y="4424171"/>
            <a:ext cx="1907539" cy="487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41317" y="549859"/>
            <a:ext cx="4444365" cy="5489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6BB6E4-319A-2837-43A2-56B768C82B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126" y="549859"/>
            <a:ext cx="52485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015" y="3241548"/>
            <a:ext cx="3578860" cy="1178560"/>
            <a:chOff x="5462015" y="3241548"/>
            <a:chExt cx="3578860" cy="1178560"/>
          </a:xfrm>
        </p:grpSpPr>
        <p:sp>
          <p:nvSpPr>
            <p:cNvPr id="4" name="object 4"/>
            <p:cNvSpPr/>
            <p:nvPr/>
          </p:nvSpPr>
          <p:spPr>
            <a:xfrm>
              <a:off x="5466587" y="3246120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8" y="1168908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6587" y="3246120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8" y="1168908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3938" y="3292094"/>
              <a:ext cx="1393571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8281" y="3672789"/>
              <a:ext cx="327964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281" y="4054475"/>
              <a:ext cx="1553210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66587" y="3625596"/>
              <a:ext cx="3569335" cy="398145"/>
            </a:xfrm>
            <a:custGeom>
              <a:avLst/>
              <a:gdLst/>
              <a:ahLst/>
              <a:cxnLst/>
              <a:rect l="l" t="t" r="r" b="b"/>
              <a:pathLst>
                <a:path w="3569334" h="398145">
                  <a:moveTo>
                    <a:pt x="3569208" y="0"/>
                  </a:moveTo>
                  <a:lnTo>
                    <a:pt x="0" y="0"/>
                  </a:lnTo>
                </a:path>
                <a:path w="3569334" h="398145">
                  <a:moveTo>
                    <a:pt x="3569208" y="397763"/>
                  </a:moveTo>
                  <a:lnTo>
                    <a:pt x="0" y="397763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59835" y="1673351"/>
            <a:ext cx="3578860" cy="794385"/>
            <a:chOff x="3259835" y="1673351"/>
            <a:chExt cx="3578860" cy="794385"/>
          </a:xfrm>
        </p:grpSpPr>
        <p:sp>
          <p:nvSpPr>
            <p:cNvPr id="11" name="object 11"/>
            <p:cNvSpPr/>
            <p:nvPr/>
          </p:nvSpPr>
          <p:spPr>
            <a:xfrm>
              <a:off x="3264407" y="167792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8" y="7848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4407" y="167792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8" y="7848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8093" y="1724532"/>
              <a:ext cx="1647952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117" y="2105228"/>
              <a:ext cx="1552828" cy="305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64407" y="2058923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64919" y="3243072"/>
            <a:ext cx="3578860" cy="794385"/>
            <a:chOff x="1264919" y="3243072"/>
            <a:chExt cx="3578860" cy="794385"/>
          </a:xfrm>
        </p:grpSpPr>
        <p:sp>
          <p:nvSpPr>
            <p:cNvPr id="17" name="object 17"/>
            <p:cNvSpPr/>
            <p:nvPr/>
          </p:nvSpPr>
          <p:spPr>
            <a:xfrm>
              <a:off x="1269491" y="3247644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5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569208" y="784859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9491" y="3247644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5" h="784860">
                  <a:moveTo>
                    <a:pt x="0" y="784859"/>
                  </a:moveTo>
                  <a:lnTo>
                    <a:pt x="3569208" y="784859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868" y="3294634"/>
              <a:ext cx="277253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820" y="3675634"/>
              <a:ext cx="1553210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69491" y="3628644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5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59835" y="5193791"/>
            <a:ext cx="3578860" cy="1178560"/>
            <a:chOff x="3259835" y="5193791"/>
            <a:chExt cx="3578860" cy="1178560"/>
          </a:xfrm>
        </p:grpSpPr>
        <p:sp>
          <p:nvSpPr>
            <p:cNvPr id="23" name="object 23"/>
            <p:cNvSpPr/>
            <p:nvPr/>
          </p:nvSpPr>
          <p:spPr>
            <a:xfrm>
              <a:off x="32644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8" y="1168908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644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8" y="1168908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4881" y="5244718"/>
              <a:ext cx="2733420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117" y="5625693"/>
              <a:ext cx="1552828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7117" y="6006693"/>
              <a:ext cx="1923414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2577" y="6006693"/>
              <a:ext cx="326898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64407" y="5577839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88935" y="5193791"/>
            <a:ext cx="3578860" cy="1178560"/>
            <a:chOff x="7488935" y="5193791"/>
            <a:chExt cx="3578860" cy="1178560"/>
          </a:xfrm>
        </p:grpSpPr>
        <p:sp>
          <p:nvSpPr>
            <p:cNvPr id="31" name="object 31"/>
            <p:cNvSpPr/>
            <p:nvPr/>
          </p:nvSpPr>
          <p:spPr>
            <a:xfrm>
              <a:off x="74935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7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7" y="1168908"/>
                  </a:lnTo>
                  <a:lnTo>
                    <a:pt x="35692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93507" y="5198363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7" y="1168908"/>
                  </a:lnTo>
                  <a:lnTo>
                    <a:pt x="3569207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601" y="5244718"/>
              <a:ext cx="2717419" cy="304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6217" y="5625693"/>
              <a:ext cx="1320165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6217" y="6006693"/>
              <a:ext cx="1552828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493507" y="5577839"/>
              <a:ext cx="3569335" cy="398145"/>
            </a:xfrm>
            <a:custGeom>
              <a:avLst/>
              <a:gdLst/>
              <a:ahLst/>
              <a:cxnLst/>
              <a:rect l="l" t="t" r="r" b="b"/>
              <a:pathLst>
                <a:path w="3569334" h="398145">
                  <a:moveTo>
                    <a:pt x="3569208" y="0"/>
                  </a:moveTo>
                  <a:lnTo>
                    <a:pt x="0" y="0"/>
                  </a:lnTo>
                </a:path>
                <a:path w="3569334" h="398145">
                  <a:moveTo>
                    <a:pt x="3569208" y="397764"/>
                  </a:moveTo>
                  <a:lnTo>
                    <a:pt x="0" y="397764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041904" y="2463545"/>
            <a:ext cx="4222115" cy="784860"/>
          </a:xfrm>
          <a:custGeom>
            <a:avLst/>
            <a:gdLst/>
            <a:ahLst/>
            <a:cxnLst/>
            <a:rect l="l" t="t" r="r" b="b"/>
            <a:pathLst>
              <a:path w="4222115" h="784860">
                <a:moveTo>
                  <a:pt x="4221988" y="384048"/>
                </a:moveTo>
                <a:lnTo>
                  <a:pt x="4216146" y="378333"/>
                </a:lnTo>
                <a:lnTo>
                  <a:pt x="2020824" y="378333"/>
                </a:lnTo>
                <a:lnTo>
                  <a:pt x="2020824" y="129540"/>
                </a:lnTo>
                <a:lnTo>
                  <a:pt x="2072513" y="129540"/>
                </a:lnTo>
                <a:lnTo>
                  <a:pt x="2072640" y="129540"/>
                </a:lnTo>
                <a:lnTo>
                  <a:pt x="2066163" y="116586"/>
                </a:lnTo>
                <a:lnTo>
                  <a:pt x="2007870" y="0"/>
                </a:lnTo>
                <a:lnTo>
                  <a:pt x="2007806" y="127"/>
                </a:lnTo>
                <a:lnTo>
                  <a:pt x="2007743" y="0"/>
                </a:lnTo>
                <a:lnTo>
                  <a:pt x="1942973" y="129540"/>
                </a:lnTo>
                <a:lnTo>
                  <a:pt x="1943100" y="129540"/>
                </a:lnTo>
                <a:lnTo>
                  <a:pt x="1994789" y="129540"/>
                </a:lnTo>
                <a:lnTo>
                  <a:pt x="1994789" y="379476"/>
                </a:lnTo>
                <a:lnTo>
                  <a:pt x="5842" y="379476"/>
                </a:lnTo>
                <a:lnTo>
                  <a:pt x="0" y="385318"/>
                </a:lnTo>
                <a:lnTo>
                  <a:pt x="0" y="784860"/>
                </a:lnTo>
                <a:lnTo>
                  <a:pt x="25908" y="784860"/>
                </a:lnTo>
                <a:lnTo>
                  <a:pt x="25908" y="405384"/>
                </a:lnTo>
                <a:lnTo>
                  <a:pt x="2014982" y="405384"/>
                </a:lnTo>
                <a:lnTo>
                  <a:pt x="2016213" y="404114"/>
                </a:lnTo>
                <a:lnTo>
                  <a:pt x="4196080" y="404114"/>
                </a:lnTo>
                <a:lnTo>
                  <a:pt x="4196080" y="782447"/>
                </a:lnTo>
                <a:lnTo>
                  <a:pt x="4221988" y="782447"/>
                </a:lnTo>
                <a:lnTo>
                  <a:pt x="4221988" y="404114"/>
                </a:lnTo>
                <a:lnTo>
                  <a:pt x="4221988" y="3840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6820" y="4415789"/>
            <a:ext cx="4255770" cy="782955"/>
          </a:xfrm>
          <a:custGeom>
            <a:avLst/>
            <a:gdLst/>
            <a:ahLst/>
            <a:cxnLst/>
            <a:rect l="l" t="t" r="r" b="b"/>
            <a:pathLst>
              <a:path w="4255770" h="782954">
                <a:moveTo>
                  <a:pt x="4255516" y="384048"/>
                </a:moveTo>
                <a:lnTo>
                  <a:pt x="4249674" y="378333"/>
                </a:lnTo>
                <a:lnTo>
                  <a:pt x="2228088" y="378333"/>
                </a:lnTo>
                <a:lnTo>
                  <a:pt x="2228088" y="129540"/>
                </a:lnTo>
                <a:lnTo>
                  <a:pt x="2278888" y="129540"/>
                </a:lnTo>
                <a:lnTo>
                  <a:pt x="2279904" y="129540"/>
                </a:lnTo>
                <a:lnTo>
                  <a:pt x="2273427" y="116586"/>
                </a:lnTo>
                <a:lnTo>
                  <a:pt x="2215134" y="0"/>
                </a:lnTo>
                <a:lnTo>
                  <a:pt x="2214626" y="1016"/>
                </a:lnTo>
                <a:lnTo>
                  <a:pt x="2214118" y="0"/>
                </a:lnTo>
                <a:lnTo>
                  <a:pt x="2149348" y="129540"/>
                </a:lnTo>
                <a:lnTo>
                  <a:pt x="2150364" y="129540"/>
                </a:lnTo>
                <a:lnTo>
                  <a:pt x="2201164" y="129540"/>
                </a:lnTo>
                <a:lnTo>
                  <a:pt x="2201164" y="378333"/>
                </a:lnTo>
                <a:lnTo>
                  <a:pt x="5842" y="378333"/>
                </a:lnTo>
                <a:lnTo>
                  <a:pt x="0" y="384048"/>
                </a:lnTo>
                <a:lnTo>
                  <a:pt x="0" y="782447"/>
                </a:lnTo>
                <a:lnTo>
                  <a:pt x="25908" y="782447"/>
                </a:lnTo>
                <a:lnTo>
                  <a:pt x="25908" y="404241"/>
                </a:lnTo>
                <a:lnTo>
                  <a:pt x="2208022" y="404241"/>
                </a:lnTo>
                <a:lnTo>
                  <a:pt x="2221230" y="404241"/>
                </a:lnTo>
                <a:lnTo>
                  <a:pt x="4229608" y="404241"/>
                </a:lnTo>
                <a:lnTo>
                  <a:pt x="4229608" y="782447"/>
                </a:lnTo>
                <a:lnTo>
                  <a:pt x="4255516" y="782447"/>
                </a:lnTo>
                <a:lnTo>
                  <a:pt x="4255516" y="404241"/>
                </a:lnTo>
                <a:lnTo>
                  <a:pt x="4255516" y="3840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4378" y="2033016"/>
            <a:ext cx="2442845" cy="1811655"/>
          </a:xfrm>
          <a:custGeom>
            <a:avLst/>
            <a:gdLst/>
            <a:ahLst/>
            <a:cxnLst/>
            <a:rect l="l" t="t" r="r" b="b"/>
            <a:pathLst>
              <a:path w="2442845" h="1811654">
                <a:moveTo>
                  <a:pt x="2416810" y="1785493"/>
                </a:moveTo>
                <a:lnTo>
                  <a:pt x="2201164" y="1785493"/>
                </a:lnTo>
                <a:lnTo>
                  <a:pt x="2201164" y="1811401"/>
                </a:lnTo>
                <a:lnTo>
                  <a:pt x="2436876" y="1811401"/>
                </a:lnTo>
                <a:lnTo>
                  <a:pt x="2442718" y="1805686"/>
                </a:lnTo>
                <a:lnTo>
                  <a:pt x="2442718" y="1798447"/>
                </a:lnTo>
                <a:lnTo>
                  <a:pt x="2416810" y="1798447"/>
                </a:lnTo>
                <a:lnTo>
                  <a:pt x="2416810" y="1785493"/>
                </a:lnTo>
                <a:close/>
              </a:path>
              <a:path w="2442845" h="1811654">
                <a:moveTo>
                  <a:pt x="2416810" y="38862"/>
                </a:moveTo>
                <a:lnTo>
                  <a:pt x="2416810" y="1798447"/>
                </a:lnTo>
                <a:lnTo>
                  <a:pt x="2429764" y="1785493"/>
                </a:lnTo>
                <a:lnTo>
                  <a:pt x="2442718" y="1785493"/>
                </a:lnTo>
                <a:lnTo>
                  <a:pt x="2442718" y="51816"/>
                </a:lnTo>
                <a:lnTo>
                  <a:pt x="2429764" y="51816"/>
                </a:lnTo>
                <a:lnTo>
                  <a:pt x="2416810" y="38862"/>
                </a:lnTo>
                <a:close/>
              </a:path>
              <a:path w="2442845" h="1811654">
                <a:moveTo>
                  <a:pt x="2442718" y="1785493"/>
                </a:moveTo>
                <a:lnTo>
                  <a:pt x="2429764" y="1785493"/>
                </a:lnTo>
                <a:lnTo>
                  <a:pt x="2416810" y="1798447"/>
                </a:lnTo>
                <a:lnTo>
                  <a:pt x="2442718" y="1798447"/>
                </a:lnTo>
                <a:lnTo>
                  <a:pt x="2442718" y="1785493"/>
                </a:lnTo>
                <a:close/>
              </a:path>
              <a:path w="2442845" h="181165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2442845" h="1811654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2442845" h="1811654">
                <a:moveTo>
                  <a:pt x="2436876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2416810" y="51816"/>
                </a:lnTo>
                <a:lnTo>
                  <a:pt x="2416810" y="38862"/>
                </a:lnTo>
                <a:lnTo>
                  <a:pt x="2442718" y="38862"/>
                </a:lnTo>
                <a:lnTo>
                  <a:pt x="2442718" y="31750"/>
                </a:lnTo>
                <a:lnTo>
                  <a:pt x="2436876" y="25908"/>
                </a:lnTo>
                <a:close/>
              </a:path>
              <a:path w="2442845" h="1811654">
                <a:moveTo>
                  <a:pt x="2442718" y="38862"/>
                </a:moveTo>
                <a:lnTo>
                  <a:pt x="2416810" y="38862"/>
                </a:lnTo>
                <a:lnTo>
                  <a:pt x="2429764" y="51816"/>
                </a:lnTo>
                <a:lnTo>
                  <a:pt x="2442718" y="51816"/>
                </a:lnTo>
                <a:lnTo>
                  <a:pt x="2442718" y="3886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4C85DADA-DE37-3120-079E-286BD25544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438" y="549859"/>
            <a:ext cx="635787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015" y="3241548"/>
            <a:ext cx="3578860" cy="1178560"/>
            <a:chOff x="5462015" y="3241548"/>
            <a:chExt cx="3578860" cy="1178560"/>
          </a:xfrm>
        </p:grpSpPr>
        <p:sp>
          <p:nvSpPr>
            <p:cNvPr id="4" name="object 4"/>
            <p:cNvSpPr/>
            <p:nvPr/>
          </p:nvSpPr>
          <p:spPr>
            <a:xfrm>
              <a:off x="5466587" y="3246120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356920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569208" y="1168908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6587" y="3246120"/>
              <a:ext cx="3569335" cy="1169035"/>
            </a:xfrm>
            <a:custGeom>
              <a:avLst/>
              <a:gdLst/>
              <a:ahLst/>
              <a:cxnLst/>
              <a:rect l="l" t="t" r="r" b="b"/>
              <a:pathLst>
                <a:path w="3569334" h="1169035">
                  <a:moveTo>
                    <a:pt x="0" y="1168908"/>
                  </a:moveTo>
                  <a:lnTo>
                    <a:pt x="3569208" y="1168908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1493" y="3292094"/>
              <a:ext cx="242112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8281" y="3672789"/>
              <a:ext cx="1656334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281" y="4054475"/>
              <a:ext cx="19892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4894" y="4054475"/>
              <a:ext cx="326898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66587" y="3625596"/>
              <a:ext cx="3569335" cy="398145"/>
            </a:xfrm>
            <a:custGeom>
              <a:avLst/>
              <a:gdLst/>
              <a:ahLst/>
              <a:cxnLst/>
              <a:rect l="l" t="t" r="r" b="b"/>
              <a:pathLst>
                <a:path w="3569334" h="398145">
                  <a:moveTo>
                    <a:pt x="3569208" y="0"/>
                  </a:moveTo>
                  <a:lnTo>
                    <a:pt x="0" y="0"/>
                  </a:lnTo>
                </a:path>
                <a:path w="3569334" h="398145">
                  <a:moveTo>
                    <a:pt x="3569208" y="397763"/>
                  </a:moveTo>
                  <a:lnTo>
                    <a:pt x="0" y="397763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259835" y="1673351"/>
            <a:ext cx="3578860" cy="794385"/>
            <a:chOff x="3259835" y="1673351"/>
            <a:chExt cx="3578860" cy="794385"/>
          </a:xfrm>
        </p:grpSpPr>
        <p:sp>
          <p:nvSpPr>
            <p:cNvPr id="12" name="object 12"/>
            <p:cNvSpPr/>
            <p:nvPr/>
          </p:nvSpPr>
          <p:spPr>
            <a:xfrm>
              <a:off x="3264407" y="167792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8" y="7848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4407" y="167792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8" y="7848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8049" y="1724532"/>
              <a:ext cx="797356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7117" y="2105228"/>
              <a:ext cx="1988819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3350" y="2105228"/>
              <a:ext cx="327355" cy="3051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64407" y="2058923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64919" y="3243072"/>
            <a:ext cx="3578860" cy="794385"/>
            <a:chOff x="1264919" y="3243072"/>
            <a:chExt cx="3578860" cy="794385"/>
          </a:xfrm>
        </p:grpSpPr>
        <p:sp>
          <p:nvSpPr>
            <p:cNvPr id="19" name="object 19"/>
            <p:cNvSpPr/>
            <p:nvPr/>
          </p:nvSpPr>
          <p:spPr>
            <a:xfrm>
              <a:off x="1269491" y="3247644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5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569208" y="784859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9491" y="3247644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5" h="784860">
                  <a:moveTo>
                    <a:pt x="0" y="784859"/>
                  </a:moveTo>
                  <a:lnTo>
                    <a:pt x="3569208" y="784859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0397" y="3294634"/>
              <a:ext cx="1927098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820" y="3675634"/>
              <a:ext cx="1989201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8434" y="3675634"/>
              <a:ext cx="326897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69491" y="3628644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5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259835" y="5193791"/>
            <a:ext cx="3578860" cy="794385"/>
            <a:chOff x="3259835" y="5193791"/>
            <a:chExt cx="3578860" cy="794385"/>
          </a:xfrm>
        </p:grpSpPr>
        <p:sp>
          <p:nvSpPr>
            <p:cNvPr id="26" name="object 26"/>
            <p:cNvSpPr/>
            <p:nvPr/>
          </p:nvSpPr>
          <p:spPr>
            <a:xfrm>
              <a:off x="3264407" y="519836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8" y="7848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64407" y="519836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8" y="7848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2961" y="5244718"/>
              <a:ext cx="2975101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7117" y="5625693"/>
              <a:ext cx="1988819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3350" y="5625693"/>
              <a:ext cx="327355" cy="304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64407" y="5577839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488935" y="5193791"/>
            <a:ext cx="3578860" cy="794385"/>
            <a:chOff x="7488935" y="5193791"/>
            <a:chExt cx="3578860" cy="794385"/>
          </a:xfrm>
        </p:grpSpPr>
        <p:sp>
          <p:nvSpPr>
            <p:cNvPr id="33" name="object 33"/>
            <p:cNvSpPr/>
            <p:nvPr/>
          </p:nvSpPr>
          <p:spPr>
            <a:xfrm>
              <a:off x="7493507" y="519836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356920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569207" y="784860"/>
                  </a:lnTo>
                  <a:lnTo>
                    <a:pt x="35692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93507" y="5198363"/>
              <a:ext cx="3569335" cy="784860"/>
            </a:xfrm>
            <a:custGeom>
              <a:avLst/>
              <a:gdLst/>
              <a:ahLst/>
              <a:cxnLst/>
              <a:rect l="l" t="t" r="r" b="b"/>
              <a:pathLst>
                <a:path w="3569334" h="784860">
                  <a:moveTo>
                    <a:pt x="0" y="784860"/>
                  </a:moveTo>
                  <a:lnTo>
                    <a:pt x="3569207" y="784860"/>
                  </a:lnTo>
                  <a:lnTo>
                    <a:pt x="356920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9409" y="5244718"/>
              <a:ext cx="2751581" cy="3048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6217" y="5625693"/>
              <a:ext cx="1988820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2450" y="5625693"/>
              <a:ext cx="326898" cy="304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93507" y="5577839"/>
              <a:ext cx="3569335" cy="0"/>
            </a:xfrm>
            <a:custGeom>
              <a:avLst/>
              <a:gdLst/>
              <a:ahLst/>
              <a:cxnLst/>
              <a:rect l="l" t="t" r="r" b="b"/>
              <a:pathLst>
                <a:path w="3569334">
                  <a:moveTo>
                    <a:pt x="356920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3041904" y="2463545"/>
            <a:ext cx="4222115" cy="784860"/>
          </a:xfrm>
          <a:custGeom>
            <a:avLst/>
            <a:gdLst/>
            <a:ahLst/>
            <a:cxnLst/>
            <a:rect l="l" t="t" r="r" b="b"/>
            <a:pathLst>
              <a:path w="4222115" h="784860">
                <a:moveTo>
                  <a:pt x="4221988" y="384048"/>
                </a:moveTo>
                <a:lnTo>
                  <a:pt x="4216146" y="378333"/>
                </a:lnTo>
                <a:lnTo>
                  <a:pt x="2020824" y="378333"/>
                </a:lnTo>
                <a:lnTo>
                  <a:pt x="2020824" y="129540"/>
                </a:lnTo>
                <a:lnTo>
                  <a:pt x="2072513" y="129540"/>
                </a:lnTo>
                <a:lnTo>
                  <a:pt x="2072640" y="129540"/>
                </a:lnTo>
                <a:lnTo>
                  <a:pt x="2066163" y="116586"/>
                </a:lnTo>
                <a:lnTo>
                  <a:pt x="2007870" y="0"/>
                </a:lnTo>
                <a:lnTo>
                  <a:pt x="2007806" y="127"/>
                </a:lnTo>
                <a:lnTo>
                  <a:pt x="2007743" y="0"/>
                </a:lnTo>
                <a:lnTo>
                  <a:pt x="1942973" y="129540"/>
                </a:lnTo>
                <a:lnTo>
                  <a:pt x="1943100" y="129540"/>
                </a:lnTo>
                <a:lnTo>
                  <a:pt x="1994789" y="129540"/>
                </a:lnTo>
                <a:lnTo>
                  <a:pt x="1994789" y="379476"/>
                </a:lnTo>
                <a:lnTo>
                  <a:pt x="5842" y="379476"/>
                </a:lnTo>
                <a:lnTo>
                  <a:pt x="0" y="385318"/>
                </a:lnTo>
                <a:lnTo>
                  <a:pt x="0" y="784860"/>
                </a:lnTo>
                <a:lnTo>
                  <a:pt x="25908" y="784860"/>
                </a:lnTo>
                <a:lnTo>
                  <a:pt x="25908" y="405384"/>
                </a:lnTo>
                <a:lnTo>
                  <a:pt x="2014982" y="405384"/>
                </a:lnTo>
                <a:lnTo>
                  <a:pt x="2016213" y="404114"/>
                </a:lnTo>
                <a:lnTo>
                  <a:pt x="4196080" y="404114"/>
                </a:lnTo>
                <a:lnTo>
                  <a:pt x="4196080" y="782447"/>
                </a:lnTo>
                <a:lnTo>
                  <a:pt x="4221988" y="782447"/>
                </a:lnTo>
                <a:lnTo>
                  <a:pt x="4221988" y="404114"/>
                </a:lnTo>
                <a:lnTo>
                  <a:pt x="4221988" y="3840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6820" y="4415789"/>
            <a:ext cx="4255770" cy="782955"/>
          </a:xfrm>
          <a:custGeom>
            <a:avLst/>
            <a:gdLst/>
            <a:ahLst/>
            <a:cxnLst/>
            <a:rect l="l" t="t" r="r" b="b"/>
            <a:pathLst>
              <a:path w="4255770" h="782954">
                <a:moveTo>
                  <a:pt x="4255516" y="384048"/>
                </a:moveTo>
                <a:lnTo>
                  <a:pt x="4249674" y="378333"/>
                </a:lnTo>
                <a:lnTo>
                  <a:pt x="2228088" y="378333"/>
                </a:lnTo>
                <a:lnTo>
                  <a:pt x="2228088" y="129540"/>
                </a:lnTo>
                <a:lnTo>
                  <a:pt x="2278888" y="129540"/>
                </a:lnTo>
                <a:lnTo>
                  <a:pt x="2279904" y="129540"/>
                </a:lnTo>
                <a:lnTo>
                  <a:pt x="2273427" y="116586"/>
                </a:lnTo>
                <a:lnTo>
                  <a:pt x="2215134" y="0"/>
                </a:lnTo>
                <a:lnTo>
                  <a:pt x="2214626" y="1016"/>
                </a:lnTo>
                <a:lnTo>
                  <a:pt x="2214118" y="0"/>
                </a:lnTo>
                <a:lnTo>
                  <a:pt x="2149348" y="129540"/>
                </a:lnTo>
                <a:lnTo>
                  <a:pt x="2150364" y="129540"/>
                </a:lnTo>
                <a:lnTo>
                  <a:pt x="2201164" y="129540"/>
                </a:lnTo>
                <a:lnTo>
                  <a:pt x="2201164" y="378333"/>
                </a:lnTo>
                <a:lnTo>
                  <a:pt x="5842" y="378333"/>
                </a:lnTo>
                <a:lnTo>
                  <a:pt x="0" y="384048"/>
                </a:lnTo>
                <a:lnTo>
                  <a:pt x="0" y="782447"/>
                </a:lnTo>
                <a:lnTo>
                  <a:pt x="25908" y="782447"/>
                </a:lnTo>
                <a:lnTo>
                  <a:pt x="25908" y="404241"/>
                </a:lnTo>
                <a:lnTo>
                  <a:pt x="2208022" y="404241"/>
                </a:lnTo>
                <a:lnTo>
                  <a:pt x="2221230" y="404241"/>
                </a:lnTo>
                <a:lnTo>
                  <a:pt x="4229608" y="404241"/>
                </a:lnTo>
                <a:lnTo>
                  <a:pt x="4229608" y="782447"/>
                </a:lnTo>
                <a:lnTo>
                  <a:pt x="4255516" y="782447"/>
                </a:lnTo>
                <a:lnTo>
                  <a:pt x="4255516" y="404241"/>
                </a:lnTo>
                <a:lnTo>
                  <a:pt x="4255516" y="3840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4378" y="2033016"/>
            <a:ext cx="2442845" cy="1811655"/>
          </a:xfrm>
          <a:custGeom>
            <a:avLst/>
            <a:gdLst/>
            <a:ahLst/>
            <a:cxnLst/>
            <a:rect l="l" t="t" r="r" b="b"/>
            <a:pathLst>
              <a:path w="2442845" h="1811654">
                <a:moveTo>
                  <a:pt x="2416810" y="1785493"/>
                </a:moveTo>
                <a:lnTo>
                  <a:pt x="2201164" y="1785493"/>
                </a:lnTo>
                <a:lnTo>
                  <a:pt x="2201164" y="1811401"/>
                </a:lnTo>
                <a:lnTo>
                  <a:pt x="2436876" y="1811401"/>
                </a:lnTo>
                <a:lnTo>
                  <a:pt x="2442718" y="1805686"/>
                </a:lnTo>
                <a:lnTo>
                  <a:pt x="2442718" y="1798447"/>
                </a:lnTo>
                <a:lnTo>
                  <a:pt x="2416810" y="1798447"/>
                </a:lnTo>
                <a:lnTo>
                  <a:pt x="2416810" y="1785493"/>
                </a:lnTo>
                <a:close/>
              </a:path>
              <a:path w="2442845" h="1811654">
                <a:moveTo>
                  <a:pt x="2416810" y="38862"/>
                </a:moveTo>
                <a:lnTo>
                  <a:pt x="2416810" y="1798447"/>
                </a:lnTo>
                <a:lnTo>
                  <a:pt x="2429764" y="1785493"/>
                </a:lnTo>
                <a:lnTo>
                  <a:pt x="2442718" y="1785493"/>
                </a:lnTo>
                <a:lnTo>
                  <a:pt x="2442718" y="51816"/>
                </a:lnTo>
                <a:lnTo>
                  <a:pt x="2429764" y="51816"/>
                </a:lnTo>
                <a:lnTo>
                  <a:pt x="2416810" y="38862"/>
                </a:lnTo>
                <a:close/>
              </a:path>
              <a:path w="2442845" h="1811654">
                <a:moveTo>
                  <a:pt x="2442718" y="1785493"/>
                </a:moveTo>
                <a:lnTo>
                  <a:pt x="2429764" y="1785493"/>
                </a:lnTo>
                <a:lnTo>
                  <a:pt x="2416810" y="1798447"/>
                </a:lnTo>
                <a:lnTo>
                  <a:pt x="2442718" y="1798447"/>
                </a:lnTo>
                <a:lnTo>
                  <a:pt x="2442718" y="1785493"/>
                </a:lnTo>
                <a:close/>
              </a:path>
              <a:path w="2442845" h="181165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2442845" h="1811654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2442845" h="1811654">
                <a:moveTo>
                  <a:pt x="2436876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2416810" y="51816"/>
                </a:lnTo>
                <a:lnTo>
                  <a:pt x="2416810" y="38862"/>
                </a:lnTo>
                <a:lnTo>
                  <a:pt x="2442718" y="38862"/>
                </a:lnTo>
                <a:lnTo>
                  <a:pt x="2442718" y="31750"/>
                </a:lnTo>
                <a:lnTo>
                  <a:pt x="2436876" y="25908"/>
                </a:lnTo>
                <a:close/>
              </a:path>
              <a:path w="2442845" h="1811654">
                <a:moveTo>
                  <a:pt x="2442718" y="38862"/>
                </a:moveTo>
                <a:lnTo>
                  <a:pt x="2416810" y="38862"/>
                </a:lnTo>
                <a:lnTo>
                  <a:pt x="2429764" y="51816"/>
                </a:lnTo>
                <a:lnTo>
                  <a:pt x="2442718" y="51816"/>
                </a:lnTo>
                <a:lnTo>
                  <a:pt x="2442718" y="3886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6ABCEF0-FDB2-F3E2-7B26-1C4041F9C8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9585" y="549859"/>
            <a:ext cx="4740275" cy="549275"/>
            <a:chOff x="3799585" y="549859"/>
            <a:chExt cx="474027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585" y="549859"/>
              <a:ext cx="345186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622" y="549859"/>
              <a:ext cx="139572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71977" y="2081250"/>
            <a:ext cx="64274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HawaiianPizza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String getDescription()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"Hawaiian</a:t>
            </a:r>
            <a:r>
              <a:rPr sz="2000" spc="-1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Pizza"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47ED-A061-B9BD-D105-03221A701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dirty="0"/>
              <a:t> </a:t>
            </a:r>
            <a:r>
              <a:rPr spc="-5" dirty="0"/>
              <a:t>abstract</a:t>
            </a:r>
            <a:r>
              <a:rPr dirty="0"/>
              <a:t> </a:t>
            </a:r>
            <a:r>
              <a:rPr spc="-5" dirty="0"/>
              <a:t>class</a:t>
            </a:r>
            <a:r>
              <a:rPr spc="10" dirty="0"/>
              <a:t> </a:t>
            </a:r>
            <a:r>
              <a:rPr spc="-5" dirty="0">
                <a:solidFill>
                  <a:srgbClr val="404040"/>
                </a:solidFill>
              </a:rPr>
              <a:t>PizzaWithTopping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/>
              <a:t>extends</a:t>
            </a:r>
            <a:r>
              <a:rPr spc="10" dirty="0"/>
              <a:t> </a:t>
            </a:r>
            <a:r>
              <a:rPr spc="-5" dirty="0">
                <a:solidFill>
                  <a:srgbClr val="404040"/>
                </a:solidFill>
              </a:rPr>
              <a:t>Pizza</a:t>
            </a:r>
            <a:r>
              <a:rPr dirty="0">
                <a:solidFill>
                  <a:srgbClr val="404040"/>
                </a:solidFill>
              </a:rPr>
              <a:t> {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/>
              <a:t>protected </a:t>
            </a:r>
            <a:r>
              <a:rPr spc="-5" dirty="0">
                <a:solidFill>
                  <a:srgbClr val="404040"/>
                </a:solidFill>
              </a:rPr>
              <a:t>Pizza pizza;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794" y="3453231"/>
            <a:ext cx="663829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abstract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String getDescription();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0A269-A51A-71BB-F052-FAC06D71F5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6229" y="549859"/>
            <a:ext cx="6624955" cy="549275"/>
            <a:chOff x="2856229" y="549859"/>
            <a:chExt cx="662495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6229" y="549859"/>
              <a:ext cx="5346954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5708" y="549859"/>
              <a:ext cx="139534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00276" y="1706727"/>
            <a:ext cx="917130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PizzaWithExtraCheese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PizzaWithTopping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PizzaWithExtraCheese(Pizza pizza)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.pizza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@Override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String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getDescription()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pizza.getDescription()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+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",</a:t>
            </a:r>
            <a:r>
              <a:rPr sz="200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extra</a:t>
            </a:r>
            <a:r>
              <a:rPr sz="2000" spc="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cheese"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3F5E-BCD5-DB01-E3C2-8C4B786A78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9589" y="549859"/>
            <a:ext cx="6200140" cy="549275"/>
            <a:chOff x="3069589" y="549859"/>
            <a:chExt cx="620014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589" y="549859"/>
              <a:ext cx="494487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3873" y="549859"/>
              <a:ext cx="139534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00276" y="1706727"/>
            <a:ext cx="871410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PizzaWithBBQSauce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PizzaWithTopping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PizzaWithBBQSauce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(Pizza pizza)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.pizza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@Override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String</a:t>
            </a:r>
            <a:r>
              <a:rPr sz="20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getDescription()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pizza.getDescription()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+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",</a:t>
            </a:r>
            <a:r>
              <a:rPr sz="200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BBQ</a:t>
            </a:r>
            <a:r>
              <a:rPr sz="2000" spc="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sauce"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8043-2981-8424-9A8E-A5ABD43F01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854" y="549859"/>
            <a:ext cx="6546850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6832" y="2937396"/>
          <a:ext cx="6160770" cy="1707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155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3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PizzaWithExtraCheese(pizza);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28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PizzaWithBBQSauce(pizza);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BFF0-48CE-2B3F-8D0E-C4C395B8FA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854" y="549859"/>
            <a:ext cx="6546850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9272" y="2936875"/>
            <a:ext cx="1145667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PizzaWithBBQSauce(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PizzaWithExtraCheese(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Pizza()));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System.out.println(pizza.getDescription());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7" baseline="1388" dirty="0">
                <a:solidFill>
                  <a:srgbClr val="A6A6A6"/>
                </a:solidFill>
                <a:latin typeface="Courier New"/>
                <a:cs typeface="Courier New"/>
              </a:rPr>
              <a:t>Hawaiian </a:t>
            </a:r>
            <a:r>
              <a:rPr sz="3000" spc="22" baseline="1388" dirty="0">
                <a:solidFill>
                  <a:srgbClr val="A6A6A6"/>
                </a:solidFill>
                <a:latin typeface="Courier New"/>
                <a:cs typeface="Courier New"/>
              </a:rPr>
              <a:t>Pizza,</a:t>
            </a:r>
            <a:r>
              <a:rPr sz="3000" spc="-15" baseline="1388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7" baseline="1388" dirty="0">
                <a:solidFill>
                  <a:srgbClr val="A6A6A6"/>
                </a:solidFill>
                <a:latin typeface="Courier New"/>
                <a:cs typeface="Courier New"/>
              </a:rPr>
              <a:t>extra </a:t>
            </a:r>
            <a:r>
              <a:rPr sz="3000" spc="-22" baseline="1388" dirty="0">
                <a:solidFill>
                  <a:srgbClr val="A6A6A6"/>
                </a:solidFill>
                <a:latin typeface="Courier New"/>
                <a:cs typeface="Courier New"/>
              </a:rPr>
              <a:t>cheese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BBQ sauce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0060" y="3298697"/>
            <a:ext cx="6551295" cy="563880"/>
          </a:xfrm>
          <a:custGeom>
            <a:avLst/>
            <a:gdLst/>
            <a:ahLst/>
            <a:cxnLst/>
            <a:rect l="l" t="t" r="r" b="b"/>
            <a:pathLst>
              <a:path w="6551295" h="563879">
                <a:moveTo>
                  <a:pt x="6551295" y="77724"/>
                </a:moveTo>
                <a:lnTo>
                  <a:pt x="6544818" y="64770"/>
                </a:lnTo>
                <a:lnTo>
                  <a:pt x="6512433" y="0"/>
                </a:lnTo>
                <a:lnTo>
                  <a:pt x="6473571" y="77724"/>
                </a:lnTo>
                <a:lnTo>
                  <a:pt x="6499479" y="77724"/>
                </a:lnTo>
                <a:lnTo>
                  <a:pt x="6499479" y="234188"/>
                </a:lnTo>
                <a:lnTo>
                  <a:pt x="3700272" y="234188"/>
                </a:lnTo>
                <a:lnTo>
                  <a:pt x="3700272" y="96139"/>
                </a:lnTo>
                <a:lnTo>
                  <a:pt x="3726180" y="96139"/>
                </a:lnTo>
                <a:lnTo>
                  <a:pt x="3719703" y="83185"/>
                </a:lnTo>
                <a:lnTo>
                  <a:pt x="3700272" y="44323"/>
                </a:lnTo>
                <a:lnTo>
                  <a:pt x="3700272" y="18542"/>
                </a:lnTo>
                <a:lnTo>
                  <a:pt x="3687381" y="18542"/>
                </a:lnTo>
                <a:lnTo>
                  <a:pt x="3687318" y="18415"/>
                </a:lnTo>
                <a:lnTo>
                  <a:pt x="3687254" y="18542"/>
                </a:lnTo>
                <a:lnTo>
                  <a:pt x="3674364" y="18542"/>
                </a:lnTo>
                <a:lnTo>
                  <a:pt x="3674364" y="44323"/>
                </a:lnTo>
                <a:lnTo>
                  <a:pt x="3648456" y="96139"/>
                </a:lnTo>
                <a:lnTo>
                  <a:pt x="3674364" y="96139"/>
                </a:lnTo>
                <a:lnTo>
                  <a:pt x="3674364" y="234073"/>
                </a:lnTo>
                <a:lnTo>
                  <a:pt x="51816" y="234073"/>
                </a:lnTo>
                <a:lnTo>
                  <a:pt x="51816" y="91440"/>
                </a:lnTo>
                <a:lnTo>
                  <a:pt x="77724" y="91440"/>
                </a:lnTo>
                <a:lnTo>
                  <a:pt x="71247" y="78486"/>
                </a:lnTo>
                <a:lnTo>
                  <a:pt x="51816" y="39624"/>
                </a:lnTo>
                <a:lnTo>
                  <a:pt x="51816" y="13716"/>
                </a:lnTo>
                <a:lnTo>
                  <a:pt x="38862" y="13716"/>
                </a:lnTo>
                <a:lnTo>
                  <a:pt x="25908" y="13716"/>
                </a:lnTo>
                <a:lnTo>
                  <a:pt x="25908" y="39624"/>
                </a:lnTo>
                <a:lnTo>
                  <a:pt x="0" y="91440"/>
                </a:lnTo>
                <a:lnTo>
                  <a:pt x="25908" y="91440"/>
                </a:lnTo>
                <a:lnTo>
                  <a:pt x="25908" y="254127"/>
                </a:lnTo>
                <a:lnTo>
                  <a:pt x="25908" y="563880"/>
                </a:lnTo>
                <a:lnTo>
                  <a:pt x="51816" y="563880"/>
                </a:lnTo>
                <a:lnTo>
                  <a:pt x="51816" y="259969"/>
                </a:lnTo>
                <a:lnTo>
                  <a:pt x="3680066" y="259969"/>
                </a:lnTo>
                <a:lnTo>
                  <a:pt x="3680206" y="260108"/>
                </a:lnTo>
                <a:lnTo>
                  <a:pt x="6519545" y="260108"/>
                </a:lnTo>
                <a:lnTo>
                  <a:pt x="6525387" y="254254"/>
                </a:lnTo>
                <a:lnTo>
                  <a:pt x="6525387" y="247142"/>
                </a:lnTo>
                <a:lnTo>
                  <a:pt x="6525387" y="234188"/>
                </a:lnTo>
                <a:lnTo>
                  <a:pt x="6525387" y="77724"/>
                </a:lnTo>
                <a:lnTo>
                  <a:pt x="6551295" y="777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0060" y="2619755"/>
            <a:ext cx="6525895" cy="296545"/>
          </a:xfrm>
          <a:custGeom>
            <a:avLst/>
            <a:gdLst/>
            <a:ahLst/>
            <a:cxnLst/>
            <a:rect l="l" t="t" r="r" b="b"/>
            <a:pathLst>
              <a:path w="6525895" h="296544">
                <a:moveTo>
                  <a:pt x="6525387" y="5842"/>
                </a:moveTo>
                <a:lnTo>
                  <a:pt x="6519545" y="0"/>
                </a:lnTo>
                <a:lnTo>
                  <a:pt x="3694557" y="0"/>
                </a:lnTo>
                <a:lnTo>
                  <a:pt x="3680206" y="0"/>
                </a:lnTo>
                <a:lnTo>
                  <a:pt x="31750" y="0"/>
                </a:lnTo>
                <a:lnTo>
                  <a:pt x="25908" y="5842"/>
                </a:lnTo>
                <a:lnTo>
                  <a:pt x="25908" y="163830"/>
                </a:lnTo>
                <a:lnTo>
                  <a:pt x="0" y="163830"/>
                </a:lnTo>
                <a:lnTo>
                  <a:pt x="38862" y="241554"/>
                </a:lnTo>
                <a:lnTo>
                  <a:pt x="71247" y="176784"/>
                </a:lnTo>
                <a:lnTo>
                  <a:pt x="77724" y="163830"/>
                </a:lnTo>
                <a:lnTo>
                  <a:pt x="51816" y="163830"/>
                </a:lnTo>
                <a:lnTo>
                  <a:pt x="51816" y="25908"/>
                </a:lnTo>
                <a:lnTo>
                  <a:pt x="3674364" y="25908"/>
                </a:lnTo>
                <a:lnTo>
                  <a:pt x="3674364" y="218440"/>
                </a:lnTo>
                <a:lnTo>
                  <a:pt x="3648456" y="218440"/>
                </a:lnTo>
                <a:lnTo>
                  <a:pt x="3674364" y="270256"/>
                </a:lnTo>
                <a:lnTo>
                  <a:pt x="3674364" y="295783"/>
                </a:lnTo>
                <a:lnTo>
                  <a:pt x="3687127" y="295783"/>
                </a:lnTo>
                <a:lnTo>
                  <a:pt x="3687318" y="296164"/>
                </a:lnTo>
                <a:lnTo>
                  <a:pt x="3687508" y="295783"/>
                </a:lnTo>
                <a:lnTo>
                  <a:pt x="3700272" y="295783"/>
                </a:lnTo>
                <a:lnTo>
                  <a:pt x="3700272" y="270256"/>
                </a:lnTo>
                <a:lnTo>
                  <a:pt x="3719703" y="231394"/>
                </a:lnTo>
                <a:lnTo>
                  <a:pt x="3726180" y="218440"/>
                </a:lnTo>
                <a:lnTo>
                  <a:pt x="3700272" y="218440"/>
                </a:lnTo>
                <a:lnTo>
                  <a:pt x="3700272" y="25908"/>
                </a:lnTo>
                <a:lnTo>
                  <a:pt x="6499479" y="25908"/>
                </a:lnTo>
                <a:lnTo>
                  <a:pt x="6499479" y="241554"/>
                </a:lnTo>
                <a:lnTo>
                  <a:pt x="6525387" y="241554"/>
                </a:lnTo>
                <a:lnTo>
                  <a:pt x="6525387" y="25908"/>
                </a:lnTo>
                <a:lnTo>
                  <a:pt x="6525387" y="12954"/>
                </a:lnTo>
                <a:lnTo>
                  <a:pt x="6525387" y="584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5F9E-3A6B-E71B-7C00-DF1294FE14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8685" y="2750566"/>
            <a:ext cx="4879085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1A995-E362-EAA7-F403-2FF221459B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1107" y="2333481"/>
            <a:ext cx="1632083" cy="27141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466" y="2353766"/>
            <a:ext cx="3562190" cy="26707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546" y="549859"/>
            <a:ext cx="311962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7240" y="3535492"/>
            <a:ext cx="889615" cy="15127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B59B-CAF5-537D-F2DD-EB999C994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0438" y="4424171"/>
            <a:ext cx="1907539" cy="4876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2094" y="549859"/>
            <a:ext cx="5742940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87F1-50EE-E1F2-32AC-93273C9EFD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605" y="549859"/>
            <a:ext cx="368846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36903" y="2308860"/>
            <a:ext cx="3101340" cy="3177540"/>
            <a:chOff x="1136903" y="2308860"/>
            <a:chExt cx="3101340" cy="3177540"/>
          </a:xfrm>
        </p:grpSpPr>
        <p:sp>
          <p:nvSpPr>
            <p:cNvPr id="4" name="object 4"/>
            <p:cNvSpPr/>
            <p:nvPr/>
          </p:nvSpPr>
          <p:spPr>
            <a:xfrm>
              <a:off x="1136903" y="2308860"/>
              <a:ext cx="2653665" cy="3177540"/>
            </a:xfrm>
            <a:custGeom>
              <a:avLst/>
              <a:gdLst/>
              <a:ahLst/>
              <a:cxnLst/>
              <a:rect l="l" t="t" r="r" b="b"/>
              <a:pathLst>
                <a:path w="2653665" h="3177540">
                  <a:moveTo>
                    <a:pt x="2653284" y="0"/>
                  </a:moveTo>
                  <a:lnTo>
                    <a:pt x="0" y="0"/>
                  </a:lnTo>
                  <a:lnTo>
                    <a:pt x="0" y="3177540"/>
                  </a:lnTo>
                  <a:lnTo>
                    <a:pt x="2653284" y="3177540"/>
                  </a:lnTo>
                  <a:lnTo>
                    <a:pt x="265328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1646" y="3555746"/>
              <a:ext cx="1077468" cy="304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5090" y="3936745"/>
              <a:ext cx="84581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0608" y="3416808"/>
              <a:ext cx="897890" cy="899160"/>
            </a:xfrm>
            <a:custGeom>
              <a:avLst/>
              <a:gdLst/>
              <a:ahLst/>
              <a:cxnLst/>
              <a:rect l="l" t="t" r="r" b="b"/>
              <a:pathLst>
                <a:path w="897889" h="899160">
                  <a:moveTo>
                    <a:pt x="897636" y="0"/>
                  </a:moveTo>
                  <a:lnTo>
                    <a:pt x="0" y="0"/>
                  </a:lnTo>
                  <a:lnTo>
                    <a:pt x="0" y="899159"/>
                  </a:lnTo>
                  <a:lnTo>
                    <a:pt x="897636" y="899159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08492" y="2308860"/>
            <a:ext cx="2653665" cy="3177540"/>
            <a:chOff x="8508492" y="2308860"/>
            <a:chExt cx="2653665" cy="3177540"/>
          </a:xfrm>
        </p:grpSpPr>
        <p:sp>
          <p:nvSpPr>
            <p:cNvPr id="9" name="object 9"/>
            <p:cNvSpPr/>
            <p:nvPr/>
          </p:nvSpPr>
          <p:spPr>
            <a:xfrm>
              <a:off x="8508492" y="2308860"/>
              <a:ext cx="2653665" cy="3177540"/>
            </a:xfrm>
            <a:custGeom>
              <a:avLst/>
              <a:gdLst/>
              <a:ahLst/>
              <a:cxnLst/>
              <a:rect l="l" t="t" r="r" b="b"/>
              <a:pathLst>
                <a:path w="2653665" h="3177540">
                  <a:moveTo>
                    <a:pt x="2653283" y="0"/>
                  </a:moveTo>
                  <a:lnTo>
                    <a:pt x="0" y="0"/>
                  </a:lnTo>
                  <a:lnTo>
                    <a:pt x="0" y="3177540"/>
                  </a:lnTo>
                  <a:lnTo>
                    <a:pt x="2653283" y="3177540"/>
                  </a:lnTo>
                  <a:lnTo>
                    <a:pt x="265328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0908" y="3555746"/>
              <a:ext cx="758342" cy="3047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7568" y="3936745"/>
              <a:ext cx="846201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88535" y="2308860"/>
            <a:ext cx="3602990" cy="3177540"/>
            <a:chOff x="4288535" y="2308860"/>
            <a:chExt cx="3602990" cy="3177540"/>
          </a:xfrm>
        </p:grpSpPr>
        <p:sp>
          <p:nvSpPr>
            <p:cNvPr id="13" name="object 13"/>
            <p:cNvSpPr/>
            <p:nvPr/>
          </p:nvSpPr>
          <p:spPr>
            <a:xfrm>
              <a:off x="4738115" y="2308860"/>
              <a:ext cx="2653665" cy="3177540"/>
            </a:xfrm>
            <a:custGeom>
              <a:avLst/>
              <a:gdLst/>
              <a:ahLst/>
              <a:cxnLst/>
              <a:rect l="l" t="t" r="r" b="b"/>
              <a:pathLst>
                <a:path w="2653665" h="3177540">
                  <a:moveTo>
                    <a:pt x="2653284" y="0"/>
                  </a:moveTo>
                  <a:lnTo>
                    <a:pt x="0" y="0"/>
                  </a:lnTo>
                  <a:lnTo>
                    <a:pt x="0" y="3177540"/>
                  </a:lnTo>
                  <a:lnTo>
                    <a:pt x="2653284" y="3177540"/>
                  </a:lnTo>
                  <a:lnTo>
                    <a:pt x="265328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3041" y="3746246"/>
              <a:ext cx="1194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88535" y="3421380"/>
              <a:ext cx="899160" cy="899160"/>
            </a:xfrm>
            <a:custGeom>
              <a:avLst/>
              <a:gdLst/>
              <a:ahLst/>
              <a:cxnLst/>
              <a:rect l="l" t="t" r="r" b="b"/>
              <a:pathLst>
                <a:path w="899160" h="899160">
                  <a:moveTo>
                    <a:pt x="8991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899160" y="899160"/>
                  </a:lnTo>
                  <a:lnTo>
                    <a:pt x="8991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1527" y="3293363"/>
              <a:ext cx="1000125" cy="1022985"/>
            </a:xfrm>
            <a:custGeom>
              <a:avLst/>
              <a:gdLst/>
              <a:ahLst/>
              <a:cxnLst/>
              <a:rect l="l" t="t" r="r" b="b"/>
              <a:pathLst>
                <a:path w="1000125" h="1022985">
                  <a:moveTo>
                    <a:pt x="499872" y="0"/>
                  </a:moveTo>
                  <a:lnTo>
                    <a:pt x="451726" y="2339"/>
                  </a:lnTo>
                  <a:lnTo>
                    <a:pt x="404877" y="9217"/>
                  </a:lnTo>
                  <a:lnTo>
                    <a:pt x="359533" y="20417"/>
                  </a:lnTo>
                  <a:lnTo>
                    <a:pt x="315903" y="35727"/>
                  </a:lnTo>
                  <a:lnTo>
                    <a:pt x="274197" y="54932"/>
                  </a:lnTo>
                  <a:lnTo>
                    <a:pt x="234624" y="77817"/>
                  </a:lnTo>
                  <a:lnTo>
                    <a:pt x="197394" y="104170"/>
                  </a:lnTo>
                  <a:lnTo>
                    <a:pt x="162715" y="133776"/>
                  </a:lnTo>
                  <a:lnTo>
                    <a:pt x="130799" y="166422"/>
                  </a:lnTo>
                  <a:lnTo>
                    <a:pt x="101853" y="201892"/>
                  </a:lnTo>
                  <a:lnTo>
                    <a:pt x="76087" y="239972"/>
                  </a:lnTo>
                  <a:lnTo>
                    <a:pt x="53710" y="280450"/>
                  </a:lnTo>
                  <a:lnTo>
                    <a:pt x="34933" y="323111"/>
                  </a:lnTo>
                  <a:lnTo>
                    <a:pt x="19963" y="367740"/>
                  </a:lnTo>
                  <a:lnTo>
                    <a:pt x="9012" y="414125"/>
                  </a:lnTo>
                  <a:lnTo>
                    <a:pt x="2288" y="462050"/>
                  </a:lnTo>
                  <a:lnTo>
                    <a:pt x="0" y="511302"/>
                  </a:lnTo>
                  <a:lnTo>
                    <a:pt x="2288" y="560533"/>
                  </a:lnTo>
                  <a:lnTo>
                    <a:pt x="9012" y="608443"/>
                  </a:lnTo>
                  <a:lnTo>
                    <a:pt x="19963" y="654817"/>
                  </a:lnTo>
                  <a:lnTo>
                    <a:pt x="34933" y="699440"/>
                  </a:lnTo>
                  <a:lnTo>
                    <a:pt x="53710" y="742097"/>
                  </a:lnTo>
                  <a:lnTo>
                    <a:pt x="76087" y="782574"/>
                  </a:lnTo>
                  <a:lnTo>
                    <a:pt x="101853" y="820657"/>
                  </a:lnTo>
                  <a:lnTo>
                    <a:pt x="130799" y="856131"/>
                  </a:lnTo>
                  <a:lnTo>
                    <a:pt x="162715" y="888782"/>
                  </a:lnTo>
                  <a:lnTo>
                    <a:pt x="197394" y="918395"/>
                  </a:lnTo>
                  <a:lnTo>
                    <a:pt x="234624" y="944755"/>
                  </a:lnTo>
                  <a:lnTo>
                    <a:pt x="274197" y="967648"/>
                  </a:lnTo>
                  <a:lnTo>
                    <a:pt x="315903" y="986860"/>
                  </a:lnTo>
                  <a:lnTo>
                    <a:pt x="359533" y="1002176"/>
                  </a:lnTo>
                  <a:lnTo>
                    <a:pt x="404877" y="1013382"/>
                  </a:lnTo>
                  <a:lnTo>
                    <a:pt x="451726" y="1020262"/>
                  </a:lnTo>
                  <a:lnTo>
                    <a:pt x="499872" y="1022604"/>
                  </a:lnTo>
                  <a:lnTo>
                    <a:pt x="548017" y="1020262"/>
                  </a:lnTo>
                  <a:lnTo>
                    <a:pt x="594866" y="1013382"/>
                  </a:lnTo>
                  <a:lnTo>
                    <a:pt x="640210" y="1002176"/>
                  </a:lnTo>
                  <a:lnTo>
                    <a:pt x="683840" y="986860"/>
                  </a:lnTo>
                  <a:lnTo>
                    <a:pt x="725546" y="967648"/>
                  </a:lnTo>
                  <a:lnTo>
                    <a:pt x="765119" y="944755"/>
                  </a:lnTo>
                  <a:lnTo>
                    <a:pt x="802349" y="918395"/>
                  </a:lnTo>
                  <a:lnTo>
                    <a:pt x="837028" y="888782"/>
                  </a:lnTo>
                  <a:lnTo>
                    <a:pt x="868944" y="856131"/>
                  </a:lnTo>
                  <a:lnTo>
                    <a:pt x="897890" y="820657"/>
                  </a:lnTo>
                  <a:lnTo>
                    <a:pt x="923656" y="782574"/>
                  </a:lnTo>
                  <a:lnTo>
                    <a:pt x="946033" y="742097"/>
                  </a:lnTo>
                  <a:lnTo>
                    <a:pt x="964810" y="699440"/>
                  </a:lnTo>
                  <a:lnTo>
                    <a:pt x="979780" y="654817"/>
                  </a:lnTo>
                  <a:lnTo>
                    <a:pt x="990731" y="608443"/>
                  </a:lnTo>
                  <a:lnTo>
                    <a:pt x="997455" y="560533"/>
                  </a:lnTo>
                  <a:lnTo>
                    <a:pt x="999744" y="511302"/>
                  </a:lnTo>
                  <a:lnTo>
                    <a:pt x="997455" y="462050"/>
                  </a:lnTo>
                  <a:lnTo>
                    <a:pt x="990731" y="414125"/>
                  </a:lnTo>
                  <a:lnTo>
                    <a:pt x="979780" y="367740"/>
                  </a:lnTo>
                  <a:lnTo>
                    <a:pt x="964810" y="323111"/>
                  </a:lnTo>
                  <a:lnTo>
                    <a:pt x="946033" y="280450"/>
                  </a:lnTo>
                  <a:lnTo>
                    <a:pt x="923656" y="239972"/>
                  </a:lnTo>
                  <a:lnTo>
                    <a:pt x="897890" y="201892"/>
                  </a:lnTo>
                  <a:lnTo>
                    <a:pt x="868944" y="166422"/>
                  </a:lnTo>
                  <a:lnTo>
                    <a:pt x="837028" y="133776"/>
                  </a:lnTo>
                  <a:lnTo>
                    <a:pt x="802349" y="104170"/>
                  </a:lnTo>
                  <a:lnTo>
                    <a:pt x="765119" y="77817"/>
                  </a:lnTo>
                  <a:lnTo>
                    <a:pt x="725546" y="54932"/>
                  </a:lnTo>
                  <a:lnTo>
                    <a:pt x="683840" y="35727"/>
                  </a:lnTo>
                  <a:lnTo>
                    <a:pt x="640210" y="20417"/>
                  </a:lnTo>
                  <a:lnTo>
                    <a:pt x="594866" y="9217"/>
                  </a:lnTo>
                  <a:lnTo>
                    <a:pt x="548017" y="2339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008619" y="3310128"/>
            <a:ext cx="1000125" cy="1022985"/>
          </a:xfrm>
          <a:custGeom>
            <a:avLst/>
            <a:gdLst/>
            <a:ahLst/>
            <a:cxnLst/>
            <a:rect l="l" t="t" r="r" b="b"/>
            <a:pathLst>
              <a:path w="1000125" h="1022985">
                <a:moveTo>
                  <a:pt x="499872" y="0"/>
                </a:moveTo>
                <a:lnTo>
                  <a:pt x="451726" y="2341"/>
                </a:lnTo>
                <a:lnTo>
                  <a:pt x="404877" y="9221"/>
                </a:lnTo>
                <a:lnTo>
                  <a:pt x="359533" y="20427"/>
                </a:lnTo>
                <a:lnTo>
                  <a:pt x="315903" y="35743"/>
                </a:lnTo>
                <a:lnTo>
                  <a:pt x="274197" y="54955"/>
                </a:lnTo>
                <a:lnTo>
                  <a:pt x="234624" y="77848"/>
                </a:lnTo>
                <a:lnTo>
                  <a:pt x="197394" y="104208"/>
                </a:lnTo>
                <a:lnTo>
                  <a:pt x="162715" y="133821"/>
                </a:lnTo>
                <a:lnTo>
                  <a:pt x="130799" y="166472"/>
                </a:lnTo>
                <a:lnTo>
                  <a:pt x="101853" y="201946"/>
                </a:lnTo>
                <a:lnTo>
                  <a:pt x="76087" y="240029"/>
                </a:lnTo>
                <a:lnTo>
                  <a:pt x="53710" y="280506"/>
                </a:lnTo>
                <a:lnTo>
                  <a:pt x="34933" y="323163"/>
                </a:lnTo>
                <a:lnTo>
                  <a:pt x="19963" y="367786"/>
                </a:lnTo>
                <a:lnTo>
                  <a:pt x="9012" y="414160"/>
                </a:lnTo>
                <a:lnTo>
                  <a:pt x="2288" y="462070"/>
                </a:lnTo>
                <a:lnTo>
                  <a:pt x="0" y="511302"/>
                </a:lnTo>
                <a:lnTo>
                  <a:pt x="2288" y="560533"/>
                </a:lnTo>
                <a:lnTo>
                  <a:pt x="9012" y="608443"/>
                </a:lnTo>
                <a:lnTo>
                  <a:pt x="19963" y="654817"/>
                </a:lnTo>
                <a:lnTo>
                  <a:pt x="34933" y="699440"/>
                </a:lnTo>
                <a:lnTo>
                  <a:pt x="53710" y="742097"/>
                </a:lnTo>
                <a:lnTo>
                  <a:pt x="76087" y="782574"/>
                </a:lnTo>
                <a:lnTo>
                  <a:pt x="101853" y="820657"/>
                </a:lnTo>
                <a:lnTo>
                  <a:pt x="130799" y="856131"/>
                </a:lnTo>
                <a:lnTo>
                  <a:pt x="162715" y="888782"/>
                </a:lnTo>
                <a:lnTo>
                  <a:pt x="197394" y="918395"/>
                </a:lnTo>
                <a:lnTo>
                  <a:pt x="234624" y="944755"/>
                </a:lnTo>
                <a:lnTo>
                  <a:pt x="274197" y="967648"/>
                </a:lnTo>
                <a:lnTo>
                  <a:pt x="315903" y="986860"/>
                </a:lnTo>
                <a:lnTo>
                  <a:pt x="359533" y="1002176"/>
                </a:lnTo>
                <a:lnTo>
                  <a:pt x="404877" y="1013382"/>
                </a:lnTo>
                <a:lnTo>
                  <a:pt x="451726" y="1020262"/>
                </a:lnTo>
                <a:lnTo>
                  <a:pt x="499872" y="1022604"/>
                </a:lnTo>
                <a:lnTo>
                  <a:pt x="548017" y="1020262"/>
                </a:lnTo>
                <a:lnTo>
                  <a:pt x="594866" y="1013382"/>
                </a:lnTo>
                <a:lnTo>
                  <a:pt x="640210" y="1002176"/>
                </a:lnTo>
                <a:lnTo>
                  <a:pt x="683840" y="986860"/>
                </a:lnTo>
                <a:lnTo>
                  <a:pt x="725546" y="967648"/>
                </a:lnTo>
                <a:lnTo>
                  <a:pt x="765119" y="944755"/>
                </a:lnTo>
                <a:lnTo>
                  <a:pt x="802349" y="918395"/>
                </a:lnTo>
                <a:lnTo>
                  <a:pt x="837028" y="888782"/>
                </a:lnTo>
                <a:lnTo>
                  <a:pt x="868944" y="856131"/>
                </a:lnTo>
                <a:lnTo>
                  <a:pt x="897890" y="820657"/>
                </a:lnTo>
                <a:lnTo>
                  <a:pt x="923656" y="782574"/>
                </a:lnTo>
                <a:lnTo>
                  <a:pt x="946033" y="742097"/>
                </a:lnTo>
                <a:lnTo>
                  <a:pt x="964810" y="699440"/>
                </a:lnTo>
                <a:lnTo>
                  <a:pt x="979780" y="654817"/>
                </a:lnTo>
                <a:lnTo>
                  <a:pt x="990731" y="608443"/>
                </a:lnTo>
                <a:lnTo>
                  <a:pt x="997455" y="560533"/>
                </a:lnTo>
                <a:lnTo>
                  <a:pt x="999744" y="511302"/>
                </a:lnTo>
                <a:lnTo>
                  <a:pt x="997455" y="462070"/>
                </a:lnTo>
                <a:lnTo>
                  <a:pt x="990731" y="414160"/>
                </a:lnTo>
                <a:lnTo>
                  <a:pt x="979780" y="367786"/>
                </a:lnTo>
                <a:lnTo>
                  <a:pt x="964810" y="323163"/>
                </a:lnTo>
                <a:lnTo>
                  <a:pt x="946033" y="280506"/>
                </a:lnTo>
                <a:lnTo>
                  <a:pt x="923656" y="240029"/>
                </a:lnTo>
                <a:lnTo>
                  <a:pt x="897890" y="201946"/>
                </a:lnTo>
                <a:lnTo>
                  <a:pt x="868944" y="166472"/>
                </a:lnTo>
                <a:lnTo>
                  <a:pt x="837028" y="133821"/>
                </a:lnTo>
                <a:lnTo>
                  <a:pt x="802349" y="104208"/>
                </a:lnTo>
                <a:lnTo>
                  <a:pt x="765119" y="77848"/>
                </a:lnTo>
                <a:lnTo>
                  <a:pt x="725546" y="54955"/>
                </a:lnTo>
                <a:lnTo>
                  <a:pt x="683840" y="35743"/>
                </a:lnTo>
                <a:lnTo>
                  <a:pt x="640210" y="20427"/>
                </a:lnTo>
                <a:lnTo>
                  <a:pt x="594866" y="9221"/>
                </a:lnTo>
                <a:lnTo>
                  <a:pt x="548017" y="2341"/>
                </a:lnTo>
                <a:lnTo>
                  <a:pt x="49987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D160FEF-8E3F-3B6B-98EB-FDE96CF71D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605" y="549859"/>
            <a:ext cx="368846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84832" y="2308860"/>
            <a:ext cx="2651760" cy="3177540"/>
            <a:chOff x="2084832" y="2308860"/>
            <a:chExt cx="2651760" cy="3177540"/>
          </a:xfrm>
        </p:grpSpPr>
        <p:sp>
          <p:nvSpPr>
            <p:cNvPr id="4" name="object 4"/>
            <p:cNvSpPr/>
            <p:nvPr/>
          </p:nvSpPr>
          <p:spPr>
            <a:xfrm>
              <a:off x="2084832" y="2308860"/>
              <a:ext cx="2651760" cy="3177540"/>
            </a:xfrm>
            <a:custGeom>
              <a:avLst/>
              <a:gdLst/>
              <a:ahLst/>
              <a:cxnLst/>
              <a:rect l="l" t="t" r="r" b="b"/>
              <a:pathLst>
                <a:path w="2651760" h="3177540">
                  <a:moveTo>
                    <a:pt x="2651760" y="0"/>
                  </a:moveTo>
                  <a:lnTo>
                    <a:pt x="0" y="0"/>
                  </a:lnTo>
                  <a:lnTo>
                    <a:pt x="0" y="3177540"/>
                  </a:lnTo>
                  <a:lnTo>
                    <a:pt x="2651760" y="3177540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9575" y="3555746"/>
              <a:ext cx="1077468" cy="304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019" y="3936745"/>
              <a:ext cx="84581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76344" y="2308860"/>
            <a:ext cx="5771515" cy="3177540"/>
            <a:chOff x="4276344" y="2308860"/>
            <a:chExt cx="5771515" cy="3177540"/>
          </a:xfrm>
        </p:grpSpPr>
        <p:sp>
          <p:nvSpPr>
            <p:cNvPr id="8" name="object 8"/>
            <p:cNvSpPr/>
            <p:nvPr/>
          </p:nvSpPr>
          <p:spPr>
            <a:xfrm>
              <a:off x="7394448" y="2308860"/>
              <a:ext cx="2653665" cy="3177540"/>
            </a:xfrm>
            <a:custGeom>
              <a:avLst/>
              <a:gdLst/>
              <a:ahLst/>
              <a:cxnLst/>
              <a:rect l="l" t="t" r="r" b="b"/>
              <a:pathLst>
                <a:path w="2653665" h="3177540">
                  <a:moveTo>
                    <a:pt x="2653283" y="0"/>
                  </a:moveTo>
                  <a:lnTo>
                    <a:pt x="0" y="0"/>
                  </a:lnTo>
                  <a:lnTo>
                    <a:pt x="0" y="3177540"/>
                  </a:lnTo>
                  <a:lnTo>
                    <a:pt x="2653283" y="3177540"/>
                  </a:lnTo>
                  <a:lnTo>
                    <a:pt x="265328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7117" y="3555746"/>
              <a:ext cx="757935" cy="304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3523" y="3936745"/>
              <a:ext cx="846201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38116" y="2308860"/>
              <a:ext cx="2653665" cy="3177540"/>
            </a:xfrm>
            <a:custGeom>
              <a:avLst/>
              <a:gdLst/>
              <a:ahLst/>
              <a:cxnLst/>
              <a:rect l="l" t="t" r="r" b="b"/>
              <a:pathLst>
                <a:path w="2653665" h="3177540">
                  <a:moveTo>
                    <a:pt x="2653284" y="0"/>
                  </a:moveTo>
                  <a:lnTo>
                    <a:pt x="0" y="0"/>
                  </a:lnTo>
                  <a:lnTo>
                    <a:pt x="0" y="3177540"/>
                  </a:lnTo>
                  <a:lnTo>
                    <a:pt x="2653284" y="3177540"/>
                  </a:lnTo>
                  <a:lnTo>
                    <a:pt x="265328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3041" y="3746246"/>
              <a:ext cx="1194815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91527" y="3293363"/>
              <a:ext cx="1000125" cy="1022985"/>
            </a:xfrm>
            <a:custGeom>
              <a:avLst/>
              <a:gdLst/>
              <a:ahLst/>
              <a:cxnLst/>
              <a:rect l="l" t="t" r="r" b="b"/>
              <a:pathLst>
                <a:path w="1000125" h="1022985">
                  <a:moveTo>
                    <a:pt x="499872" y="0"/>
                  </a:moveTo>
                  <a:lnTo>
                    <a:pt x="451726" y="2339"/>
                  </a:lnTo>
                  <a:lnTo>
                    <a:pt x="404877" y="9217"/>
                  </a:lnTo>
                  <a:lnTo>
                    <a:pt x="359533" y="20417"/>
                  </a:lnTo>
                  <a:lnTo>
                    <a:pt x="315903" y="35727"/>
                  </a:lnTo>
                  <a:lnTo>
                    <a:pt x="274197" y="54932"/>
                  </a:lnTo>
                  <a:lnTo>
                    <a:pt x="234624" y="77817"/>
                  </a:lnTo>
                  <a:lnTo>
                    <a:pt x="197394" y="104170"/>
                  </a:lnTo>
                  <a:lnTo>
                    <a:pt x="162715" y="133776"/>
                  </a:lnTo>
                  <a:lnTo>
                    <a:pt x="130799" y="166422"/>
                  </a:lnTo>
                  <a:lnTo>
                    <a:pt x="101853" y="201892"/>
                  </a:lnTo>
                  <a:lnTo>
                    <a:pt x="76087" y="239972"/>
                  </a:lnTo>
                  <a:lnTo>
                    <a:pt x="53710" y="280450"/>
                  </a:lnTo>
                  <a:lnTo>
                    <a:pt x="34933" y="323111"/>
                  </a:lnTo>
                  <a:lnTo>
                    <a:pt x="19963" y="367740"/>
                  </a:lnTo>
                  <a:lnTo>
                    <a:pt x="9012" y="414125"/>
                  </a:lnTo>
                  <a:lnTo>
                    <a:pt x="2288" y="462050"/>
                  </a:lnTo>
                  <a:lnTo>
                    <a:pt x="0" y="511302"/>
                  </a:lnTo>
                  <a:lnTo>
                    <a:pt x="2288" y="560533"/>
                  </a:lnTo>
                  <a:lnTo>
                    <a:pt x="9012" y="608443"/>
                  </a:lnTo>
                  <a:lnTo>
                    <a:pt x="19963" y="654817"/>
                  </a:lnTo>
                  <a:lnTo>
                    <a:pt x="34933" y="699440"/>
                  </a:lnTo>
                  <a:lnTo>
                    <a:pt x="53710" y="742097"/>
                  </a:lnTo>
                  <a:lnTo>
                    <a:pt x="76087" y="782574"/>
                  </a:lnTo>
                  <a:lnTo>
                    <a:pt x="101853" y="820657"/>
                  </a:lnTo>
                  <a:lnTo>
                    <a:pt x="130799" y="856131"/>
                  </a:lnTo>
                  <a:lnTo>
                    <a:pt x="162715" y="888782"/>
                  </a:lnTo>
                  <a:lnTo>
                    <a:pt x="197394" y="918395"/>
                  </a:lnTo>
                  <a:lnTo>
                    <a:pt x="234624" y="944755"/>
                  </a:lnTo>
                  <a:lnTo>
                    <a:pt x="274197" y="967648"/>
                  </a:lnTo>
                  <a:lnTo>
                    <a:pt x="315903" y="986860"/>
                  </a:lnTo>
                  <a:lnTo>
                    <a:pt x="359533" y="1002176"/>
                  </a:lnTo>
                  <a:lnTo>
                    <a:pt x="404877" y="1013382"/>
                  </a:lnTo>
                  <a:lnTo>
                    <a:pt x="451726" y="1020262"/>
                  </a:lnTo>
                  <a:lnTo>
                    <a:pt x="499872" y="1022604"/>
                  </a:lnTo>
                  <a:lnTo>
                    <a:pt x="548017" y="1020262"/>
                  </a:lnTo>
                  <a:lnTo>
                    <a:pt x="594866" y="1013382"/>
                  </a:lnTo>
                  <a:lnTo>
                    <a:pt x="640210" y="1002176"/>
                  </a:lnTo>
                  <a:lnTo>
                    <a:pt x="683840" y="986860"/>
                  </a:lnTo>
                  <a:lnTo>
                    <a:pt x="725546" y="967648"/>
                  </a:lnTo>
                  <a:lnTo>
                    <a:pt x="765119" y="944755"/>
                  </a:lnTo>
                  <a:lnTo>
                    <a:pt x="802349" y="918395"/>
                  </a:lnTo>
                  <a:lnTo>
                    <a:pt x="837028" y="888782"/>
                  </a:lnTo>
                  <a:lnTo>
                    <a:pt x="868944" y="856131"/>
                  </a:lnTo>
                  <a:lnTo>
                    <a:pt x="897890" y="820657"/>
                  </a:lnTo>
                  <a:lnTo>
                    <a:pt x="923656" y="782574"/>
                  </a:lnTo>
                  <a:lnTo>
                    <a:pt x="946033" y="742097"/>
                  </a:lnTo>
                  <a:lnTo>
                    <a:pt x="964810" y="699440"/>
                  </a:lnTo>
                  <a:lnTo>
                    <a:pt x="979780" y="654817"/>
                  </a:lnTo>
                  <a:lnTo>
                    <a:pt x="990731" y="608443"/>
                  </a:lnTo>
                  <a:lnTo>
                    <a:pt x="997455" y="560533"/>
                  </a:lnTo>
                  <a:lnTo>
                    <a:pt x="999744" y="511302"/>
                  </a:lnTo>
                  <a:lnTo>
                    <a:pt x="997455" y="462050"/>
                  </a:lnTo>
                  <a:lnTo>
                    <a:pt x="990731" y="414125"/>
                  </a:lnTo>
                  <a:lnTo>
                    <a:pt x="979780" y="367740"/>
                  </a:lnTo>
                  <a:lnTo>
                    <a:pt x="964810" y="323111"/>
                  </a:lnTo>
                  <a:lnTo>
                    <a:pt x="946033" y="280450"/>
                  </a:lnTo>
                  <a:lnTo>
                    <a:pt x="923656" y="239972"/>
                  </a:lnTo>
                  <a:lnTo>
                    <a:pt x="897890" y="201892"/>
                  </a:lnTo>
                  <a:lnTo>
                    <a:pt x="868944" y="166422"/>
                  </a:lnTo>
                  <a:lnTo>
                    <a:pt x="837028" y="133776"/>
                  </a:lnTo>
                  <a:lnTo>
                    <a:pt x="802349" y="104170"/>
                  </a:lnTo>
                  <a:lnTo>
                    <a:pt x="765119" y="77817"/>
                  </a:lnTo>
                  <a:lnTo>
                    <a:pt x="725546" y="54932"/>
                  </a:lnTo>
                  <a:lnTo>
                    <a:pt x="683840" y="35727"/>
                  </a:lnTo>
                  <a:lnTo>
                    <a:pt x="640210" y="20417"/>
                  </a:lnTo>
                  <a:lnTo>
                    <a:pt x="594866" y="9217"/>
                  </a:lnTo>
                  <a:lnTo>
                    <a:pt x="548017" y="2339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9298" y="3422142"/>
              <a:ext cx="899160" cy="899160"/>
            </a:xfrm>
            <a:custGeom>
              <a:avLst/>
              <a:gdLst/>
              <a:ahLst/>
              <a:cxnLst/>
              <a:rect l="l" t="t" r="r" b="b"/>
              <a:pathLst>
                <a:path w="899160" h="899160">
                  <a:moveTo>
                    <a:pt x="8991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899160" y="899160"/>
                  </a:lnTo>
                  <a:lnTo>
                    <a:pt x="8991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9298" y="3422142"/>
              <a:ext cx="899160" cy="899160"/>
            </a:xfrm>
            <a:custGeom>
              <a:avLst/>
              <a:gdLst/>
              <a:ahLst/>
              <a:cxnLst/>
              <a:rect l="l" t="t" r="r" b="b"/>
              <a:pathLst>
                <a:path w="899160" h="899160">
                  <a:moveTo>
                    <a:pt x="0" y="899160"/>
                  </a:moveTo>
                  <a:lnTo>
                    <a:pt x="899160" y="899160"/>
                  </a:lnTo>
                  <a:lnTo>
                    <a:pt x="8991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5338" y="3294126"/>
              <a:ext cx="1000125" cy="1022985"/>
            </a:xfrm>
            <a:custGeom>
              <a:avLst/>
              <a:gdLst/>
              <a:ahLst/>
              <a:cxnLst/>
              <a:rect l="l" t="t" r="r" b="b"/>
              <a:pathLst>
                <a:path w="1000125" h="1022985">
                  <a:moveTo>
                    <a:pt x="499871" y="0"/>
                  </a:moveTo>
                  <a:lnTo>
                    <a:pt x="451726" y="2339"/>
                  </a:lnTo>
                  <a:lnTo>
                    <a:pt x="404877" y="9217"/>
                  </a:lnTo>
                  <a:lnTo>
                    <a:pt x="359533" y="20417"/>
                  </a:lnTo>
                  <a:lnTo>
                    <a:pt x="315903" y="35727"/>
                  </a:lnTo>
                  <a:lnTo>
                    <a:pt x="274197" y="54932"/>
                  </a:lnTo>
                  <a:lnTo>
                    <a:pt x="234624" y="77817"/>
                  </a:lnTo>
                  <a:lnTo>
                    <a:pt x="197394" y="104170"/>
                  </a:lnTo>
                  <a:lnTo>
                    <a:pt x="162715" y="133776"/>
                  </a:lnTo>
                  <a:lnTo>
                    <a:pt x="130799" y="166422"/>
                  </a:lnTo>
                  <a:lnTo>
                    <a:pt x="101853" y="201892"/>
                  </a:lnTo>
                  <a:lnTo>
                    <a:pt x="76087" y="239972"/>
                  </a:lnTo>
                  <a:lnTo>
                    <a:pt x="53710" y="280450"/>
                  </a:lnTo>
                  <a:lnTo>
                    <a:pt x="34933" y="323111"/>
                  </a:lnTo>
                  <a:lnTo>
                    <a:pt x="19963" y="367740"/>
                  </a:lnTo>
                  <a:lnTo>
                    <a:pt x="9012" y="414125"/>
                  </a:lnTo>
                  <a:lnTo>
                    <a:pt x="2288" y="462050"/>
                  </a:lnTo>
                  <a:lnTo>
                    <a:pt x="0" y="511301"/>
                  </a:lnTo>
                  <a:lnTo>
                    <a:pt x="2288" y="560533"/>
                  </a:lnTo>
                  <a:lnTo>
                    <a:pt x="9012" y="608443"/>
                  </a:lnTo>
                  <a:lnTo>
                    <a:pt x="19963" y="654817"/>
                  </a:lnTo>
                  <a:lnTo>
                    <a:pt x="34933" y="699440"/>
                  </a:lnTo>
                  <a:lnTo>
                    <a:pt x="53710" y="742097"/>
                  </a:lnTo>
                  <a:lnTo>
                    <a:pt x="76087" y="782574"/>
                  </a:lnTo>
                  <a:lnTo>
                    <a:pt x="101853" y="820657"/>
                  </a:lnTo>
                  <a:lnTo>
                    <a:pt x="130799" y="856131"/>
                  </a:lnTo>
                  <a:lnTo>
                    <a:pt x="162715" y="888782"/>
                  </a:lnTo>
                  <a:lnTo>
                    <a:pt x="197394" y="918395"/>
                  </a:lnTo>
                  <a:lnTo>
                    <a:pt x="234624" y="944755"/>
                  </a:lnTo>
                  <a:lnTo>
                    <a:pt x="274197" y="967648"/>
                  </a:lnTo>
                  <a:lnTo>
                    <a:pt x="315903" y="986860"/>
                  </a:lnTo>
                  <a:lnTo>
                    <a:pt x="359533" y="1002176"/>
                  </a:lnTo>
                  <a:lnTo>
                    <a:pt x="404877" y="1013382"/>
                  </a:lnTo>
                  <a:lnTo>
                    <a:pt x="451726" y="1020262"/>
                  </a:lnTo>
                  <a:lnTo>
                    <a:pt x="499871" y="1022604"/>
                  </a:lnTo>
                  <a:lnTo>
                    <a:pt x="548017" y="1020262"/>
                  </a:lnTo>
                  <a:lnTo>
                    <a:pt x="594866" y="1013382"/>
                  </a:lnTo>
                  <a:lnTo>
                    <a:pt x="640210" y="1002176"/>
                  </a:lnTo>
                  <a:lnTo>
                    <a:pt x="683840" y="986860"/>
                  </a:lnTo>
                  <a:lnTo>
                    <a:pt x="725546" y="967648"/>
                  </a:lnTo>
                  <a:lnTo>
                    <a:pt x="765119" y="944755"/>
                  </a:lnTo>
                  <a:lnTo>
                    <a:pt x="802349" y="918395"/>
                  </a:lnTo>
                  <a:lnTo>
                    <a:pt x="837028" y="888782"/>
                  </a:lnTo>
                  <a:lnTo>
                    <a:pt x="868944" y="856131"/>
                  </a:lnTo>
                  <a:lnTo>
                    <a:pt x="897890" y="820657"/>
                  </a:lnTo>
                  <a:lnTo>
                    <a:pt x="923656" y="782574"/>
                  </a:lnTo>
                  <a:lnTo>
                    <a:pt x="946033" y="742097"/>
                  </a:lnTo>
                  <a:lnTo>
                    <a:pt x="964810" y="699440"/>
                  </a:lnTo>
                  <a:lnTo>
                    <a:pt x="979780" y="654817"/>
                  </a:lnTo>
                  <a:lnTo>
                    <a:pt x="990731" y="608443"/>
                  </a:lnTo>
                  <a:lnTo>
                    <a:pt x="997455" y="560533"/>
                  </a:lnTo>
                  <a:lnTo>
                    <a:pt x="999743" y="511301"/>
                  </a:lnTo>
                  <a:lnTo>
                    <a:pt x="997455" y="462050"/>
                  </a:lnTo>
                  <a:lnTo>
                    <a:pt x="990731" y="414125"/>
                  </a:lnTo>
                  <a:lnTo>
                    <a:pt x="979780" y="367740"/>
                  </a:lnTo>
                  <a:lnTo>
                    <a:pt x="964810" y="323111"/>
                  </a:lnTo>
                  <a:lnTo>
                    <a:pt x="946033" y="280450"/>
                  </a:lnTo>
                  <a:lnTo>
                    <a:pt x="923656" y="239972"/>
                  </a:lnTo>
                  <a:lnTo>
                    <a:pt x="897890" y="201892"/>
                  </a:lnTo>
                  <a:lnTo>
                    <a:pt x="868944" y="166422"/>
                  </a:lnTo>
                  <a:lnTo>
                    <a:pt x="837028" y="133776"/>
                  </a:lnTo>
                  <a:lnTo>
                    <a:pt x="802349" y="104170"/>
                  </a:lnTo>
                  <a:lnTo>
                    <a:pt x="765119" y="77817"/>
                  </a:lnTo>
                  <a:lnTo>
                    <a:pt x="725546" y="54932"/>
                  </a:lnTo>
                  <a:lnTo>
                    <a:pt x="683840" y="35727"/>
                  </a:lnTo>
                  <a:lnTo>
                    <a:pt x="640210" y="20417"/>
                  </a:lnTo>
                  <a:lnTo>
                    <a:pt x="594866" y="9217"/>
                  </a:lnTo>
                  <a:lnTo>
                    <a:pt x="548017" y="2339"/>
                  </a:lnTo>
                  <a:lnTo>
                    <a:pt x="49987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338" y="3294126"/>
              <a:ext cx="1000125" cy="1022985"/>
            </a:xfrm>
            <a:custGeom>
              <a:avLst/>
              <a:gdLst/>
              <a:ahLst/>
              <a:cxnLst/>
              <a:rect l="l" t="t" r="r" b="b"/>
              <a:pathLst>
                <a:path w="1000125" h="1022985">
                  <a:moveTo>
                    <a:pt x="0" y="511301"/>
                  </a:moveTo>
                  <a:lnTo>
                    <a:pt x="2288" y="462050"/>
                  </a:lnTo>
                  <a:lnTo>
                    <a:pt x="9012" y="414125"/>
                  </a:lnTo>
                  <a:lnTo>
                    <a:pt x="19963" y="367740"/>
                  </a:lnTo>
                  <a:lnTo>
                    <a:pt x="34933" y="323111"/>
                  </a:lnTo>
                  <a:lnTo>
                    <a:pt x="53710" y="280450"/>
                  </a:lnTo>
                  <a:lnTo>
                    <a:pt x="76087" y="239972"/>
                  </a:lnTo>
                  <a:lnTo>
                    <a:pt x="101853" y="201892"/>
                  </a:lnTo>
                  <a:lnTo>
                    <a:pt x="130799" y="166422"/>
                  </a:lnTo>
                  <a:lnTo>
                    <a:pt x="162715" y="133776"/>
                  </a:lnTo>
                  <a:lnTo>
                    <a:pt x="197394" y="104170"/>
                  </a:lnTo>
                  <a:lnTo>
                    <a:pt x="234624" y="77817"/>
                  </a:lnTo>
                  <a:lnTo>
                    <a:pt x="274197" y="54932"/>
                  </a:lnTo>
                  <a:lnTo>
                    <a:pt x="315903" y="35727"/>
                  </a:lnTo>
                  <a:lnTo>
                    <a:pt x="359533" y="20417"/>
                  </a:lnTo>
                  <a:lnTo>
                    <a:pt x="404877" y="9217"/>
                  </a:lnTo>
                  <a:lnTo>
                    <a:pt x="451726" y="2339"/>
                  </a:lnTo>
                  <a:lnTo>
                    <a:pt x="499871" y="0"/>
                  </a:lnTo>
                  <a:lnTo>
                    <a:pt x="548017" y="2339"/>
                  </a:lnTo>
                  <a:lnTo>
                    <a:pt x="594866" y="9217"/>
                  </a:lnTo>
                  <a:lnTo>
                    <a:pt x="640210" y="20417"/>
                  </a:lnTo>
                  <a:lnTo>
                    <a:pt x="683840" y="35727"/>
                  </a:lnTo>
                  <a:lnTo>
                    <a:pt x="725546" y="54932"/>
                  </a:lnTo>
                  <a:lnTo>
                    <a:pt x="765119" y="77817"/>
                  </a:lnTo>
                  <a:lnTo>
                    <a:pt x="802349" y="104170"/>
                  </a:lnTo>
                  <a:lnTo>
                    <a:pt x="837028" y="133776"/>
                  </a:lnTo>
                  <a:lnTo>
                    <a:pt x="868944" y="166422"/>
                  </a:lnTo>
                  <a:lnTo>
                    <a:pt x="897890" y="201892"/>
                  </a:lnTo>
                  <a:lnTo>
                    <a:pt x="923656" y="239972"/>
                  </a:lnTo>
                  <a:lnTo>
                    <a:pt x="946033" y="280450"/>
                  </a:lnTo>
                  <a:lnTo>
                    <a:pt x="964810" y="323111"/>
                  </a:lnTo>
                  <a:lnTo>
                    <a:pt x="979780" y="367740"/>
                  </a:lnTo>
                  <a:lnTo>
                    <a:pt x="990731" y="414125"/>
                  </a:lnTo>
                  <a:lnTo>
                    <a:pt x="997455" y="462050"/>
                  </a:lnTo>
                  <a:lnTo>
                    <a:pt x="999743" y="511301"/>
                  </a:lnTo>
                  <a:lnTo>
                    <a:pt x="997455" y="560533"/>
                  </a:lnTo>
                  <a:lnTo>
                    <a:pt x="990731" y="608443"/>
                  </a:lnTo>
                  <a:lnTo>
                    <a:pt x="979780" y="654817"/>
                  </a:lnTo>
                  <a:lnTo>
                    <a:pt x="964810" y="699440"/>
                  </a:lnTo>
                  <a:lnTo>
                    <a:pt x="946033" y="742097"/>
                  </a:lnTo>
                  <a:lnTo>
                    <a:pt x="923656" y="782574"/>
                  </a:lnTo>
                  <a:lnTo>
                    <a:pt x="897890" y="820657"/>
                  </a:lnTo>
                  <a:lnTo>
                    <a:pt x="868944" y="856131"/>
                  </a:lnTo>
                  <a:lnTo>
                    <a:pt x="837028" y="888782"/>
                  </a:lnTo>
                  <a:lnTo>
                    <a:pt x="802349" y="918395"/>
                  </a:lnTo>
                  <a:lnTo>
                    <a:pt x="765119" y="944755"/>
                  </a:lnTo>
                  <a:lnTo>
                    <a:pt x="725546" y="967648"/>
                  </a:lnTo>
                  <a:lnTo>
                    <a:pt x="683840" y="986860"/>
                  </a:lnTo>
                  <a:lnTo>
                    <a:pt x="640210" y="1002176"/>
                  </a:lnTo>
                  <a:lnTo>
                    <a:pt x="594866" y="1013382"/>
                  </a:lnTo>
                  <a:lnTo>
                    <a:pt x="548017" y="1020262"/>
                  </a:lnTo>
                  <a:lnTo>
                    <a:pt x="499871" y="1022604"/>
                  </a:lnTo>
                  <a:lnTo>
                    <a:pt x="451726" y="1020262"/>
                  </a:lnTo>
                  <a:lnTo>
                    <a:pt x="404877" y="1013382"/>
                  </a:lnTo>
                  <a:lnTo>
                    <a:pt x="359533" y="1002176"/>
                  </a:lnTo>
                  <a:lnTo>
                    <a:pt x="315903" y="986860"/>
                  </a:lnTo>
                  <a:lnTo>
                    <a:pt x="274197" y="967648"/>
                  </a:lnTo>
                  <a:lnTo>
                    <a:pt x="234624" y="944755"/>
                  </a:lnTo>
                  <a:lnTo>
                    <a:pt x="197394" y="918395"/>
                  </a:lnTo>
                  <a:lnTo>
                    <a:pt x="162715" y="888782"/>
                  </a:lnTo>
                  <a:lnTo>
                    <a:pt x="130799" y="856131"/>
                  </a:lnTo>
                  <a:lnTo>
                    <a:pt x="101853" y="820657"/>
                  </a:lnTo>
                  <a:lnTo>
                    <a:pt x="76087" y="782574"/>
                  </a:lnTo>
                  <a:lnTo>
                    <a:pt x="53710" y="742097"/>
                  </a:lnTo>
                  <a:lnTo>
                    <a:pt x="34933" y="699440"/>
                  </a:lnTo>
                  <a:lnTo>
                    <a:pt x="19963" y="654817"/>
                  </a:lnTo>
                  <a:lnTo>
                    <a:pt x="9012" y="608443"/>
                  </a:lnTo>
                  <a:lnTo>
                    <a:pt x="2288" y="560533"/>
                  </a:lnTo>
                  <a:lnTo>
                    <a:pt x="0" y="511301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324E909-83F2-6ACF-4A05-6FB26E06A5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750" y="549859"/>
            <a:ext cx="516394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92979" y="2487167"/>
            <a:ext cx="2513330" cy="794385"/>
            <a:chOff x="4792979" y="2487167"/>
            <a:chExt cx="2513330" cy="794385"/>
          </a:xfrm>
        </p:grpSpPr>
        <p:sp>
          <p:nvSpPr>
            <p:cNvPr id="4" name="object 4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1" y="784860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1" y="784860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9" y="2537459"/>
              <a:ext cx="924560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261" y="2918459"/>
              <a:ext cx="1292352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1" y="287121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70976" y="2478023"/>
            <a:ext cx="2512060" cy="794385"/>
            <a:chOff x="8570976" y="2478023"/>
            <a:chExt cx="2512060" cy="794385"/>
          </a:xfrm>
        </p:grpSpPr>
        <p:sp>
          <p:nvSpPr>
            <p:cNvPr id="10" name="object 10"/>
            <p:cNvSpPr/>
            <p:nvPr/>
          </p:nvSpPr>
          <p:spPr>
            <a:xfrm>
              <a:off x="8575548" y="2482595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7" y="784860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75548" y="2482595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60"/>
                  </a:moveTo>
                  <a:lnTo>
                    <a:pt x="2502407" y="784860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0558" y="2529585"/>
              <a:ext cx="1227912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766" y="2910281"/>
              <a:ext cx="2113279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9966" y="2910281"/>
              <a:ext cx="329641" cy="305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75548" y="286359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755892" y="4448555"/>
            <a:ext cx="2513330" cy="794385"/>
            <a:chOff x="6755892" y="4448555"/>
            <a:chExt cx="2513330" cy="794385"/>
          </a:xfrm>
        </p:grpSpPr>
        <p:sp>
          <p:nvSpPr>
            <p:cNvPr id="17" name="object 17"/>
            <p:cNvSpPr/>
            <p:nvPr/>
          </p:nvSpPr>
          <p:spPr>
            <a:xfrm>
              <a:off x="6760464" y="4453127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1" y="784860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0464" y="4453127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1" y="784860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9858" y="4499736"/>
              <a:ext cx="1173911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3428" y="4881118"/>
              <a:ext cx="1292352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60464" y="4832603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14983" y="2478023"/>
            <a:ext cx="3784600" cy="794385"/>
            <a:chOff x="1014983" y="2478023"/>
            <a:chExt cx="3784600" cy="794385"/>
          </a:xfrm>
        </p:grpSpPr>
        <p:sp>
          <p:nvSpPr>
            <p:cNvPr id="23" name="object 23"/>
            <p:cNvSpPr/>
            <p:nvPr/>
          </p:nvSpPr>
          <p:spPr>
            <a:xfrm>
              <a:off x="1019555" y="24825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2" y="784860"/>
                  </a:lnTo>
                  <a:lnTo>
                    <a:pt x="250393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9555" y="24825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2" y="784860"/>
                  </a:lnTo>
                  <a:lnTo>
                    <a:pt x="250393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0461" y="2529585"/>
              <a:ext cx="843127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9555" y="286359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5" h="12700">
                  <a:moveTo>
                    <a:pt x="2502535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4123" y="2845053"/>
              <a:ext cx="1275715" cy="78105"/>
            </a:xfrm>
            <a:custGeom>
              <a:avLst/>
              <a:gdLst/>
              <a:ahLst/>
              <a:cxnLst/>
              <a:rect l="l" t="t" r="r" b="b"/>
              <a:pathLst>
                <a:path w="1275714" h="78105">
                  <a:moveTo>
                    <a:pt x="1197990" y="0"/>
                  </a:moveTo>
                  <a:lnTo>
                    <a:pt x="1197822" y="25828"/>
                  </a:lnTo>
                  <a:lnTo>
                    <a:pt x="1210817" y="25908"/>
                  </a:lnTo>
                  <a:lnTo>
                    <a:pt x="1210690" y="51816"/>
                  </a:lnTo>
                  <a:lnTo>
                    <a:pt x="1197652" y="51816"/>
                  </a:lnTo>
                  <a:lnTo>
                    <a:pt x="1197482" y="77724"/>
                  </a:lnTo>
                  <a:lnTo>
                    <a:pt x="1250156" y="51816"/>
                  </a:lnTo>
                  <a:lnTo>
                    <a:pt x="1210690" y="51816"/>
                  </a:lnTo>
                  <a:lnTo>
                    <a:pt x="1250318" y="51736"/>
                  </a:lnTo>
                  <a:lnTo>
                    <a:pt x="1275461" y="39370"/>
                  </a:lnTo>
                  <a:lnTo>
                    <a:pt x="1197990" y="0"/>
                  </a:lnTo>
                  <a:close/>
                </a:path>
                <a:path w="1275714" h="78105">
                  <a:moveTo>
                    <a:pt x="1197822" y="25828"/>
                  </a:moveTo>
                  <a:lnTo>
                    <a:pt x="1197652" y="51736"/>
                  </a:lnTo>
                  <a:lnTo>
                    <a:pt x="1210690" y="51816"/>
                  </a:lnTo>
                  <a:lnTo>
                    <a:pt x="1210817" y="25908"/>
                  </a:lnTo>
                  <a:lnTo>
                    <a:pt x="1197822" y="25828"/>
                  </a:lnTo>
                  <a:close/>
                </a:path>
                <a:path w="1275714" h="78105">
                  <a:moveTo>
                    <a:pt x="253" y="18542"/>
                  </a:moveTo>
                  <a:lnTo>
                    <a:pt x="0" y="44450"/>
                  </a:lnTo>
                  <a:lnTo>
                    <a:pt x="1197652" y="51736"/>
                  </a:lnTo>
                  <a:lnTo>
                    <a:pt x="1197822" y="25828"/>
                  </a:lnTo>
                  <a:lnTo>
                    <a:pt x="253" y="1854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984748" y="3268217"/>
            <a:ext cx="3909060" cy="1186815"/>
          </a:xfrm>
          <a:custGeom>
            <a:avLst/>
            <a:gdLst/>
            <a:ahLst/>
            <a:cxnLst/>
            <a:rect l="l" t="t" r="r" b="b"/>
            <a:pathLst>
              <a:path w="3909059" h="1186814">
                <a:moveTo>
                  <a:pt x="3908933" y="129540"/>
                </a:moveTo>
                <a:lnTo>
                  <a:pt x="3902456" y="116586"/>
                </a:lnTo>
                <a:lnTo>
                  <a:pt x="3844163" y="0"/>
                </a:lnTo>
                <a:lnTo>
                  <a:pt x="3779393" y="129540"/>
                </a:lnTo>
                <a:lnTo>
                  <a:pt x="3831209" y="129540"/>
                </a:lnTo>
                <a:lnTo>
                  <a:pt x="3831209" y="579628"/>
                </a:lnTo>
                <a:lnTo>
                  <a:pt x="2022094" y="579628"/>
                </a:lnTo>
                <a:lnTo>
                  <a:pt x="2016760" y="584835"/>
                </a:lnTo>
                <a:lnTo>
                  <a:pt x="77724" y="584835"/>
                </a:lnTo>
                <a:lnTo>
                  <a:pt x="77724" y="138684"/>
                </a:lnTo>
                <a:lnTo>
                  <a:pt x="129540" y="138684"/>
                </a:lnTo>
                <a:lnTo>
                  <a:pt x="123063" y="125730"/>
                </a:lnTo>
                <a:lnTo>
                  <a:pt x="64770" y="9144"/>
                </a:lnTo>
                <a:lnTo>
                  <a:pt x="0" y="138684"/>
                </a:lnTo>
                <a:lnTo>
                  <a:pt x="51816" y="138684"/>
                </a:lnTo>
                <a:lnTo>
                  <a:pt x="51816" y="604901"/>
                </a:lnTo>
                <a:lnTo>
                  <a:pt x="57658" y="610743"/>
                </a:lnTo>
                <a:lnTo>
                  <a:pt x="2014728" y="610743"/>
                </a:lnTo>
                <a:lnTo>
                  <a:pt x="2014728" y="1186434"/>
                </a:lnTo>
                <a:lnTo>
                  <a:pt x="2040636" y="1186434"/>
                </a:lnTo>
                <a:lnTo>
                  <a:pt x="2040636" y="1185037"/>
                </a:lnTo>
                <a:lnTo>
                  <a:pt x="2042160" y="1185037"/>
                </a:lnTo>
                <a:lnTo>
                  <a:pt x="2042160" y="605536"/>
                </a:lnTo>
                <a:lnTo>
                  <a:pt x="3851275" y="605536"/>
                </a:lnTo>
                <a:lnTo>
                  <a:pt x="3857117" y="599694"/>
                </a:lnTo>
                <a:lnTo>
                  <a:pt x="3857117" y="579628"/>
                </a:lnTo>
                <a:lnTo>
                  <a:pt x="3857117" y="129540"/>
                </a:lnTo>
                <a:lnTo>
                  <a:pt x="3908933" y="12954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27E0BA4-1F34-C4D6-D065-D280BB17CE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2490" y="549859"/>
            <a:ext cx="551967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92979" y="2487167"/>
            <a:ext cx="2513330" cy="794385"/>
            <a:chOff x="4792979" y="2487167"/>
            <a:chExt cx="2513330" cy="794385"/>
          </a:xfrm>
        </p:grpSpPr>
        <p:sp>
          <p:nvSpPr>
            <p:cNvPr id="4" name="object 4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1" y="784860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1" y="784860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9" y="2537459"/>
              <a:ext cx="924560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261" y="2918459"/>
              <a:ext cx="1292352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1" y="287121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70976" y="4347971"/>
            <a:ext cx="2512060" cy="794385"/>
            <a:chOff x="8570976" y="4347971"/>
            <a:chExt cx="2512060" cy="794385"/>
          </a:xfrm>
        </p:grpSpPr>
        <p:sp>
          <p:nvSpPr>
            <p:cNvPr id="10" name="object 10"/>
            <p:cNvSpPr/>
            <p:nvPr/>
          </p:nvSpPr>
          <p:spPr>
            <a:xfrm>
              <a:off x="8575548" y="4352543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02407" y="784859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75548" y="4352543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59"/>
                  </a:moveTo>
                  <a:lnTo>
                    <a:pt x="2502407" y="784859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0558" y="4399483"/>
              <a:ext cx="1227912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766" y="4781041"/>
              <a:ext cx="2113279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9966" y="4781041"/>
              <a:ext cx="329641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75548" y="4733543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792979" y="4344923"/>
            <a:ext cx="2513330" cy="794385"/>
            <a:chOff x="4792979" y="4344923"/>
            <a:chExt cx="2513330" cy="794385"/>
          </a:xfrm>
        </p:grpSpPr>
        <p:sp>
          <p:nvSpPr>
            <p:cNvPr id="17" name="object 17"/>
            <p:cNvSpPr/>
            <p:nvPr/>
          </p:nvSpPr>
          <p:spPr>
            <a:xfrm>
              <a:off x="4797551" y="43494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03931" y="784859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7551" y="43494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59"/>
                  </a:moveTo>
                  <a:lnTo>
                    <a:pt x="2503931" y="784859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6691" y="4395850"/>
              <a:ext cx="1173911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261" y="4776850"/>
              <a:ext cx="1292352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97551" y="4728971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14983" y="2478023"/>
            <a:ext cx="3784600" cy="794385"/>
            <a:chOff x="1014983" y="2478023"/>
            <a:chExt cx="3784600" cy="794385"/>
          </a:xfrm>
        </p:grpSpPr>
        <p:sp>
          <p:nvSpPr>
            <p:cNvPr id="23" name="object 23"/>
            <p:cNvSpPr/>
            <p:nvPr/>
          </p:nvSpPr>
          <p:spPr>
            <a:xfrm>
              <a:off x="1019555" y="24825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2" y="784860"/>
                  </a:lnTo>
                  <a:lnTo>
                    <a:pt x="250393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9555" y="24825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2" y="784860"/>
                  </a:lnTo>
                  <a:lnTo>
                    <a:pt x="250393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0461" y="2529585"/>
              <a:ext cx="843127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9555" y="286359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5" h="12700">
                  <a:moveTo>
                    <a:pt x="2502535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4123" y="2845053"/>
              <a:ext cx="1275715" cy="78105"/>
            </a:xfrm>
            <a:custGeom>
              <a:avLst/>
              <a:gdLst/>
              <a:ahLst/>
              <a:cxnLst/>
              <a:rect l="l" t="t" r="r" b="b"/>
              <a:pathLst>
                <a:path w="1275714" h="78105">
                  <a:moveTo>
                    <a:pt x="1197990" y="0"/>
                  </a:moveTo>
                  <a:lnTo>
                    <a:pt x="1197822" y="25828"/>
                  </a:lnTo>
                  <a:lnTo>
                    <a:pt x="1210817" y="25908"/>
                  </a:lnTo>
                  <a:lnTo>
                    <a:pt x="1210690" y="51816"/>
                  </a:lnTo>
                  <a:lnTo>
                    <a:pt x="1197652" y="51816"/>
                  </a:lnTo>
                  <a:lnTo>
                    <a:pt x="1197482" y="77724"/>
                  </a:lnTo>
                  <a:lnTo>
                    <a:pt x="1250156" y="51816"/>
                  </a:lnTo>
                  <a:lnTo>
                    <a:pt x="1210690" y="51816"/>
                  </a:lnTo>
                  <a:lnTo>
                    <a:pt x="1250318" y="51736"/>
                  </a:lnTo>
                  <a:lnTo>
                    <a:pt x="1275461" y="39370"/>
                  </a:lnTo>
                  <a:lnTo>
                    <a:pt x="1197990" y="0"/>
                  </a:lnTo>
                  <a:close/>
                </a:path>
                <a:path w="1275714" h="78105">
                  <a:moveTo>
                    <a:pt x="1197822" y="25828"/>
                  </a:moveTo>
                  <a:lnTo>
                    <a:pt x="1197652" y="51736"/>
                  </a:lnTo>
                  <a:lnTo>
                    <a:pt x="1210690" y="51816"/>
                  </a:lnTo>
                  <a:lnTo>
                    <a:pt x="1210817" y="25908"/>
                  </a:lnTo>
                  <a:lnTo>
                    <a:pt x="1197822" y="25828"/>
                  </a:lnTo>
                  <a:close/>
                </a:path>
                <a:path w="1275714" h="78105">
                  <a:moveTo>
                    <a:pt x="253" y="18542"/>
                  </a:moveTo>
                  <a:lnTo>
                    <a:pt x="0" y="44450"/>
                  </a:lnTo>
                  <a:lnTo>
                    <a:pt x="1197652" y="51736"/>
                  </a:lnTo>
                  <a:lnTo>
                    <a:pt x="1197822" y="25828"/>
                  </a:lnTo>
                  <a:lnTo>
                    <a:pt x="253" y="1854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984747" y="3277361"/>
            <a:ext cx="129539" cy="1073150"/>
          </a:xfrm>
          <a:custGeom>
            <a:avLst/>
            <a:gdLst/>
            <a:ahLst/>
            <a:cxnLst/>
            <a:rect l="l" t="t" r="r" b="b"/>
            <a:pathLst>
              <a:path w="129539" h="1073150">
                <a:moveTo>
                  <a:pt x="77724" y="116586"/>
                </a:moveTo>
                <a:lnTo>
                  <a:pt x="51815" y="116586"/>
                </a:lnTo>
                <a:lnTo>
                  <a:pt x="51815" y="1073150"/>
                </a:lnTo>
                <a:lnTo>
                  <a:pt x="77724" y="1073150"/>
                </a:lnTo>
                <a:lnTo>
                  <a:pt x="77724" y="116586"/>
                </a:lnTo>
                <a:close/>
              </a:path>
              <a:path w="129539" h="1073150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107315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2245" y="4707001"/>
            <a:ext cx="1275715" cy="78105"/>
          </a:xfrm>
          <a:custGeom>
            <a:avLst/>
            <a:gdLst/>
            <a:ahLst/>
            <a:cxnLst/>
            <a:rect l="l" t="t" r="r" b="b"/>
            <a:pathLst>
              <a:path w="1275715" h="78104">
                <a:moveTo>
                  <a:pt x="1197567" y="51773"/>
                </a:moveTo>
                <a:lnTo>
                  <a:pt x="1197482" y="77724"/>
                </a:lnTo>
                <a:lnTo>
                  <a:pt x="1249725" y="51816"/>
                </a:lnTo>
                <a:lnTo>
                  <a:pt x="1210563" y="51816"/>
                </a:lnTo>
                <a:lnTo>
                  <a:pt x="1197567" y="51773"/>
                </a:lnTo>
                <a:close/>
              </a:path>
              <a:path w="1275715" h="78104">
                <a:moveTo>
                  <a:pt x="1197652" y="25865"/>
                </a:moveTo>
                <a:lnTo>
                  <a:pt x="1197567" y="51773"/>
                </a:lnTo>
                <a:lnTo>
                  <a:pt x="1210563" y="51816"/>
                </a:lnTo>
                <a:lnTo>
                  <a:pt x="1210690" y="25907"/>
                </a:lnTo>
                <a:lnTo>
                  <a:pt x="1197652" y="25865"/>
                </a:lnTo>
                <a:close/>
              </a:path>
              <a:path w="1275715" h="78104">
                <a:moveTo>
                  <a:pt x="1197736" y="0"/>
                </a:moveTo>
                <a:lnTo>
                  <a:pt x="1197652" y="25865"/>
                </a:lnTo>
                <a:lnTo>
                  <a:pt x="1210690" y="25907"/>
                </a:lnTo>
                <a:lnTo>
                  <a:pt x="1210563" y="51816"/>
                </a:lnTo>
                <a:lnTo>
                  <a:pt x="1249725" y="51816"/>
                </a:lnTo>
                <a:lnTo>
                  <a:pt x="1275333" y="39116"/>
                </a:lnTo>
                <a:lnTo>
                  <a:pt x="1197736" y="0"/>
                </a:lnTo>
                <a:close/>
              </a:path>
              <a:path w="1275715" h="78104">
                <a:moveTo>
                  <a:pt x="0" y="21971"/>
                </a:moveTo>
                <a:lnTo>
                  <a:pt x="0" y="47879"/>
                </a:lnTo>
                <a:lnTo>
                  <a:pt x="1197567" y="51773"/>
                </a:lnTo>
                <a:lnTo>
                  <a:pt x="1197652" y="25865"/>
                </a:lnTo>
                <a:lnTo>
                  <a:pt x="0" y="21971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20AC223-F507-98A3-8FA6-82138EE765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549859"/>
            <a:ext cx="759929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92979" y="2487167"/>
            <a:ext cx="2513330" cy="794385"/>
            <a:chOff x="4792979" y="2487167"/>
            <a:chExt cx="2513330" cy="794385"/>
          </a:xfrm>
        </p:grpSpPr>
        <p:sp>
          <p:nvSpPr>
            <p:cNvPr id="4" name="object 4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1" y="784860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1" y="784860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2537459"/>
              <a:ext cx="897940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261" y="2918459"/>
              <a:ext cx="866241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1" y="287121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70976" y="4332732"/>
            <a:ext cx="2512060" cy="794385"/>
            <a:chOff x="8570976" y="4332732"/>
            <a:chExt cx="2512060" cy="794385"/>
          </a:xfrm>
        </p:grpSpPr>
        <p:sp>
          <p:nvSpPr>
            <p:cNvPr id="10" name="object 10"/>
            <p:cNvSpPr/>
            <p:nvPr/>
          </p:nvSpPr>
          <p:spPr>
            <a:xfrm>
              <a:off x="8575548" y="4337304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7" y="784860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75548" y="4337304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60"/>
                  </a:moveTo>
                  <a:lnTo>
                    <a:pt x="2502407" y="784860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2770" y="4383278"/>
              <a:ext cx="875995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8766" y="4764278"/>
              <a:ext cx="1640967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575548" y="4716780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792979" y="4344923"/>
            <a:ext cx="2513330" cy="794385"/>
            <a:chOff x="4792979" y="4344923"/>
            <a:chExt cx="2513330" cy="794385"/>
          </a:xfrm>
        </p:grpSpPr>
        <p:sp>
          <p:nvSpPr>
            <p:cNvPr id="16" name="object 16"/>
            <p:cNvSpPr/>
            <p:nvPr/>
          </p:nvSpPr>
          <p:spPr>
            <a:xfrm>
              <a:off x="4797551" y="43494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03931" y="784859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7551" y="43494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59"/>
                  </a:moveTo>
                  <a:lnTo>
                    <a:pt x="2503931" y="784859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2201" y="4395850"/>
              <a:ext cx="1900681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261" y="4776850"/>
              <a:ext cx="86624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97551" y="4728971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14983" y="2478023"/>
            <a:ext cx="3784600" cy="794385"/>
            <a:chOff x="1014983" y="2478023"/>
            <a:chExt cx="3784600" cy="794385"/>
          </a:xfrm>
        </p:grpSpPr>
        <p:sp>
          <p:nvSpPr>
            <p:cNvPr id="22" name="object 22"/>
            <p:cNvSpPr/>
            <p:nvPr/>
          </p:nvSpPr>
          <p:spPr>
            <a:xfrm>
              <a:off x="1019555" y="24825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2" y="784860"/>
                  </a:lnTo>
                  <a:lnTo>
                    <a:pt x="250393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555" y="2482595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2" y="784860"/>
                  </a:lnTo>
                  <a:lnTo>
                    <a:pt x="250393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0461" y="2529585"/>
              <a:ext cx="843127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19555" y="286359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5" h="12700">
                  <a:moveTo>
                    <a:pt x="2502535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4123" y="2845053"/>
              <a:ext cx="1275715" cy="78105"/>
            </a:xfrm>
            <a:custGeom>
              <a:avLst/>
              <a:gdLst/>
              <a:ahLst/>
              <a:cxnLst/>
              <a:rect l="l" t="t" r="r" b="b"/>
              <a:pathLst>
                <a:path w="1275714" h="78105">
                  <a:moveTo>
                    <a:pt x="1197990" y="0"/>
                  </a:moveTo>
                  <a:lnTo>
                    <a:pt x="1197822" y="25828"/>
                  </a:lnTo>
                  <a:lnTo>
                    <a:pt x="1210817" y="25908"/>
                  </a:lnTo>
                  <a:lnTo>
                    <a:pt x="1210690" y="51816"/>
                  </a:lnTo>
                  <a:lnTo>
                    <a:pt x="1197652" y="51816"/>
                  </a:lnTo>
                  <a:lnTo>
                    <a:pt x="1197482" y="77724"/>
                  </a:lnTo>
                  <a:lnTo>
                    <a:pt x="1250156" y="51816"/>
                  </a:lnTo>
                  <a:lnTo>
                    <a:pt x="1210690" y="51816"/>
                  </a:lnTo>
                  <a:lnTo>
                    <a:pt x="1250318" y="51736"/>
                  </a:lnTo>
                  <a:lnTo>
                    <a:pt x="1275461" y="39370"/>
                  </a:lnTo>
                  <a:lnTo>
                    <a:pt x="1197990" y="0"/>
                  </a:lnTo>
                  <a:close/>
                </a:path>
                <a:path w="1275714" h="78105">
                  <a:moveTo>
                    <a:pt x="1197822" y="25828"/>
                  </a:moveTo>
                  <a:lnTo>
                    <a:pt x="1197652" y="51736"/>
                  </a:lnTo>
                  <a:lnTo>
                    <a:pt x="1210690" y="51816"/>
                  </a:lnTo>
                  <a:lnTo>
                    <a:pt x="1210817" y="25908"/>
                  </a:lnTo>
                  <a:lnTo>
                    <a:pt x="1197822" y="25828"/>
                  </a:lnTo>
                  <a:close/>
                </a:path>
                <a:path w="1275714" h="78105">
                  <a:moveTo>
                    <a:pt x="253" y="18542"/>
                  </a:moveTo>
                  <a:lnTo>
                    <a:pt x="0" y="44450"/>
                  </a:lnTo>
                  <a:lnTo>
                    <a:pt x="1197652" y="51736"/>
                  </a:lnTo>
                  <a:lnTo>
                    <a:pt x="1197822" y="25828"/>
                  </a:lnTo>
                  <a:lnTo>
                    <a:pt x="253" y="1854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984747" y="3277361"/>
            <a:ext cx="129539" cy="1073150"/>
          </a:xfrm>
          <a:custGeom>
            <a:avLst/>
            <a:gdLst/>
            <a:ahLst/>
            <a:cxnLst/>
            <a:rect l="l" t="t" r="r" b="b"/>
            <a:pathLst>
              <a:path w="129539" h="1073150">
                <a:moveTo>
                  <a:pt x="77724" y="116586"/>
                </a:moveTo>
                <a:lnTo>
                  <a:pt x="51815" y="116586"/>
                </a:lnTo>
                <a:lnTo>
                  <a:pt x="51815" y="1073150"/>
                </a:lnTo>
                <a:lnTo>
                  <a:pt x="77724" y="1073150"/>
                </a:lnTo>
                <a:lnTo>
                  <a:pt x="77724" y="116586"/>
                </a:lnTo>
                <a:close/>
              </a:path>
              <a:path w="129539" h="1073150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107315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2118" y="4691634"/>
            <a:ext cx="1275715" cy="78105"/>
          </a:xfrm>
          <a:custGeom>
            <a:avLst/>
            <a:gdLst/>
            <a:ahLst/>
            <a:cxnLst/>
            <a:rect l="l" t="t" r="r" b="b"/>
            <a:pathLst>
              <a:path w="1275715" h="78104">
                <a:moveTo>
                  <a:pt x="1250207" y="25781"/>
                </a:moveTo>
                <a:lnTo>
                  <a:pt x="1210563" y="25781"/>
                </a:lnTo>
                <a:lnTo>
                  <a:pt x="1210817" y="51689"/>
                </a:lnTo>
                <a:lnTo>
                  <a:pt x="1197863" y="51815"/>
                </a:lnTo>
                <a:lnTo>
                  <a:pt x="1198117" y="77724"/>
                </a:lnTo>
                <a:lnTo>
                  <a:pt x="1275460" y="38100"/>
                </a:lnTo>
                <a:lnTo>
                  <a:pt x="1250207" y="25781"/>
                </a:lnTo>
                <a:close/>
              </a:path>
              <a:path w="1275715" h="78104">
                <a:moveTo>
                  <a:pt x="1197609" y="25907"/>
                </a:moveTo>
                <a:lnTo>
                  <a:pt x="0" y="37592"/>
                </a:lnTo>
                <a:lnTo>
                  <a:pt x="253" y="63500"/>
                </a:lnTo>
                <a:lnTo>
                  <a:pt x="1197863" y="51815"/>
                </a:lnTo>
                <a:lnTo>
                  <a:pt x="1197609" y="25907"/>
                </a:lnTo>
                <a:close/>
              </a:path>
              <a:path w="1275715" h="78104">
                <a:moveTo>
                  <a:pt x="1210563" y="25781"/>
                </a:moveTo>
                <a:lnTo>
                  <a:pt x="1197609" y="25907"/>
                </a:lnTo>
                <a:lnTo>
                  <a:pt x="1197863" y="51815"/>
                </a:lnTo>
                <a:lnTo>
                  <a:pt x="1210817" y="51689"/>
                </a:lnTo>
                <a:lnTo>
                  <a:pt x="1210563" y="25781"/>
                </a:lnTo>
                <a:close/>
              </a:path>
              <a:path w="1275715" h="78104">
                <a:moveTo>
                  <a:pt x="1197355" y="0"/>
                </a:moveTo>
                <a:lnTo>
                  <a:pt x="1197609" y="25907"/>
                </a:lnTo>
                <a:lnTo>
                  <a:pt x="1250207" y="25781"/>
                </a:lnTo>
                <a:lnTo>
                  <a:pt x="119735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4CC042A-594A-11B5-B161-DF6242429C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8541" y="549859"/>
            <a:ext cx="4681855" cy="549275"/>
            <a:chOff x="3828541" y="549859"/>
            <a:chExt cx="468185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541" y="549859"/>
              <a:ext cx="3414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666" y="549859"/>
              <a:ext cx="139572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72666" y="1266316"/>
            <a:ext cx="6033770" cy="543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23400"/>
              </a:lnSpc>
              <a:spcBef>
                <a:spcPts val="1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VideoAdapter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implements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Audio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Video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video;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830580" marR="960755" indent="-408940">
              <a:lnSpc>
                <a:spcPct val="1233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VideoAdapter(Video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video)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800" spc="-10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.video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video;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play()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0580" marR="546100">
              <a:lnSpc>
                <a:spcPts val="2660"/>
              </a:lnSpc>
              <a:spcBef>
                <a:spcPts val="16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Audio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audio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extractAudio(video);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audio.play();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Audio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extractAudio(Video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video)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7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9691-C9EC-0608-9985-D434FFCD67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138" y="2750566"/>
            <a:ext cx="4305808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DF31B-82EF-9D09-1A2C-B23608CDE8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0690" y="549859"/>
            <a:ext cx="384352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19883" y="2737104"/>
            <a:ext cx="2512060" cy="794385"/>
            <a:chOff x="2119883" y="2737104"/>
            <a:chExt cx="2512060" cy="794385"/>
          </a:xfrm>
        </p:grpSpPr>
        <p:sp>
          <p:nvSpPr>
            <p:cNvPr id="4" name="object 4"/>
            <p:cNvSpPr/>
            <p:nvPr/>
          </p:nvSpPr>
          <p:spPr>
            <a:xfrm>
              <a:off x="2124455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5" h="784860">
                  <a:moveTo>
                    <a:pt x="25024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8" y="784860"/>
                  </a:lnTo>
                  <a:lnTo>
                    <a:pt x="25024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4455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5" h="784860">
                  <a:moveTo>
                    <a:pt x="0" y="784860"/>
                  </a:moveTo>
                  <a:lnTo>
                    <a:pt x="2502408" y="784860"/>
                  </a:lnTo>
                  <a:lnTo>
                    <a:pt x="25024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5250" y="2787980"/>
              <a:ext cx="1616328" cy="3051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24455" y="3122676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5" h="12700">
                  <a:moveTo>
                    <a:pt x="2502535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27626" y="2737104"/>
            <a:ext cx="5588000" cy="794385"/>
            <a:chOff x="4627626" y="2737104"/>
            <a:chExt cx="5588000" cy="794385"/>
          </a:xfrm>
        </p:grpSpPr>
        <p:sp>
          <p:nvSpPr>
            <p:cNvPr id="9" name="object 9"/>
            <p:cNvSpPr/>
            <p:nvPr/>
          </p:nvSpPr>
          <p:spPr>
            <a:xfrm>
              <a:off x="7708392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7" y="784860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8392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60"/>
                  </a:moveTo>
                  <a:lnTo>
                    <a:pt x="2502407" y="784860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6508" y="2787980"/>
              <a:ext cx="811529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1102" y="3169666"/>
              <a:ext cx="866241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08392" y="3122676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7626" y="3096768"/>
              <a:ext cx="3082290" cy="78105"/>
            </a:xfrm>
            <a:custGeom>
              <a:avLst/>
              <a:gdLst/>
              <a:ahLst/>
              <a:cxnLst/>
              <a:rect l="l" t="t" r="r" b="b"/>
              <a:pathLst>
                <a:path w="3082290" h="78105">
                  <a:moveTo>
                    <a:pt x="3004057" y="0"/>
                  </a:moveTo>
                  <a:lnTo>
                    <a:pt x="3004057" y="77724"/>
                  </a:lnTo>
                  <a:lnTo>
                    <a:pt x="3055873" y="51816"/>
                  </a:lnTo>
                  <a:lnTo>
                    <a:pt x="3017012" y="51816"/>
                  </a:lnTo>
                  <a:lnTo>
                    <a:pt x="3017012" y="25908"/>
                  </a:lnTo>
                  <a:lnTo>
                    <a:pt x="3055874" y="25908"/>
                  </a:lnTo>
                  <a:lnTo>
                    <a:pt x="3004057" y="0"/>
                  </a:lnTo>
                  <a:close/>
                </a:path>
                <a:path w="3082290" h="78105">
                  <a:moveTo>
                    <a:pt x="300405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3004057" y="51816"/>
                  </a:lnTo>
                  <a:lnTo>
                    <a:pt x="3004057" y="25908"/>
                  </a:lnTo>
                  <a:close/>
                </a:path>
                <a:path w="3082290" h="78105">
                  <a:moveTo>
                    <a:pt x="3055874" y="25908"/>
                  </a:moveTo>
                  <a:lnTo>
                    <a:pt x="3017012" y="25908"/>
                  </a:lnTo>
                  <a:lnTo>
                    <a:pt x="3017012" y="51816"/>
                  </a:lnTo>
                  <a:lnTo>
                    <a:pt x="3055873" y="51816"/>
                  </a:lnTo>
                  <a:lnTo>
                    <a:pt x="3081781" y="38862"/>
                  </a:lnTo>
                  <a:lnTo>
                    <a:pt x="3055874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323FC17-85EE-2150-DB1C-8B5DD3B6C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682" y="549859"/>
            <a:ext cx="625043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19883" y="2737104"/>
            <a:ext cx="2512060" cy="794385"/>
            <a:chOff x="2119883" y="2737104"/>
            <a:chExt cx="2512060" cy="794385"/>
          </a:xfrm>
        </p:grpSpPr>
        <p:sp>
          <p:nvSpPr>
            <p:cNvPr id="4" name="object 4"/>
            <p:cNvSpPr/>
            <p:nvPr/>
          </p:nvSpPr>
          <p:spPr>
            <a:xfrm>
              <a:off x="2124455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5" h="784860">
                  <a:moveTo>
                    <a:pt x="25024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8" y="784860"/>
                  </a:lnTo>
                  <a:lnTo>
                    <a:pt x="25024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4455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5" h="784860">
                  <a:moveTo>
                    <a:pt x="0" y="784860"/>
                  </a:moveTo>
                  <a:lnTo>
                    <a:pt x="2502408" y="784860"/>
                  </a:lnTo>
                  <a:lnTo>
                    <a:pt x="25024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5250" y="2787980"/>
              <a:ext cx="1616328" cy="3051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24455" y="3122676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5" h="12700">
                  <a:moveTo>
                    <a:pt x="2502535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27626" y="2737104"/>
            <a:ext cx="5588000" cy="794385"/>
            <a:chOff x="4627626" y="2737104"/>
            <a:chExt cx="5588000" cy="794385"/>
          </a:xfrm>
        </p:grpSpPr>
        <p:sp>
          <p:nvSpPr>
            <p:cNvPr id="9" name="object 9"/>
            <p:cNvSpPr/>
            <p:nvPr/>
          </p:nvSpPr>
          <p:spPr>
            <a:xfrm>
              <a:off x="7708392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7" y="784860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8392" y="2741676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60"/>
                  </a:moveTo>
                  <a:lnTo>
                    <a:pt x="2502407" y="784860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638" y="2787980"/>
              <a:ext cx="1512443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1102" y="3169666"/>
              <a:ext cx="866241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08392" y="3122676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7626" y="3096768"/>
              <a:ext cx="3082290" cy="78105"/>
            </a:xfrm>
            <a:custGeom>
              <a:avLst/>
              <a:gdLst/>
              <a:ahLst/>
              <a:cxnLst/>
              <a:rect l="l" t="t" r="r" b="b"/>
              <a:pathLst>
                <a:path w="3082290" h="78105">
                  <a:moveTo>
                    <a:pt x="3004057" y="0"/>
                  </a:moveTo>
                  <a:lnTo>
                    <a:pt x="3004057" y="77724"/>
                  </a:lnTo>
                  <a:lnTo>
                    <a:pt x="3055873" y="51816"/>
                  </a:lnTo>
                  <a:lnTo>
                    <a:pt x="3017012" y="51816"/>
                  </a:lnTo>
                  <a:lnTo>
                    <a:pt x="3017012" y="25908"/>
                  </a:lnTo>
                  <a:lnTo>
                    <a:pt x="3055874" y="25908"/>
                  </a:lnTo>
                  <a:lnTo>
                    <a:pt x="3004057" y="0"/>
                  </a:lnTo>
                  <a:close/>
                </a:path>
                <a:path w="3082290" h="78105">
                  <a:moveTo>
                    <a:pt x="300405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3004057" y="51816"/>
                  </a:lnTo>
                  <a:lnTo>
                    <a:pt x="3004057" y="25908"/>
                  </a:lnTo>
                  <a:close/>
                </a:path>
                <a:path w="3082290" h="78105">
                  <a:moveTo>
                    <a:pt x="3055874" y="25908"/>
                  </a:moveTo>
                  <a:lnTo>
                    <a:pt x="3017012" y="25908"/>
                  </a:lnTo>
                  <a:lnTo>
                    <a:pt x="3017012" y="51816"/>
                  </a:lnTo>
                  <a:lnTo>
                    <a:pt x="3055873" y="51816"/>
                  </a:lnTo>
                  <a:lnTo>
                    <a:pt x="3081781" y="38862"/>
                  </a:lnTo>
                  <a:lnTo>
                    <a:pt x="3055874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03629" y="3527297"/>
            <a:ext cx="2512060" cy="1877060"/>
            <a:chOff x="7703629" y="3527297"/>
            <a:chExt cx="2512060" cy="1877060"/>
          </a:xfrm>
        </p:grpSpPr>
        <p:sp>
          <p:nvSpPr>
            <p:cNvPr id="16" name="object 16"/>
            <p:cNvSpPr/>
            <p:nvPr/>
          </p:nvSpPr>
          <p:spPr>
            <a:xfrm>
              <a:off x="7708392" y="4614671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502407" y="784859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8392" y="4614671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59"/>
                  </a:moveTo>
                  <a:lnTo>
                    <a:pt x="2502407" y="784859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6508" y="4661661"/>
              <a:ext cx="811529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1102" y="5042661"/>
              <a:ext cx="86624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08392" y="4994147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53172" y="4620640"/>
              <a:ext cx="544195" cy="344170"/>
            </a:xfrm>
            <a:custGeom>
              <a:avLst/>
              <a:gdLst/>
              <a:ahLst/>
              <a:cxnLst/>
              <a:rect l="l" t="t" r="r" b="b"/>
              <a:pathLst>
                <a:path w="544195" h="344170">
                  <a:moveTo>
                    <a:pt x="113919" y="144144"/>
                  </a:moveTo>
                  <a:lnTo>
                    <a:pt x="104775" y="144144"/>
                  </a:lnTo>
                  <a:lnTo>
                    <a:pt x="97774" y="144406"/>
                  </a:lnTo>
                  <a:lnTo>
                    <a:pt x="90487" y="145383"/>
                  </a:lnTo>
                  <a:lnTo>
                    <a:pt x="82915" y="147073"/>
                  </a:lnTo>
                  <a:lnTo>
                    <a:pt x="75056" y="149478"/>
                  </a:lnTo>
                  <a:lnTo>
                    <a:pt x="0" y="175386"/>
                  </a:lnTo>
                  <a:lnTo>
                    <a:pt x="58420" y="343788"/>
                  </a:lnTo>
                  <a:lnTo>
                    <a:pt x="87883" y="333501"/>
                  </a:lnTo>
                  <a:lnTo>
                    <a:pt x="67563" y="274827"/>
                  </a:lnTo>
                  <a:lnTo>
                    <a:pt x="104648" y="262000"/>
                  </a:lnTo>
                  <a:lnTo>
                    <a:pt x="155853" y="262000"/>
                  </a:lnTo>
                  <a:lnTo>
                    <a:pt x="137120" y="248665"/>
                  </a:lnTo>
                  <a:lnTo>
                    <a:pt x="58547" y="248665"/>
                  </a:lnTo>
                  <a:lnTo>
                    <a:pt x="38861" y="192150"/>
                  </a:lnTo>
                  <a:lnTo>
                    <a:pt x="81914" y="177164"/>
                  </a:lnTo>
                  <a:lnTo>
                    <a:pt x="89892" y="174924"/>
                  </a:lnTo>
                  <a:lnTo>
                    <a:pt x="97250" y="173910"/>
                  </a:lnTo>
                  <a:lnTo>
                    <a:pt x="153521" y="173910"/>
                  </a:lnTo>
                  <a:lnTo>
                    <a:pt x="153416" y="173608"/>
                  </a:lnTo>
                  <a:lnTo>
                    <a:pt x="149859" y="167258"/>
                  </a:lnTo>
                  <a:lnTo>
                    <a:pt x="145287" y="161924"/>
                  </a:lnTo>
                  <a:lnTo>
                    <a:pt x="140843" y="156590"/>
                  </a:lnTo>
                  <a:lnTo>
                    <a:pt x="135508" y="152399"/>
                  </a:lnTo>
                  <a:lnTo>
                    <a:pt x="129412" y="149478"/>
                  </a:lnTo>
                  <a:lnTo>
                    <a:pt x="122174" y="145922"/>
                  </a:lnTo>
                  <a:lnTo>
                    <a:pt x="113919" y="144144"/>
                  </a:lnTo>
                  <a:close/>
                </a:path>
                <a:path w="544195" h="344170">
                  <a:moveTo>
                    <a:pt x="155853" y="262000"/>
                  </a:moveTo>
                  <a:lnTo>
                    <a:pt x="104648" y="262000"/>
                  </a:lnTo>
                  <a:lnTo>
                    <a:pt x="166370" y="306323"/>
                  </a:lnTo>
                  <a:lnTo>
                    <a:pt x="201168" y="294258"/>
                  </a:lnTo>
                  <a:lnTo>
                    <a:pt x="155853" y="262000"/>
                  </a:lnTo>
                  <a:close/>
                </a:path>
                <a:path w="544195" h="344170">
                  <a:moveTo>
                    <a:pt x="255920" y="132968"/>
                  </a:moveTo>
                  <a:lnTo>
                    <a:pt x="213274" y="150693"/>
                  </a:lnTo>
                  <a:lnTo>
                    <a:pt x="193801" y="188340"/>
                  </a:lnTo>
                  <a:lnTo>
                    <a:pt x="193036" y="197244"/>
                  </a:lnTo>
                  <a:lnTo>
                    <a:pt x="193389" y="206232"/>
                  </a:lnTo>
                  <a:lnTo>
                    <a:pt x="194837" y="215290"/>
                  </a:lnTo>
                  <a:lnTo>
                    <a:pt x="197357" y="224408"/>
                  </a:lnTo>
                  <a:lnTo>
                    <a:pt x="197611" y="224916"/>
                  </a:lnTo>
                  <a:lnTo>
                    <a:pt x="201487" y="234249"/>
                  </a:lnTo>
                  <a:lnTo>
                    <a:pt x="232854" y="266049"/>
                  </a:lnTo>
                  <a:lnTo>
                    <a:pt x="258260" y="272349"/>
                  </a:lnTo>
                  <a:lnTo>
                    <a:pt x="267223" y="272145"/>
                  </a:lnTo>
                  <a:lnTo>
                    <a:pt x="307820" y="256401"/>
                  </a:lnTo>
                  <a:lnTo>
                    <a:pt x="317580" y="246729"/>
                  </a:lnTo>
                  <a:lnTo>
                    <a:pt x="263842" y="246729"/>
                  </a:lnTo>
                  <a:lnTo>
                    <a:pt x="257175" y="246133"/>
                  </a:lnTo>
                  <a:lnTo>
                    <a:pt x="229997" y="224662"/>
                  </a:lnTo>
                  <a:lnTo>
                    <a:pt x="285121" y="205612"/>
                  </a:lnTo>
                  <a:lnTo>
                    <a:pt x="223138" y="205612"/>
                  </a:lnTo>
                  <a:lnTo>
                    <a:pt x="222140" y="197943"/>
                  </a:lnTo>
                  <a:lnTo>
                    <a:pt x="222202" y="190738"/>
                  </a:lnTo>
                  <a:lnTo>
                    <a:pt x="223335" y="183985"/>
                  </a:lnTo>
                  <a:lnTo>
                    <a:pt x="258302" y="158845"/>
                  </a:lnTo>
                  <a:lnTo>
                    <a:pt x="307741" y="158845"/>
                  </a:lnTo>
                  <a:lnTo>
                    <a:pt x="302386" y="152399"/>
                  </a:lnTo>
                  <a:lnTo>
                    <a:pt x="264959" y="133155"/>
                  </a:lnTo>
                  <a:lnTo>
                    <a:pt x="255920" y="132968"/>
                  </a:lnTo>
                  <a:close/>
                </a:path>
                <a:path w="544195" h="344170">
                  <a:moveTo>
                    <a:pt x="153521" y="173910"/>
                  </a:moveTo>
                  <a:lnTo>
                    <a:pt x="97250" y="173910"/>
                  </a:lnTo>
                  <a:lnTo>
                    <a:pt x="103989" y="174111"/>
                  </a:lnTo>
                  <a:lnTo>
                    <a:pt x="110108" y="175513"/>
                  </a:lnTo>
                  <a:lnTo>
                    <a:pt x="117855" y="178180"/>
                  </a:lnTo>
                  <a:lnTo>
                    <a:pt x="123317" y="184022"/>
                  </a:lnTo>
                  <a:lnTo>
                    <a:pt x="126492" y="193039"/>
                  </a:lnTo>
                  <a:lnTo>
                    <a:pt x="126746" y="193420"/>
                  </a:lnTo>
                  <a:lnTo>
                    <a:pt x="129539" y="202183"/>
                  </a:lnTo>
                  <a:lnTo>
                    <a:pt x="128777" y="210057"/>
                  </a:lnTo>
                  <a:lnTo>
                    <a:pt x="124459" y="217169"/>
                  </a:lnTo>
                  <a:lnTo>
                    <a:pt x="58547" y="248665"/>
                  </a:lnTo>
                  <a:lnTo>
                    <a:pt x="137120" y="248665"/>
                  </a:lnTo>
                  <a:lnTo>
                    <a:pt x="133730" y="246252"/>
                  </a:lnTo>
                  <a:lnTo>
                    <a:pt x="141229" y="240319"/>
                  </a:lnTo>
                  <a:lnTo>
                    <a:pt x="147570" y="233679"/>
                  </a:lnTo>
                  <a:lnTo>
                    <a:pt x="152637" y="226440"/>
                  </a:lnTo>
                  <a:lnTo>
                    <a:pt x="156463" y="218566"/>
                  </a:lnTo>
                  <a:lnTo>
                    <a:pt x="158889" y="210057"/>
                  </a:lnTo>
                  <a:lnTo>
                    <a:pt x="159654" y="201056"/>
                  </a:lnTo>
                  <a:lnTo>
                    <a:pt x="158732" y="191474"/>
                  </a:lnTo>
                  <a:lnTo>
                    <a:pt x="155955" y="180847"/>
                  </a:lnTo>
                  <a:lnTo>
                    <a:pt x="153521" y="173910"/>
                  </a:lnTo>
                  <a:close/>
                </a:path>
                <a:path w="544195" h="344170">
                  <a:moveTo>
                    <a:pt x="306958" y="217169"/>
                  </a:moveTo>
                  <a:lnTo>
                    <a:pt x="277749" y="244347"/>
                  </a:lnTo>
                  <a:lnTo>
                    <a:pt x="263842" y="246729"/>
                  </a:lnTo>
                  <a:lnTo>
                    <a:pt x="317580" y="246729"/>
                  </a:lnTo>
                  <a:lnTo>
                    <a:pt x="318468" y="245711"/>
                  </a:lnTo>
                  <a:lnTo>
                    <a:pt x="322706" y="239696"/>
                  </a:lnTo>
                  <a:lnTo>
                    <a:pt x="326278" y="233277"/>
                  </a:lnTo>
                  <a:lnTo>
                    <a:pt x="329183" y="226440"/>
                  </a:lnTo>
                  <a:lnTo>
                    <a:pt x="306958" y="217169"/>
                  </a:lnTo>
                  <a:close/>
                </a:path>
                <a:path w="544195" h="344170">
                  <a:moveTo>
                    <a:pt x="307741" y="158845"/>
                  </a:moveTo>
                  <a:lnTo>
                    <a:pt x="258302" y="158845"/>
                  </a:lnTo>
                  <a:lnTo>
                    <a:pt x="264602" y="160012"/>
                  </a:lnTo>
                  <a:lnTo>
                    <a:pt x="270509" y="162559"/>
                  </a:lnTo>
                  <a:lnTo>
                    <a:pt x="275842" y="166272"/>
                  </a:lnTo>
                  <a:lnTo>
                    <a:pt x="280590" y="170926"/>
                  </a:lnTo>
                  <a:lnTo>
                    <a:pt x="284743" y="176508"/>
                  </a:lnTo>
                  <a:lnTo>
                    <a:pt x="288289" y="183006"/>
                  </a:lnTo>
                  <a:lnTo>
                    <a:pt x="223138" y="205612"/>
                  </a:lnTo>
                  <a:lnTo>
                    <a:pt x="285121" y="205612"/>
                  </a:lnTo>
                  <a:lnTo>
                    <a:pt x="323342" y="192404"/>
                  </a:lnTo>
                  <a:lnTo>
                    <a:pt x="322579" y="189483"/>
                  </a:lnTo>
                  <a:lnTo>
                    <a:pt x="321818" y="186689"/>
                  </a:lnTo>
                  <a:lnTo>
                    <a:pt x="320914" y="183985"/>
                  </a:lnTo>
                  <a:lnTo>
                    <a:pt x="317406" y="175117"/>
                  </a:lnTo>
                  <a:lnTo>
                    <a:pt x="313134" y="166877"/>
                  </a:lnTo>
                  <a:lnTo>
                    <a:pt x="308123" y="159305"/>
                  </a:lnTo>
                  <a:lnTo>
                    <a:pt x="307741" y="158845"/>
                  </a:lnTo>
                  <a:close/>
                </a:path>
                <a:path w="544195" h="344170">
                  <a:moveTo>
                    <a:pt x="448006" y="113109"/>
                  </a:moveTo>
                  <a:lnTo>
                    <a:pt x="396795" y="113109"/>
                  </a:lnTo>
                  <a:lnTo>
                    <a:pt x="402905" y="113432"/>
                  </a:lnTo>
                  <a:lnTo>
                    <a:pt x="408431" y="114934"/>
                  </a:lnTo>
                  <a:lnTo>
                    <a:pt x="415289" y="117728"/>
                  </a:lnTo>
                  <a:lnTo>
                    <a:pt x="420370" y="123570"/>
                  </a:lnTo>
                  <a:lnTo>
                    <a:pt x="423418" y="132333"/>
                  </a:lnTo>
                  <a:lnTo>
                    <a:pt x="424306" y="134746"/>
                  </a:lnTo>
                  <a:lnTo>
                    <a:pt x="376775" y="145984"/>
                  </a:lnTo>
                  <a:lnTo>
                    <a:pt x="347789" y="181355"/>
                  </a:lnTo>
                  <a:lnTo>
                    <a:pt x="347932" y="190829"/>
                  </a:lnTo>
                  <a:lnTo>
                    <a:pt x="374142" y="226059"/>
                  </a:lnTo>
                  <a:lnTo>
                    <a:pt x="391191" y="228504"/>
                  </a:lnTo>
                  <a:lnTo>
                    <a:pt x="400073" y="227524"/>
                  </a:lnTo>
                  <a:lnTo>
                    <a:pt x="437514" y="205612"/>
                  </a:lnTo>
                  <a:lnTo>
                    <a:pt x="439090" y="203199"/>
                  </a:lnTo>
                  <a:lnTo>
                    <a:pt x="396494" y="203199"/>
                  </a:lnTo>
                  <a:lnTo>
                    <a:pt x="385063" y="199897"/>
                  </a:lnTo>
                  <a:lnTo>
                    <a:pt x="381000" y="196087"/>
                  </a:lnTo>
                  <a:lnTo>
                    <a:pt x="378841" y="190118"/>
                  </a:lnTo>
                  <a:lnTo>
                    <a:pt x="378572" y="189565"/>
                  </a:lnTo>
                  <a:lnTo>
                    <a:pt x="376554" y="183387"/>
                  </a:lnTo>
                  <a:lnTo>
                    <a:pt x="377444" y="177672"/>
                  </a:lnTo>
                  <a:lnTo>
                    <a:pt x="381253" y="172465"/>
                  </a:lnTo>
                  <a:lnTo>
                    <a:pt x="422655" y="154939"/>
                  </a:lnTo>
                  <a:lnTo>
                    <a:pt x="427481" y="154558"/>
                  </a:lnTo>
                  <a:lnTo>
                    <a:pt x="463197" y="154558"/>
                  </a:lnTo>
                  <a:lnTo>
                    <a:pt x="452247" y="122935"/>
                  </a:lnTo>
                  <a:lnTo>
                    <a:pt x="448006" y="113109"/>
                  </a:lnTo>
                  <a:close/>
                </a:path>
                <a:path w="544195" h="344170">
                  <a:moveTo>
                    <a:pt x="476346" y="192531"/>
                  </a:moveTo>
                  <a:lnTo>
                    <a:pt x="444119" y="192531"/>
                  </a:lnTo>
                  <a:lnTo>
                    <a:pt x="449452" y="208152"/>
                  </a:lnTo>
                  <a:lnTo>
                    <a:pt x="478281" y="198119"/>
                  </a:lnTo>
                  <a:lnTo>
                    <a:pt x="476346" y="192531"/>
                  </a:lnTo>
                  <a:close/>
                </a:path>
                <a:path w="544195" h="344170">
                  <a:moveTo>
                    <a:pt x="463197" y="154558"/>
                  </a:moveTo>
                  <a:lnTo>
                    <a:pt x="427481" y="154558"/>
                  </a:lnTo>
                  <a:lnTo>
                    <a:pt x="431800" y="154812"/>
                  </a:lnTo>
                  <a:lnTo>
                    <a:pt x="434212" y="162051"/>
                  </a:lnTo>
                  <a:lnTo>
                    <a:pt x="436879" y="170179"/>
                  </a:lnTo>
                  <a:lnTo>
                    <a:pt x="435863" y="177672"/>
                  </a:lnTo>
                  <a:lnTo>
                    <a:pt x="431292" y="184657"/>
                  </a:lnTo>
                  <a:lnTo>
                    <a:pt x="396494" y="203199"/>
                  </a:lnTo>
                  <a:lnTo>
                    <a:pt x="439090" y="203199"/>
                  </a:lnTo>
                  <a:lnTo>
                    <a:pt x="441578" y="199389"/>
                  </a:lnTo>
                  <a:lnTo>
                    <a:pt x="444119" y="192531"/>
                  </a:lnTo>
                  <a:lnTo>
                    <a:pt x="476346" y="192531"/>
                  </a:lnTo>
                  <a:lnTo>
                    <a:pt x="463197" y="154558"/>
                  </a:lnTo>
                  <a:close/>
                </a:path>
                <a:path w="544195" h="344170">
                  <a:moveTo>
                    <a:pt x="482853" y="0"/>
                  </a:moveTo>
                  <a:lnTo>
                    <a:pt x="453771" y="10032"/>
                  </a:lnTo>
                  <a:lnTo>
                    <a:pt x="514603" y="185546"/>
                  </a:lnTo>
                  <a:lnTo>
                    <a:pt x="543686" y="175513"/>
                  </a:lnTo>
                  <a:lnTo>
                    <a:pt x="482853" y="0"/>
                  </a:lnTo>
                  <a:close/>
                </a:path>
                <a:path w="544195" h="344170">
                  <a:moveTo>
                    <a:pt x="403637" y="83772"/>
                  </a:moveTo>
                  <a:lnTo>
                    <a:pt x="363807" y="94360"/>
                  </a:lnTo>
                  <a:lnTo>
                    <a:pt x="333121" y="115950"/>
                  </a:lnTo>
                  <a:lnTo>
                    <a:pt x="349250" y="136524"/>
                  </a:lnTo>
                  <a:lnTo>
                    <a:pt x="354075" y="132079"/>
                  </a:lnTo>
                  <a:lnTo>
                    <a:pt x="359028" y="128269"/>
                  </a:lnTo>
                  <a:lnTo>
                    <a:pt x="364362" y="124840"/>
                  </a:lnTo>
                  <a:lnTo>
                    <a:pt x="369570" y="121411"/>
                  </a:lnTo>
                  <a:lnTo>
                    <a:pt x="375793" y="118490"/>
                  </a:lnTo>
                  <a:lnTo>
                    <a:pt x="382777" y="115950"/>
                  </a:lnTo>
                  <a:lnTo>
                    <a:pt x="390090" y="113952"/>
                  </a:lnTo>
                  <a:lnTo>
                    <a:pt x="396795" y="113109"/>
                  </a:lnTo>
                  <a:lnTo>
                    <a:pt x="448006" y="113109"/>
                  </a:lnTo>
                  <a:lnTo>
                    <a:pt x="447172" y="111176"/>
                  </a:lnTo>
                  <a:lnTo>
                    <a:pt x="440896" y="101441"/>
                  </a:lnTo>
                  <a:lnTo>
                    <a:pt x="433405" y="93753"/>
                  </a:lnTo>
                  <a:lnTo>
                    <a:pt x="424687" y="88137"/>
                  </a:lnTo>
                  <a:lnTo>
                    <a:pt x="414758" y="84806"/>
                  </a:lnTo>
                  <a:lnTo>
                    <a:pt x="403637" y="837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21496" y="3527297"/>
              <a:ext cx="78105" cy="1088390"/>
            </a:xfrm>
            <a:custGeom>
              <a:avLst/>
              <a:gdLst/>
              <a:ahLst/>
              <a:cxnLst/>
              <a:rect l="l" t="t" r="r" b="b"/>
              <a:pathLst>
                <a:path w="78104" h="1088389">
                  <a:moveTo>
                    <a:pt x="25907" y="1010157"/>
                  </a:moveTo>
                  <a:lnTo>
                    <a:pt x="0" y="1010157"/>
                  </a:lnTo>
                  <a:lnTo>
                    <a:pt x="38861" y="1087882"/>
                  </a:lnTo>
                  <a:lnTo>
                    <a:pt x="71247" y="1023112"/>
                  </a:lnTo>
                  <a:lnTo>
                    <a:pt x="25907" y="1023112"/>
                  </a:lnTo>
                  <a:lnTo>
                    <a:pt x="25907" y="1010157"/>
                  </a:lnTo>
                  <a:close/>
                </a:path>
                <a:path w="78104" h="1088389">
                  <a:moveTo>
                    <a:pt x="51815" y="0"/>
                  </a:moveTo>
                  <a:lnTo>
                    <a:pt x="25907" y="0"/>
                  </a:lnTo>
                  <a:lnTo>
                    <a:pt x="25907" y="1023112"/>
                  </a:lnTo>
                  <a:lnTo>
                    <a:pt x="51815" y="1023112"/>
                  </a:lnTo>
                  <a:lnTo>
                    <a:pt x="51815" y="0"/>
                  </a:lnTo>
                  <a:close/>
                </a:path>
                <a:path w="78104" h="1088389">
                  <a:moveTo>
                    <a:pt x="77724" y="1010157"/>
                  </a:moveTo>
                  <a:lnTo>
                    <a:pt x="51815" y="1010157"/>
                  </a:lnTo>
                  <a:lnTo>
                    <a:pt x="51815" y="1023112"/>
                  </a:lnTo>
                  <a:lnTo>
                    <a:pt x="71247" y="1023112"/>
                  </a:lnTo>
                  <a:lnTo>
                    <a:pt x="77724" y="101015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61361" y="4190847"/>
            <a:ext cx="2687955" cy="1473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play()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4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Do</a:t>
            </a:r>
            <a:r>
              <a:rPr sz="14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something</a:t>
            </a:r>
            <a:r>
              <a:rPr sz="1400" spc="-4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before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realSongObject.play()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4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Do</a:t>
            </a:r>
            <a:r>
              <a:rPr sz="14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something</a:t>
            </a:r>
            <a:r>
              <a:rPr sz="1400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after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22014" y="3355847"/>
            <a:ext cx="3806825" cy="1115695"/>
          </a:xfrm>
          <a:custGeom>
            <a:avLst/>
            <a:gdLst/>
            <a:ahLst/>
            <a:cxnLst/>
            <a:rect l="l" t="t" r="r" b="b"/>
            <a:pathLst>
              <a:path w="3806825" h="1115695">
                <a:moveTo>
                  <a:pt x="3787647" y="0"/>
                </a:moveTo>
                <a:lnTo>
                  <a:pt x="3780097" y="1494"/>
                </a:lnTo>
                <a:lnTo>
                  <a:pt x="3774043" y="5572"/>
                </a:lnTo>
                <a:lnTo>
                  <a:pt x="3769965" y="11626"/>
                </a:lnTo>
                <a:lnTo>
                  <a:pt x="3768470" y="19050"/>
                </a:lnTo>
                <a:lnTo>
                  <a:pt x="3769965" y="26473"/>
                </a:lnTo>
                <a:lnTo>
                  <a:pt x="3774043" y="32527"/>
                </a:lnTo>
                <a:lnTo>
                  <a:pt x="3780097" y="36605"/>
                </a:lnTo>
                <a:lnTo>
                  <a:pt x="3787520" y="38100"/>
                </a:lnTo>
                <a:lnTo>
                  <a:pt x="3795017" y="36605"/>
                </a:lnTo>
                <a:lnTo>
                  <a:pt x="3801078" y="32527"/>
                </a:lnTo>
                <a:lnTo>
                  <a:pt x="3805185" y="26473"/>
                </a:lnTo>
                <a:lnTo>
                  <a:pt x="3806697" y="19050"/>
                </a:lnTo>
                <a:lnTo>
                  <a:pt x="3805185" y="11626"/>
                </a:lnTo>
                <a:lnTo>
                  <a:pt x="3801078" y="5572"/>
                </a:lnTo>
                <a:lnTo>
                  <a:pt x="3795017" y="1494"/>
                </a:lnTo>
                <a:lnTo>
                  <a:pt x="3787647" y="0"/>
                </a:lnTo>
                <a:close/>
              </a:path>
              <a:path w="3806825" h="1115695">
                <a:moveTo>
                  <a:pt x="3711320" y="0"/>
                </a:moveTo>
                <a:lnTo>
                  <a:pt x="3703897" y="1494"/>
                </a:lnTo>
                <a:lnTo>
                  <a:pt x="3697843" y="5572"/>
                </a:lnTo>
                <a:lnTo>
                  <a:pt x="3693765" y="11626"/>
                </a:lnTo>
                <a:lnTo>
                  <a:pt x="3692270" y="19050"/>
                </a:lnTo>
                <a:lnTo>
                  <a:pt x="3693765" y="26473"/>
                </a:lnTo>
                <a:lnTo>
                  <a:pt x="3697843" y="32527"/>
                </a:lnTo>
                <a:lnTo>
                  <a:pt x="3703897" y="36605"/>
                </a:lnTo>
                <a:lnTo>
                  <a:pt x="3711320" y="38100"/>
                </a:lnTo>
                <a:lnTo>
                  <a:pt x="3718744" y="36605"/>
                </a:lnTo>
                <a:lnTo>
                  <a:pt x="3724798" y="32527"/>
                </a:lnTo>
                <a:lnTo>
                  <a:pt x="3728876" y="26473"/>
                </a:lnTo>
                <a:lnTo>
                  <a:pt x="3730370" y="19050"/>
                </a:lnTo>
                <a:lnTo>
                  <a:pt x="3728876" y="11626"/>
                </a:lnTo>
                <a:lnTo>
                  <a:pt x="3724798" y="5572"/>
                </a:lnTo>
                <a:lnTo>
                  <a:pt x="3718744" y="1494"/>
                </a:lnTo>
                <a:lnTo>
                  <a:pt x="3711320" y="0"/>
                </a:lnTo>
                <a:close/>
              </a:path>
              <a:path w="3806825" h="1115695">
                <a:moveTo>
                  <a:pt x="3635120" y="0"/>
                </a:moveTo>
                <a:lnTo>
                  <a:pt x="3627697" y="1494"/>
                </a:lnTo>
                <a:lnTo>
                  <a:pt x="3621643" y="5572"/>
                </a:lnTo>
                <a:lnTo>
                  <a:pt x="3617565" y="11626"/>
                </a:lnTo>
                <a:lnTo>
                  <a:pt x="3616070" y="19050"/>
                </a:lnTo>
                <a:lnTo>
                  <a:pt x="3617565" y="26473"/>
                </a:lnTo>
                <a:lnTo>
                  <a:pt x="3621643" y="32527"/>
                </a:lnTo>
                <a:lnTo>
                  <a:pt x="3627697" y="36605"/>
                </a:lnTo>
                <a:lnTo>
                  <a:pt x="3635120" y="38100"/>
                </a:lnTo>
                <a:lnTo>
                  <a:pt x="3642544" y="36605"/>
                </a:lnTo>
                <a:lnTo>
                  <a:pt x="3648598" y="32527"/>
                </a:lnTo>
                <a:lnTo>
                  <a:pt x="3652676" y="26473"/>
                </a:lnTo>
                <a:lnTo>
                  <a:pt x="3654170" y="19050"/>
                </a:lnTo>
                <a:lnTo>
                  <a:pt x="3652676" y="11626"/>
                </a:lnTo>
                <a:lnTo>
                  <a:pt x="3648598" y="5572"/>
                </a:lnTo>
                <a:lnTo>
                  <a:pt x="3642544" y="1494"/>
                </a:lnTo>
                <a:lnTo>
                  <a:pt x="3635120" y="0"/>
                </a:lnTo>
                <a:close/>
              </a:path>
              <a:path w="3806825" h="1115695">
                <a:moveTo>
                  <a:pt x="3558920" y="0"/>
                </a:moveTo>
                <a:lnTo>
                  <a:pt x="3551370" y="1494"/>
                </a:lnTo>
                <a:lnTo>
                  <a:pt x="3545316" y="5572"/>
                </a:lnTo>
                <a:lnTo>
                  <a:pt x="3541238" y="11626"/>
                </a:lnTo>
                <a:lnTo>
                  <a:pt x="3539743" y="19050"/>
                </a:lnTo>
                <a:lnTo>
                  <a:pt x="3541238" y="26473"/>
                </a:lnTo>
                <a:lnTo>
                  <a:pt x="3545316" y="32527"/>
                </a:lnTo>
                <a:lnTo>
                  <a:pt x="3551370" y="36605"/>
                </a:lnTo>
                <a:lnTo>
                  <a:pt x="3558793" y="38100"/>
                </a:lnTo>
                <a:lnTo>
                  <a:pt x="3566290" y="36605"/>
                </a:lnTo>
                <a:lnTo>
                  <a:pt x="3572351" y="32527"/>
                </a:lnTo>
                <a:lnTo>
                  <a:pt x="3576458" y="26473"/>
                </a:lnTo>
                <a:lnTo>
                  <a:pt x="3577970" y="19050"/>
                </a:lnTo>
                <a:lnTo>
                  <a:pt x="3576458" y="11626"/>
                </a:lnTo>
                <a:lnTo>
                  <a:pt x="3572351" y="5572"/>
                </a:lnTo>
                <a:lnTo>
                  <a:pt x="3566290" y="1494"/>
                </a:lnTo>
                <a:lnTo>
                  <a:pt x="3558920" y="0"/>
                </a:lnTo>
                <a:close/>
              </a:path>
              <a:path w="3806825" h="1115695">
                <a:moveTo>
                  <a:pt x="3482593" y="0"/>
                </a:moveTo>
                <a:lnTo>
                  <a:pt x="3475170" y="1494"/>
                </a:lnTo>
                <a:lnTo>
                  <a:pt x="3469116" y="5572"/>
                </a:lnTo>
                <a:lnTo>
                  <a:pt x="3465038" y="11626"/>
                </a:lnTo>
                <a:lnTo>
                  <a:pt x="3463543" y="19050"/>
                </a:lnTo>
                <a:lnTo>
                  <a:pt x="3465038" y="26473"/>
                </a:lnTo>
                <a:lnTo>
                  <a:pt x="3469116" y="32527"/>
                </a:lnTo>
                <a:lnTo>
                  <a:pt x="3475170" y="36605"/>
                </a:lnTo>
                <a:lnTo>
                  <a:pt x="3482593" y="38100"/>
                </a:lnTo>
                <a:lnTo>
                  <a:pt x="3490017" y="36605"/>
                </a:lnTo>
                <a:lnTo>
                  <a:pt x="3496071" y="32527"/>
                </a:lnTo>
                <a:lnTo>
                  <a:pt x="3500149" y="26473"/>
                </a:lnTo>
                <a:lnTo>
                  <a:pt x="3501643" y="19050"/>
                </a:lnTo>
                <a:lnTo>
                  <a:pt x="3500149" y="11626"/>
                </a:lnTo>
                <a:lnTo>
                  <a:pt x="3496071" y="5572"/>
                </a:lnTo>
                <a:lnTo>
                  <a:pt x="3490017" y="1494"/>
                </a:lnTo>
                <a:lnTo>
                  <a:pt x="3482593" y="0"/>
                </a:lnTo>
                <a:close/>
              </a:path>
              <a:path w="3806825" h="1115695">
                <a:moveTo>
                  <a:pt x="3406393" y="0"/>
                </a:moveTo>
                <a:lnTo>
                  <a:pt x="3398970" y="1494"/>
                </a:lnTo>
                <a:lnTo>
                  <a:pt x="3392916" y="5572"/>
                </a:lnTo>
                <a:lnTo>
                  <a:pt x="3388838" y="11626"/>
                </a:lnTo>
                <a:lnTo>
                  <a:pt x="3387343" y="19050"/>
                </a:lnTo>
                <a:lnTo>
                  <a:pt x="3388838" y="26473"/>
                </a:lnTo>
                <a:lnTo>
                  <a:pt x="3392916" y="32527"/>
                </a:lnTo>
                <a:lnTo>
                  <a:pt x="3398970" y="36605"/>
                </a:lnTo>
                <a:lnTo>
                  <a:pt x="3406393" y="38100"/>
                </a:lnTo>
                <a:lnTo>
                  <a:pt x="3413817" y="36605"/>
                </a:lnTo>
                <a:lnTo>
                  <a:pt x="3419871" y="32527"/>
                </a:lnTo>
                <a:lnTo>
                  <a:pt x="3423949" y="26473"/>
                </a:lnTo>
                <a:lnTo>
                  <a:pt x="3425443" y="19050"/>
                </a:lnTo>
                <a:lnTo>
                  <a:pt x="3423949" y="11626"/>
                </a:lnTo>
                <a:lnTo>
                  <a:pt x="3419871" y="5572"/>
                </a:lnTo>
                <a:lnTo>
                  <a:pt x="3413817" y="1494"/>
                </a:lnTo>
                <a:lnTo>
                  <a:pt x="3406393" y="0"/>
                </a:lnTo>
                <a:close/>
              </a:path>
              <a:path w="3806825" h="1115695">
                <a:moveTo>
                  <a:pt x="3330193" y="0"/>
                </a:moveTo>
                <a:lnTo>
                  <a:pt x="3322697" y="1494"/>
                </a:lnTo>
                <a:lnTo>
                  <a:pt x="3316636" y="5572"/>
                </a:lnTo>
                <a:lnTo>
                  <a:pt x="3312529" y="11626"/>
                </a:lnTo>
                <a:lnTo>
                  <a:pt x="3311016" y="19050"/>
                </a:lnTo>
                <a:lnTo>
                  <a:pt x="3312529" y="26473"/>
                </a:lnTo>
                <a:lnTo>
                  <a:pt x="3316636" y="32527"/>
                </a:lnTo>
                <a:lnTo>
                  <a:pt x="3322697" y="36605"/>
                </a:lnTo>
                <a:lnTo>
                  <a:pt x="3330066" y="38100"/>
                </a:lnTo>
                <a:lnTo>
                  <a:pt x="3337617" y="36605"/>
                </a:lnTo>
                <a:lnTo>
                  <a:pt x="3343671" y="32527"/>
                </a:lnTo>
                <a:lnTo>
                  <a:pt x="3347749" y="26473"/>
                </a:lnTo>
                <a:lnTo>
                  <a:pt x="3349243" y="19050"/>
                </a:lnTo>
                <a:lnTo>
                  <a:pt x="3347749" y="11626"/>
                </a:lnTo>
                <a:lnTo>
                  <a:pt x="3343671" y="5572"/>
                </a:lnTo>
                <a:lnTo>
                  <a:pt x="3337617" y="1494"/>
                </a:lnTo>
                <a:lnTo>
                  <a:pt x="3330193" y="0"/>
                </a:lnTo>
                <a:close/>
              </a:path>
              <a:path w="3806825" h="1115695">
                <a:moveTo>
                  <a:pt x="3253866" y="0"/>
                </a:moveTo>
                <a:lnTo>
                  <a:pt x="3246443" y="1494"/>
                </a:lnTo>
                <a:lnTo>
                  <a:pt x="3240389" y="5572"/>
                </a:lnTo>
                <a:lnTo>
                  <a:pt x="3236311" y="11626"/>
                </a:lnTo>
                <a:lnTo>
                  <a:pt x="3234816" y="19050"/>
                </a:lnTo>
                <a:lnTo>
                  <a:pt x="3236311" y="26473"/>
                </a:lnTo>
                <a:lnTo>
                  <a:pt x="3240389" y="32527"/>
                </a:lnTo>
                <a:lnTo>
                  <a:pt x="3246443" y="36605"/>
                </a:lnTo>
                <a:lnTo>
                  <a:pt x="3253866" y="38100"/>
                </a:lnTo>
                <a:lnTo>
                  <a:pt x="3261290" y="36605"/>
                </a:lnTo>
                <a:lnTo>
                  <a:pt x="3267344" y="32527"/>
                </a:lnTo>
                <a:lnTo>
                  <a:pt x="3271422" y="26473"/>
                </a:lnTo>
                <a:lnTo>
                  <a:pt x="3272916" y="19050"/>
                </a:lnTo>
                <a:lnTo>
                  <a:pt x="3271422" y="11626"/>
                </a:lnTo>
                <a:lnTo>
                  <a:pt x="3267344" y="5572"/>
                </a:lnTo>
                <a:lnTo>
                  <a:pt x="3261290" y="1494"/>
                </a:lnTo>
                <a:lnTo>
                  <a:pt x="3253866" y="0"/>
                </a:lnTo>
                <a:close/>
              </a:path>
              <a:path w="3806825" h="1115695">
                <a:moveTo>
                  <a:pt x="3177666" y="0"/>
                </a:moveTo>
                <a:lnTo>
                  <a:pt x="3170243" y="1494"/>
                </a:lnTo>
                <a:lnTo>
                  <a:pt x="3164189" y="5572"/>
                </a:lnTo>
                <a:lnTo>
                  <a:pt x="3160111" y="11626"/>
                </a:lnTo>
                <a:lnTo>
                  <a:pt x="3158616" y="19050"/>
                </a:lnTo>
                <a:lnTo>
                  <a:pt x="3160111" y="26473"/>
                </a:lnTo>
                <a:lnTo>
                  <a:pt x="3164189" y="32527"/>
                </a:lnTo>
                <a:lnTo>
                  <a:pt x="3170243" y="36605"/>
                </a:lnTo>
                <a:lnTo>
                  <a:pt x="3177666" y="38100"/>
                </a:lnTo>
                <a:lnTo>
                  <a:pt x="3185090" y="36605"/>
                </a:lnTo>
                <a:lnTo>
                  <a:pt x="3191144" y="32527"/>
                </a:lnTo>
                <a:lnTo>
                  <a:pt x="3195222" y="26473"/>
                </a:lnTo>
                <a:lnTo>
                  <a:pt x="3196716" y="19050"/>
                </a:lnTo>
                <a:lnTo>
                  <a:pt x="3195222" y="11626"/>
                </a:lnTo>
                <a:lnTo>
                  <a:pt x="3191144" y="5572"/>
                </a:lnTo>
                <a:lnTo>
                  <a:pt x="3185090" y="1494"/>
                </a:lnTo>
                <a:lnTo>
                  <a:pt x="3177666" y="0"/>
                </a:lnTo>
                <a:close/>
              </a:path>
              <a:path w="3806825" h="1115695">
                <a:moveTo>
                  <a:pt x="3101466" y="0"/>
                </a:moveTo>
                <a:lnTo>
                  <a:pt x="3094043" y="1494"/>
                </a:lnTo>
                <a:lnTo>
                  <a:pt x="3087989" y="5572"/>
                </a:lnTo>
                <a:lnTo>
                  <a:pt x="3083911" y="11626"/>
                </a:lnTo>
                <a:lnTo>
                  <a:pt x="3082416" y="19050"/>
                </a:lnTo>
                <a:lnTo>
                  <a:pt x="3083911" y="26473"/>
                </a:lnTo>
                <a:lnTo>
                  <a:pt x="3087989" y="32527"/>
                </a:lnTo>
                <a:lnTo>
                  <a:pt x="3094043" y="36605"/>
                </a:lnTo>
                <a:lnTo>
                  <a:pt x="3101466" y="38100"/>
                </a:lnTo>
                <a:lnTo>
                  <a:pt x="3108890" y="36605"/>
                </a:lnTo>
                <a:lnTo>
                  <a:pt x="3114944" y="32527"/>
                </a:lnTo>
                <a:lnTo>
                  <a:pt x="3119022" y="26473"/>
                </a:lnTo>
                <a:lnTo>
                  <a:pt x="3120516" y="19050"/>
                </a:lnTo>
                <a:lnTo>
                  <a:pt x="3119022" y="11626"/>
                </a:lnTo>
                <a:lnTo>
                  <a:pt x="3114944" y="5572"/>
                </a:lnTo>
                <a:lnTo>
                  <a:pt x="3108890" y="1494"/>
                </a:lnTo>
                <a:lnTo>
                  <a:pt x="3101466" y="0"/>
                </a:lnTo>
                <a:close/>
              </a:path>
              <a:path w="3806825" h="1115695">
                <a:moveTo>
                  <a:pt x="3025266" y="0"/>
                </a:moveTo>
                <a:lnTo>
                  <a:pt x="3017716" y="1494"/>
                </a:lnTo>
                <a:lnTo>
                  <a:pt x="3011662" y="5572"/>
                </a:lnTo>
                <a:lnTo>
                  <a:pt x="3007584" y="11626"/>
                </a:lnTo>
                <a:lnTo>
                  <a:pt x="3006090" y="19050"/>
                </a:lnTo>
                <a:lnTo>
                  <a:pt x="3007584" y="26473"/>
                </a:lnTo>
                <a:lnTo>
                  <a:pt x="3011662" y="32527"/>
                </a:lnTo>
                <a:lnTo>
                  <a:pt x="3017716" y="36605"/>
                </a:lnTo>
                <a:lnTo>
                  <a:pt x="3025140" y="38100"/>
                </a:lnTo>
                <a:lnTo>
                  <a:pt x="3032636" y="36605"/>
                </a:lnTo>
                <a:lnTo>
                  <a:pt x="3038697" y="32527"/>
                </a:lnTo>
                <a:lnTo>
                  <a:pt x="3042804" y="26473"/>
                </a:lnTo>
                <a:lnTo>
                  <a:pt x="3044316" y="19050"/>
                </a:lnTo>
                <a:lnTo>
                  <a:pt x="3042804" y="11626"/>
                </a:lnTo>
                <a:lnTo>
                  <a:pt x="3038697" y="5572"/>
                </a:lnTo>
                <a:lnTo>
                  <a:pt x="3032636" y="1494"/>
                </a:lnTo>
                <a:lnTo>
                  <a:pt x="3025266" y="0"/>
                </a:lnTo>
                <a:close/>
              </a:path>
              <a:path w="3806825" h="1115695">
                <a:moveTo>
                  <a:pt x="2948940" y="0"/>
                </a:moveTo>
                <a:lnTo>
                  <a:pt x="2941516" y="1494"/>
                </a:lnTo>
                <a:lnTo>
                  <a:pt x="2935462" y="5572"/>
                </a:lnTo>
                <a:lnTo>
                  <a:pt x="2931384" y="11626"/>
                </a:lnTo>
                <a:lnTo>
                  <a:pt x="2929890" y="19050"/>
                </a:lnTo>
                <a:lnTo>
                  <a:pt x="2931384" y="26473"/>
                </a:lnTo>
                <a:lnTo>
                  <a:pt x="2935462" y="32527"/>
                </a:lnTo>
                <a:lnTo>
                  <a:pt x="2941516" y="36605"/>
                </a:lnTo>
                <a:lnTo>
                  <a:pt x="2948940" y="38100"/>
                </a:lnTo>
                <a:lnTo>
                  <a:pt x="2956363" y="36605"/>
                </a:lnTo>
                <a:lnTo>
                  <a:pt x="2962417" y="32527"/>
                </a:lnTo>
                <a:lnTo>
                  <a:pt x="2966495" y="26473"/>
                </a:lnTo>
                <a:lnTo>
                  <a:pt x="2967990" y="19050"/>
                </a:lnTo>
                <a:lnTo>
                  <a:pt x="2966495" y="11626"/>
                </a:lnTo>
                <a:lnTo>
                  <a:pt x="2962417" y="5572"/>
                </a:lnTo>
                <a:lnTo>
                  <a:pt x="2956363" y="1494"/>
                </a:lnTo>
                <a:lnTo>
                  <a:pt x="2948940" y="0"/>
                </a:lnTo>
                <a:close/>
              </a:path>
              <a:path w="3806825" h="1115695">
                <a:moveTo>
                  <a:pt x="2872740" y="0"/>
                </a:moveTo>
                <a:lnTo>
                  <a:pt x="2865316" y="1494"/>
                </a:lnTo>
                <a:lnTo>
                  <a:pt x="2859262" y="5572"/>
                </a:lnTo>
                <a:lnTo>
                  <a:pt x="2855184" y="11626"/>
                </a:lnTo>
                <a:lnTo>
                  <a:pt x="2853690" y="19050"/>
                </a:lnTo>
                <a:lnTo>
                  <a:pt x="2855184" y="26473"/>
                </a:lnTo>
                <a:lnTo>
                  <a:pt x="2859262" y="32527"/>
                </a:lnTo>
                <a:lnTo>
                  <a:pt x="2865316" y="36605"/>
                </a:lnTo>
                <a:lnTo>
                  <a:pt x="2872740" y="38100"/>
                </a:lnTo>
                <a:lnTo>
                  <a:pt x="2880163" y="36605"/>
                </a:lnTo>
                <a:lnTo>
                  <a:pt x="2886217" y="32527"/>
                </a:lnTo>
                <a:lnTo>
                  <a:pt x="2890295" y="26473"/>
                </a:lnTo>
                <a:lnTo>
                  <a:pt x="2891790" y="19050"/>
                </a:lnTo>
                <a:lnTo>
                  <a:pt x="2890295" y="11626"/>
                </a:lnTo>
                <a:lnTo>
                  <a:pt x="2886217" y="5572"/>
                </a:lnTo>
                <a:lnTo>
                  <a:pt x="2880163" y="1494"/>
                </a:lnTo>
                <a:lnTo>
                  <a:pt x="2872740" y="0"/>
                </a:lnTo>
                <a:close/>
              </a:path>
              <a:path w="3806825" h="1115695">
                <a:moveTo>
                  <a:pt x="2796540" y="0"/>
                </a:moveTo>
                <a:lnTo>
                  <a:pt x="2788989" y="1494"/>
                </a:lnTo>
                <a:lnTo>
                  <a:pt x="2782935" y="5572"/>
                </a:lnTo>
                <a:lnTo>
                  <a:pt x="2778857" y="11626"/>
                </a:lnTo>
                <a:lnTo>
                  <a:pt x="2777363" y="19050"/>
                </a:lnTo>
                <a:lnTo>
                  <a:pt x="2778857" y="26473"/>
                </a:lnTo>
                <a:lnTo>
                  <a:pt x="2782935" y="32527"/>
                </a:lnTo>
                <a:lnTo>
                  <a:pt x="2788989" y="36605"/>
                </a:lnTo>
                <a:lnTo>
                  <a:pt x="2796413" y="38100"/>
                </a:lnTo>
                <a:lnTo>
                  <a:pt x="2803909" y="36605"/>
                </a:lnTo>
                <a:lnTo>
                  <a:pt x="2809970" y="32527"/>
                </a:lnTo>
                <a:lnTo>
                  <a:pt x="2814077" y="26473"/>
                </a:lnTo>
                <a:lnTo>
                  <a:pt x="2815590" y="19050"/>
                </a:lnTo>
                <a:lnTo>
                  <a:pt x="2814077" y="11626"/>
                </a:lnTo>
                <a:lnTo>
                  <a:pt x="2809970" y="5572"/>
                </a:lnTo>
                <a:lnTo>
                  <a:pt x="2803909" y="1494"/>
                </a:lnTo>
                <a:lnTo>
                  <a:pt x="2796540" y="0"/>
                </a:lnTo>
                <a:close/>
              </a:path>
              <a:path w="3806825" h="1115695">
                <a:moveTo>
                  <a:pt x="2720213" y="0"/>
                </a:moveTo>
                <a:lnTo>
                  <a:pt x="2712789" y="1494"/>
                </a:lnTo>
                <a:lnTo>
                  <a:pt x="2706735" y="5572"/>
                </a:lnTo>
                <a:lnTo>
                  <a:pt x="2702657" y="11626"/>
                </a:lnTo>
                <a:lnTo>
                  <a:pt x="2701163" y="19050"/>
                </a:lnTo>
                <a:lnTo>
                  <a:pt x="2702657" y="26473"/>
                </a:lnTo>
                <a:lnTo>
                  <a:pt x="2706735" y="32527"/>
                </a:lnTo>
                <a:lnTo>
                  <a:pt x="2712789" y="36605"/>
                </a:lnTo>
                <a:lnTo>
                  <a:pt x="2720213" y="38100"/>
                </a:lnTo>
                <a:lnTo>
                  <a:pt x="2727636" y="36605"/>
                </a:lnTo>
                <a:lnTo>
                  <a:pt x="2733690" y="32527"/>
                </a:lnTo>
                <a:lnTo>
                  <a:pt x="2737768" y="26473"/>
                </a:lnTo>
                <a:lnTo>
                  <a:pt x="2739263" y="19050"/>
                </a:lnTo>
                <a:lnTo>
                  <a:pt x="2737768" y="11626"/>
                </a:lnTo>
                <a:lnTo>
                  <a:pt x="2733690" y="5572"/>
                </a:lnTo>
                <a:lnTo>
                  <a:pt x="2727636" y="1494"/>
                </a:lnTo>
                <a:lnTo>
                  <a:pt x="2720213" y="0"/>
                </a:lnTo>
                <a:close/>
              </a:path>
              <a:path w="3806825" h="1115695">
                <a:moveTo>
                  <a:pt x="2644013" y="0"/>
                </a:moveTo>
                <a:lnTo>
                  <a:pt x="2636589" y="1494"/>
                </a:lnTo>
                <a:lnTo>
                  <a:pt x="2630535" y="5572"/>
                </a:lnTo>
                <a:lnTo>
                  <a:pt x="2626457" y="11626"/>
                </a:lnTo>
                <a:lnTo>
                  <a:pt x="2624963" y="19050"/>
                </a:lnTo>
                <a:lnTo>
                  <a:pt x="2626457" y="26473"/>
                </a:lnTo>
                <a:lnTo>
                  <a:pt x="2630535" y="32527"/>
                </a:lnTo>
                <a:lnTo>
                  <a:pt x="2636589" y="36605"/>
                </a:lnTo>
                <a:lnTo>
                  <a:pt x="2644013" y="38100"/>
                </a:lnTo>
                <a:lnTo>
                  <a:pt x="2651436" y="36605"/>
                </a:lnTo>
                <a:lnTo>
                  <a:pt x="2657490" y="32527"/>
                </a:lnTo>
                <a:lnTo>
                  <a:pt x="2661568" y="26473"/>
                </a:lnTo>
                <a:lnTo>
                  <a:pt x="2663063" y="19050"/>
                </a:lnTo>
                <a:lnTo>
                  <a:pt x="2661568" y="11626"/>
                </a:lnTo>
                <a:lnTo>
                  <a:pt x="2657490" y="5572"/>
                </a:lnTo>
                <a:lnTo>
                  <a:pt x="2651436" y="1494"/>
                </a:lnTo>
                <a:lnTo>
                  <a:pt x="2644013" y="0"/>
                </a:lnTo>
                <a:close/>
              </a:path>
              <a:path w="3806825" h="1115695">
                <a:moveTo>
                  <a:pt x="2567813" y="0"/>
                </a:moveTo>
                <a:lnTo>
                  <a:pt x="2560316" y="1494"/>
                </a:lnTo>
                <a:lnTo>
                  <a:pt x="2554255" y="5572"/>
                </a:lnTo>
                <a:lnTo>
                  <a:pt x="2550148" y="11626"/>
                </a:lnTo>
                <a:lnTo>
                  <a:pt x="2548636" y="19050"/>
                </a:lnTo>
                <a:lnTo>
                  <a:pt x="2550148" y="26473"/>
                </a:lnTo>
                <a:lnTo>
                  <a:pt x="2554255" y="32527"/>
                </a:lnTo>
                <a:lnTo>
                  <a:pt x="2560316" y="36605"/>
                </a:lnTo>
                <a:lnTo>
                  <a:pt x="2567686" y="38100"/>
                </a:lnTo>
                <a:lnTo>
                  <a:pt x="2575236" y="36605"/>
                </a:lnTo>
                <a:lnTo>
                  <a:pt x="2581290" y="32527"/>
                </a:lnTo>
                <a:lnTo>
                  <a:pt x="2585368" y="26473"/>
                </a:lnTo>
                <a:lnTo>
                  <a:pt x="2586863" y="19050"/>
                </a:lnTo>
                <a:lnTo>
                  <a:pt x="2585368" y="11626"/>
                </a:lnTo>
                <a:lnTo>
                  <a:pt x="2581290" y="5572"/>
                </a:lnTo>
                <a:lnTo>
                  <a:pt x="2575236" y="1494"/>
                </a:lnTo>
                <a:lnTo>
                  <a:pt x="2567813" y="0"/>
                </a:lnTo>
                <a:close/>
              </a:path>
              <a:path w="3806825" h="1115695">
                <a:moveTo>
                  <a:pt x="2491486" y="0"/>
                </a:moveTo>
                <a:lnTo>
                  <a:pt x="2484062" y="1494"/>
                </a:lnTo>
                <a:lnTo>
                  <a:pt x="2478008" y="5572"/>
                </a:lnTo>
                <a:lnTo>
                  <a:pt x="2473930" y="11626"/>
                </a:lnTo>
                <a:lnTo>
                  <a:pt x="2472436" y="19050"/>
                </a:lnTo>
                <a:lnTo>
                  <a:pt x="2473930" y="26473"/>
                </a:lnTo>
                <a:lnTo>
                  <a:pt x="2478008" y="32527"/>
                </a:lnTo>
                <a:lnTo>
                  <a:pt x="2484062" y="36605"/>
                </a:lnTo>
                <a:lnTo>
                  <a:pt x="2491486" y="38100"/>
                </a:lnTo>
                <a:lnTo>
                  <a:pt x="2498909" y="36605"/>
                </a:lnTo>
                <a:lnTo>
                  <a:pt x="2504963" y="32527"/>
                </a:lnTo>
                <a:lnTo>
                  <a:pt x="2509041" y="26473"/>
                </a:lnTo>
                <a:lnTo>
                  <a:pt x="2510536" y="19050"/>
                </a:lnTo>
                <a:lnTo>
                  <a:pt x="2509041" y="11626"/>
                </a:lnTo>
                <a:lnTo>
                  <a:pt x="2504963" y="5572"/>
                </a:lnTo>
                <a:lnTo>
                  <a:pt x="2498909" y="1494"/>
                </a:lnTo>
                <a:lnTo>
                  <a:pt x="2491486" y="0"/>
                </a:lnTo>
                <a:close/>
              </a:path>
              <a:path w="3806825" h="1115695">
                <a:moveTo>
                  <a:pt x="2415286" y="0"/>
                </a:moveTo>
                <a:lnTo>
                  <a:pt x="2407862" y="1494"/>
                </a:lnTo>
                <a:lnTo>
                  <a:pt x="2401808" y="5572"/>
                </a:lnTo>
                <a:lnTo>
                  <a:pt x="2397730" y="11626"/>
                </a:lnTo>
                <a:lnTo>
                  <a:pt x="2396236" y="19050"/>
                </a:lnTo>
                <a:lnTo>
                  <a:pt x="2397730" y="26473"/>
                </a:lnTo>
                <a:lnTo>
                  <a:pt x="2401808" y="32527"/>
                </a:lnTo>
                <a:lnTo>
                  <a:pt x="2407862" y="36605"/>
                </a:lnTo>
                <a:lnTo>
                  <a:pt x="2415286" y="38100"/>
                </a:lnTo>
                <a:lnTo>
                  <a:pt x="2422709" y="36605"/>
                </a:lnTo>
                <a:lnTo>
                  <a:pt x="2428763" y="32527"/>
                </a:lnTo>
                <a:lnTo>
                  <a:pt x="2432841" y="26473"/>
                </a:lnTo>
                <a:lnTo>
                  <a:pt x="2434336" y="19050"/>
                </a:lnTo>
                <a:lnTo>
                  <a:pt x="2432841" y="11626"/>
                </a:lnTo>
                <a:lnTo>
                  <a:pt x="2428763" y="5572"/>
                </a:lnTo>
                <a:lnTo>
                  <a:pt x="2422709" y="1494"/>
                </a:lnTo>
                <a:lnTo>
                  <a:pt x="2415286" y="0"/>
                </a:lnTo>
                <a:close/>
              </a:path>
              <a:path w="3806825" h="1115695">
                <a:moveTo>
                  <a:pt x="2339086" y="0"/>
                </a:moveTo>
                <a:lnTo>
                  <a:pt x="2331662" y="1494"/>
                </a:lnTo>
                <a:lnTo>
                  <a:pt x="2325608" y="5572"/>
                </a:lnTo>
                <a:lnTo>
                  <a:pt x="2321530" y="11626"/>
                </a:lnTo>
                <a:lnTo>
                  <a:pt x="2320036" y="19050"/>
                </a:lnTo>
                <a:lnTo>
                  <a:pt x="2321530" y="26473"/>
                </a:lnTo>
                <a:lnTo>
                  <a:pt x="2325608" y="32527"/>
                </a:lnTo>
                <a:lnTo>
                  <a:pt x="2331662" y="36605"/>
                </a:lnTo>
                <a:lnTo>
                  <a:pt x="2339086" y="38100"/>
                </a:lnTo>
                <a:lnTo>
                  <a:pt x="2346509" y="36605"/>
                </a:lnTo>
                <a:lnTo>
                  <a:pt x="2352563" y="32527"/>
                </a:lnTo>
                <a:lnTo>
                  <a:pt x="2356641" y="26473"/>
                </a:lnTo>
                <a:lnTo>
                  <a:pt x="2358136" y="19050"/>
                </a:lnTo>
                <a:lnTo>
                  <a:pt x="2356641" y="11626"/>
                </a:lnTo>
                <a:lnTo>
                  <a:pt x="2352563" y="5572"/>
                </a:lnTo>
                <a:lnTo>
                  <a:pt x="2346509" y="1494"/>
                </a:lnTo>
                <a:lnTo>
                  <a:pt x="2339086" y="0"/>
                </a:lnTo>
                <a:close/>
              </a:path>
              <a:path w="3806825" h="1115695">
                <a:moveTo>
                  <a:pt x="2262886" y="0"/>
                </a:moveTo>
                <a:lnTo>
                  <a:pt x="2255335" y="1494"/>
                </a:lnTo>
                <a:lnTo>
                  <a:pt x="2249281" y="5572"/>
                </a:lnTo>
                <a:lnTo>
                  <a:pt x="2245203" y="11626"/>
                </a:lnTo>
                <a:lnTo>
                  <a:pt x="2243709" y="19050"/>
                </a:lnTo>
                <a:lnTo>
                  <a:pt x="2245203" y="26473"/>
                </a:lnTo>
                <a:lnTo>
                  <a:pt x="2249281" y="32527"/>
                </a:lnTo>
                <a:lnTo>
                  <a:pt x="2255335" y="36605"/>
                </a:lnTo>
                <a:lnTo>
                  <a:pt x="2262759" y="38100"/>
                </a:lnTo>
                <a:lnTo>
                  <a:pt x="2270255" y="36605"/>
                </a:lnTo>
                <a:lnTo>
                  <a:pt x="2276316" y="32527"/>
                </a:lnTo>
                <a:lnTo>
                  <a:pt x="2280423" y="26473"/>
                </a:lnTo>
                <a:lnTo>
                  <a:pt x="2281936" y="19050"/>
                </a:lnTo>
                <a:lnTo>
                  <a:pt x="2280423" y="11626"/>
                </a:lnTo>
                <a:lnTo>
                  <a:pt x="2276316" y="5572"/>
                </a:lnTo>
                <a:lnTo>
                  <a:pt x="2270255" y="1494"/>
                </a:lnTo>
                <a:lnTo>
                  <a:pt x="2262886" y="0"/>
                </a:lnTo>
                <a:close/>
              </a:path>
              <a:path w="3806825" h="1115695">
                <a:moveTo>
                  <a:pt x="2186559" y="0"/>
                </a:moveTo>
                <a:lnTo>
                  <a:pt x="2179135" y="1494"/>
                </a:lnTo>
                <a:lnTo>
                  <a:pt x="2173081" y="5572"/>
                </a:lnTo>
                <a:lnTo>
                  <a:pt x="2169003" y="11626"/>
                </a:lnTo>
                <a:lnTo>
                  <a:pt x="2167509" y="19050"/>
                </a:lnTo>
                <a:lnTo>
                  <a:pt x="2169003" y="26473"/>
                </a:lnTo>
                <a:lnTo>
                  <a:pt x="2173081" y="32527"/>
                </a:lnTo>
                <a:lnTo>
                  <a:pt x="2179135" y="36605"/>
                </a:lnTo>
                <a:lnTo>
                  <a:pt x="2186559" y="38100"/>
                </a:lnTo>
                <a:lnTo>
                  <a:pt x="2193982" y="36605"/>
                </a:lnTo>
                <a:lnTo>
                  <a:pt x="2200036" y="32527"/>
                </a:lnTo>
                <a:lnTo>
                  <a:pt x="2204114" y="26473"/>
                </a:lnTo>
                <a:lnTo>
                  <a:pt x="2205609" y="19050"/>
                </a:lnTo>
                <a:lnTo>
                  <a:pt x="2204114" y="11626"/>
                </a:lnTo>
                <a:lnTo>
                  <a:pt x="2200036" y="5572"/>
                </a:lnTo>
                <a:lnTo>
                  <a:pt x="2193982" y="1494"/>
                </a:lnTo>
                <a:lnTo>
                  <a:pt x="2186559" y="0"/>
                </a:lnTo>
                <a:close/>
              </a:path>
              <a:path w="3806825" h="1115695">
                <a:moveTo>
                  <a:pt x="2110359" y="0"/>
                </a:moveTo>
                <a:lnTo>
                  <a:pt x="2102935" y="1494"/>
                </a:lnTo>
                <a:lnTo>
                  <a:pt x="2096881" y="5572"/>
                </a:lnTo>
                <a:lnTo>
                  <a:pt x="2092803" y="11626"/>
                </a:lnTo>
                <a:lnTo>
                  <a:pt x="2091309" y="19050"/>
                </a:lnTo>
                <a:lnTo>
                  <a:pt x="2092803" y="26473"/>
                </a:lnTo>
                <a:lnTo>
                  <a:pt x="2096881" y="32527"/>
                </a:lnTo>
                <a:lnTo>
                  <a:pt x="2102935" y="36605"/>
                </a:lnTo>
                <a:lnTo>
                  <a:pt x="2110359" y="38100"/>
                </a:lnTo>
                <a:lnTo>
                  <a:pt x="2117782" y="36605"/>
                </a:lnTo>
                <a:lnTo>
                  <a:pt x="2123836" y="32527"/>
                </a:lnTo>
                <a:lnTo>
                  <a:pt x="2127914" y="26473"/>
                </a:lnTo>
                <a:lnTo>
                  <a:pt x="2129409" y="19050"/>
                </a:lnTo>
                <a:lnTo>
                  <a:pt x="2127914" y="11626"/>
                </a:lnTo>
                <a:lnTo>
                  <a:pt x="2123836" y="5572"/>
                </a:lnTo>
                <a:lnTo>
                  <a:pt x="2117782" y="1494"/>
                </a:lnTo>
                <a:lnTo>
                  <a:pt x="2110359" y="0"/>
                </a:lnTo>
                <a:close/>
              </a:path>
              <a:path w="3806825" h="1115695">
                <a:moveTo>
                  <a:pt x="2034159" y="0"/>
                </a:moveTo>
                <a:lnTo>
                  <a:pt x="2026608" y="1494"/>
                </a:lnTo>
                <a:lnTo>
                  <a:pt x="2020554" y="5572"/>
                </a:lnTo>
                <a:lnTo>
                  <a:pt x="2016476" y="11626"/>
                </a:lnTo>
                <a:lnTo>
                  <a:pt x="2014982" y="19050"/>
                </a:lnTo>
                <a:lnTo>
                  <a:pt x="2016476" y="26473"/>
                </a:lnTo>
                <a:lnTo>
                  <a:pt x="2020554" y="32527"/>
                </a:lnTo>
                <a:lnTo>
                  <a:pt x="2026608" y="36605"/>
                </a:lnTo>
                <a:lnTo>
                  <a:pt x="2034032" y="38100"/>
                </a:lnTo>
                <a:lnTo>
                  <a:pt x="2041528" y="36605"/>
                </a:lnTo>
                <a:lnTo>
                  <a:pt x="2047589" y="32527"/>
                </a:lnTo>
                <a:lnTo>
                  <a:pt x="2051696" y="26473"/>
                </a:lnTo>
                <a:lnTo>
                  <a:pt x="2053209" y="19050"/>
                </a:lnTo>
                <a:lnTo>
                  <a:pt x="2051696" y="11626"/>
                </a:lnTo>
                <a:lnTo>
                  <a:pt x="2047589" y="5572"/>
                </a:lnTo>
                <a:lnTo>
                  <a:pt x="2041528" y="1494"/>
                </a:lnTo>
                <a:lnTo>
                  <a:pt x="2034159" y="0"/>
                </a:lnTo>
                <a:close/>
              </a:path>
              <a:path w="3806825" h="1115695">
                <a:moveTo>
                  <a:pt x="1957832" y="0"/>
                </a:moveTo>
                <a:lnTo>
                  <a:pt x="1950408" y="1494"/>
                </a:lnTo>
                <a:lnTo>
                  <a:pt x="1944354" y="5572"/>
                </a:lnTo>
                <a:lnTo>
                  <a:pt x="1940276" y="11626"/>
                </a:lnTo>
                <a:lnTo>
                  <a:pt x="1938782" y="19050"/>
                </a:lnTo>
                <a:lnTo>
                  <a:pt x="1940276" y="26473"/>
                </a:lnTo>
                <a:lnTo>
                  <a:pt x="1944354" y="32527"/>
                </a:lnTo>
                <a:lnTo>
                  <a:pt x="1950408" y="36605"/>
                </a:lnTo>
                <a:lnTo>
                  <a:pt x="1957832" y="38100"/>
                </a:lnTo>
                <a:lnTo>
                  <a:pt x="1965255" y="36605"/>
                </a:lnTo>
                <a:lnTo>
                  <a:pt x="1971309" y="32527"/>
                </a:lnTo>
                <a:lnTo>
                  <a:pt x="1975387" y="26473"/>
                </a:lnTo>
                <a:lnTo>
                  <a:pt x="1976882" y="19050"/>
                </a:lnTo>
                <a:lnTo>
                  <a:pt x="1975387" y="11626"/>
                </a:lnTo>
                <a:lnTo>
                  <a:pt x="1971309" y="5572"/>
                </a:lnTo>
                <a:lnTo>
                  <a:pt x="1965255" y="1494"/>
                </a:lnTo>
                <a:lnTo>
                  <a:pt x="1957832" y="0"/>
                </a:lnTo>
                <a:close/>
              </a:path>
              <a:path w="3806825" h="1115695">
                <a:moveTo>
                  <a:pt x="1893824" y="12191"/>
                </a:moveTo>
                <a:lnTo>
                  <a:pt x="1886400" y="13686"/>
                </a:lnTo>
                <a:lnTo>
                  <a:pt x="1880346" y="17764"/>
                </a:lnTo>
                <a:lnTo>
                  <a:pt x="1876268" y="23818"/>
                </a:lnTo>
                <a:lnTo>
                  <a:pt x="1874774" y="31241"/>
                </a:lnTo>
                <a:lnTo>
                  <a:pt x="1876268" y="38665"/>
                </a:lnTo>
                <a:lnTo>
                  <a:pt x="1880346" y="44719"/>
                </a:lnTo>
                <a:lnTo>
                  <a:pt x="1886400" y="48797"/>
                </a:lnTo>
                <a:lnTo>
                  <a:pt x="1893824" y="50291"/>
                </a:lnTo>
                <a:lnTo>
                  <a:pt x="1901247" y="48797"/>
                </a:lnTo>
                <a:lnTo>
                  <a:pt x="1907301" y="44719"/>
                </a:lnTo>
                <a:lnTo>
                  <a:pt x="1911379" y="38665"/>
                </a:lnTo>
                <a:lnTo>
                  <a:pt x="1912874" y="31241"/>
                </a:lnTo>
                <a:lnTo>
                  <a:pt x="1911379" y="23818"/>
                </a:lnTo>
                <a:lnTo>
                  <a:pt x="1907301" y="17764"/>
                </a:lnTo>
                <a:lnTo>
                  <a:pt x="1901247" y="13686"/>
                </a:lnTo>
                <a:lnTo>
                  <a:pt x="1893824" y="12191"/>
                </a:lnTo>
                <a:close/>
              </a:path>
              <a:path w="3806825" h="1115695">
                <a:moveTo>
                  <a:pt x="1893824" y="88391"/>
                </a:moveTo>
                <a:lnTo>
                  <a:pt x="1886400" y="89886"/>
                </a:lnTo>
                <a:lnTo>
                  <a:pt x="1880346" y="93964"/>
                </a:lnTo>
                <a:lnTo>
                  <a:pt x="1876268" y="100018"/>
                </a:lnTo>
                <a:lnTo>
                  <a:pt x="1874774" y="107441"/>
                </a:lnTo>
                <a:lnTo>
                  <a:pt x="1876268" y="114865"/>
                </a:lnTo>
                <a:lnTo>
                  <a:pt x="1880346" y="120919"/>
                </a:lnTo>
                <a:lnTo>
                  <a:pt x="1886400" y="124997"/>
                </a:lnTo>
                <a:lnTo>
                  <a:pt x="1893824" y="126491"/>
                </a:lnTo>
                <a:lnTo>
                  <a:pt x="1901247" y="124997"/>
                </a:lnTo>
                <a:lnTo>
                  <a:pt x="1907301" y="120919"/>
                </a:lnTo>
                <a:lnTo>
                  <a:pt x="1911379" y="114865"/>
                </a:lnTo>
                <a:lnTo>
                  <a:pt x="1912874" y="107441"/>
                </a:lnTo>
                <a:lnTo>
                  <a:pt x="1911379" y="100018"/>
                </a:lnTo>
                <a:lnTo>
                  <a:pt x="1907301" y="93964"/>
                </a:lnTo>
                <a:lnTo>
                  <a:pt x="1901247" y="89886"/>
                </a:lnTo>
                <a:lnTo>
                  <a:pt x="1893824" y="88391"/>
                </a:lnTo>
                <a:close/>
              </a:path>
              <a:path w="3806825" h="1115695">
                <a:moveTo>
                  <a:pt x="1893824" y="164591"/>
                </a:moveTo>
                <a:lnTo>
                  <a:pt x="1886400" y="166086"/>
                </a:lnTo>
                <a:lnTo>
                  <a:pt x="1880346" y="170164"/>
                </a:lnTo>
                <a:lnTo>
                  <a:pt x="1876268" y="176218"/>
                </a:lnTo>
                <a:lnTo>
                  <a:pt x="1874774" y="183641"/>
                </a:lnTo>
                <a:lnTo>
                  <a:pt x="1876268" y="191138"/>
                </a:lnTo>
                <a:lnTo>
                  <a:pt x="1880346" y="197199"/>
                </a:lnTo>
                <a:lnTo>
                  <a:pt x="1886400" y="201306"/>
                </a:lnTo>
                <a:lnTo>
                  <a:pt x="1893824" y="202818"/>
                </a:lnTo>
                <a:lnTo>
                  <a:pt x="1901247" y="201306"/>
                </a:lnTo>
                <a:lnTo>
                  <a:pt x="1907301" y="197199"/>
                </a:lnTo>
                <a:lnTo>
                  <a:pt x="1911379" y="191138"/>
                </a:lnTo>
                <a:lnTo>
                  <a:pt x="1912874" y="183768"/>
                </a:lnTo>
                <a:lnTo>
                  <a:pt x="1911379" y="176218"/>
                </a:lnTo>
                <a:lnTo>
                  <a:pt x="1907301" y="170164"/>
                </a:lnTo>
                <a:lnTo>
                  <a:pt x="1901247" y="166086"/>
                </a:lnTo>
                <a:lnTo>
                  <a:pt x="1893824" y="164591"/>
                </a:lnTo>
                <a:close/>
              </a:path>
              <a:path w="3806825" h="1115695">
                <a:moveTo>
                  <a:pt x="1893824" y="240918"/>
                </a:moveTo>
                <a:lnTo>
                  <a:pt x="1886400" y="242413"/>
                </a:lnTo>
                <a:lnTo>
                  <a:pt x="1880346" y="246491"/>
                </a:lnTo>
                <a:lnTo>
                  <a:pt x="1876268" y="252545"/>
                </a:lnTo>
                <a:lnTo>
                  <a:pt x="1874774" y="259969"/>
                </a:lnTo>
                <a:lnTo>
                  <a:pt x="1876268" y="267392"/>
                </a:lnTo>
                <a:lnTo>
                  <a:pt x="1880346" y="273446"/>
                </a:lnTo>
                <a:lnTo>
                  <a:pt x="1886400" y="277524"/>
                </a:lnTo>
                <a:lnTo>
                  <a:pt x="1893824" y="279019"/>
                </a:lnTo>
                <a:lnTo>
                  <a:pt x="1901247" y="277524"/>
                </a:lnTo>
                <a:lnTo>
                  <a:pt x="1907301" y="273446"/>
                </a:lnTo>
                <a:lnTo>
                  <a:pt x="1911379" y="267392"/>
                </a:lnTo>
                <a:lnTo>
                  <a:pt x="1912874" y="259969"/>
                </a:lnTo>
                <a:lnTo>
                  <a:pt x="1911379" y="252545"/>
                </a:lnTo>
                <a:lnTo>
                  <a:pt x="1907301" y="246491"/>
                </a:lnTo>
                <a:lnTo>
                  <a:pt x="1901247" y="242413"/>
                </a:lnTo>
                <a:lnTo>
                  <a:pt x="1893824" y="240918"/>
                </a:lnTo>
                <a:close/>
              </a:path>
              <a:path w="3806825" h="1115695">
                <a:moveTo>
                  <a:pt x="1893824" y="317119"/>
                </a:moveTo>
                <a:lnTo>
                  <a:pt x="1886400" y="318613"/>
                </a:lnTo>
                <a:lnTo>
                  <a:pt x="1880346" y="322691"/>
                </a:lnTo>
                <a:lnTo>
                  <a:pt x="1876268" y="328745"/>
                </a:lnTo>
                <a:lnTo>
                  <a:pt x="1874774" y="336169"/>
                </a:lnTo>
                <a:lnTo>
                  <a:pt x="1876268" y="343592"/>
                </a:lnTo>
                <a:lnTo>
                  <a:pt x="1880346" y="349646"/>
                </a:lnTo>
                <a:lnTo>
                  <a:pt x="1886400" y="353724"/>
                </a:lnTo>
                <a:lnTo>
                  <a:pt x="1893824" y="355219"/>
                </a:lnTo>
                <a:lnTo>
                  <a:pt x="1901247" y="353724"/>
                </a:lnTo>
                <a:lnTo>
                  <a:pt x="1907301" y="349646"/>
                </a:lnTo>
                <a:lnTo>
                  <a:pt x="1911379" y="343592"/>
                </a:lnTo>
                <a:lnTo>
                  <a:pt x="1912874" y="336169"/>
                </a:lnTo>
                <a:lnTo>
                  <a:pt x="1911379" y="328745"/>
                </a:lnTo>
                <a:lnTo>
                  <a:pt x="1907301" y="322691"/>
                </a:lnTo>
                <a:lnTo>
                  <a:pt x="1901247" y="318613"/>
                </a:lnTo>
                <a:lnTo>
                  <a:pt x="1893824" y="317119"/>
                </a:lnTo>
                <a:close/>
              </a:path>
              <a:path w="3806825" h="1115695">
                <a:moveTo>
                  <a:pt x="1893824" y="393319"/>
                </a:moveTo>
                <a:lnTo>
                  <a:pt x="1886400" y="394813"/>
                </a:lnTo>
                <a:lnTo>
                  <a:pt x="1880346" y="398891"/>
                </a:lnTo>
                <a:lnTo>
                  <a:pt x="1876268" y="404945"/>
                </a:lnTo>
                <a:lnTo>
                  <a:pt x="1874774" y="412369"/>
                </a:lnTo>
                <a:lnTo>
                  <a:pt x="1876268" y="419865"/>
                </a:lnTo>
                <a:lnTo>
                  <a:pt x="1880346" y="425926"/>
                </a:lnTo>
                <a:lnTo>
                  <a:pt x="1886400" y="430033"/>
                </a:lnTo>
                <a:lnTo>
                  <a:pt x="1893824" y="431545"/>
                </a:lnTo>
                <a:lnTo>
                  <a:pt x="1901247" y="430033"/>
                </a:lnTo>
                <a:lnTo>
                  <a:pt x="1907301" y="425926"/>
                </a:lnTo>
                <a:lnTo>
                  <a:pt x="1911379" y="419865"/>
                </a:lnTo>
                <a:lnTo>
                  <a:pt x="1912874" y="412495"/>
                </a:lnTo>
                <a:lnTo>
                  <a:pt x="1911379" y="404945"/>
                </a:lnTo>
                <a:lnTo>
                  <a:pt x="1907301" y="398891"/>
                </a:lnTo>
                <a:lnTo>
                  <a:pt x="1901247" y="394813"/>
                </a:lnTo>
                <a:lnTo>
                  <a:pt x="1893824" y="393319"/>
                </a:lnTo>
                <a:close/>
              </a:path>
              <a:path w="3806825" h="1115695">
                <a:moveTo>
                  <a:pt x="1893824" y="469645"/>
                </a:moveTo>
                <a:lnTo>
                  <a:pt x="1886400" y="471140"/>
                </a:lnTo>
                <a:lnTo>
                  <a:pt x="1880346" y="475218"/>
                </a:lnTo>
                <a:lnTo>
                  <a:pt x="1876268" y="481272"/>
                </a:lnTo>
                <a:lnTo>
                  <a:pt x="1874774" y="488695"/>
                </a:lnTo>
                <a:lnTo>
                  <a:pt x="1876268" y="496119"/>
                </a:lnTo>
                <a:lnTo>
                  <a:pt x="1880346" y="502173"/>
                </a:lnTo>
                <a:lnTo>
                  <a:pt x="1886400" y="506251"/>
                </a:lnTo>
                <a:lnTo>
                  <a:pt x="1893824" y="507745"/>
                </a:lnTo>
                <a:lnTo>
                  <a:pt x="1901247" y="506251"/>
                </a:lnTo>
                <a:lnTo>
                  <a:pt x="1907301" y="502173"/>
                </a:lnTo>
                <a:lnTo>
                  <a:pt x="1911379" y="496119"/>
                </a:lnTo>
                <a:lnTo>
                  <a:pt x="1912874" y="488695"/>
                </a:lnTo>
                <a:lnTo>
                  <a:pt x="1911379" y="481272"/>
                </a:lnTo>
                <a:lnTo>
                  <a:pt x="1907301" y="475218"/>
                </a:lnTo>
                <a:lnTo>
                  <a:pt x="1901247" y="471140"/>
                </a:lnTo>
                <a:lnTo>
                  <a:pt x="1893824" y="469645"/>
                </a:lnTo>
                <a:close/>
              </a:path>
              <a:path w="3806825" h="1115695">
                <a:moveTo>
                  <a:pt x="1893824" y="545845"/>
                </a:moveTo>
                <a:lnTo>
                  <a:pt x="1886400" y="547340"/>
                </a:lnTo>
                <a:lnTo>
                  <a:pt x="1880346" y="551418"/>
                </a:lnTo>
                <a:lnTo>
                  <a:pt x="1876268" y="557472"/>
                </a:lnTo>
                <a:lnTo>
                  <a:pt x="1874774" y="564895"/>
                </a:lnTo>
                <a:lnTo>
                  <a:pt x="1876268" y="572319"/>
                </a:lnTo>
                <a:lnTo>
                  <a:pt x="1880346" y="578373"/>
                </a:lnTo>
                <a:lnTo>
                  <a:pt x="1886400" y="582451"/>
                </a:lnTo>
                <a:lnTo>
                  <a:pt x="1893824" y="583945"/>
                </a:lnTo>
                <a:lnTo>
                  <a:pt x="1901247" y="582451"/>
                </a:lnTo>
                <a:lnTo>
                  <a:pt x="1907301" y="578373"/>
                </a:lnTo>
                <a:lnTo>
                  <a:pt x="1911379" y="572319"/>
                </a:lnTo>
                <a:lnTo>
                  <a:pt x="1912874" y="564895"/>
                </a:lnTo>
                <a:lnTo>
                  <a:pt x="1911379" y="557472"/>
                </a:lnTo>
                <a:lnTo>
                  <a:pt x="1907301" y="551418"/>
                </a:lnTo>
                <a:lnTo>
                  <a:pt x="1901247" y="547340"/>
                </a:lnTo>
                <a:lnTo>
                  <a:pt x="1893824" y="545845"/>
                </a:lnTo>
                <a:close/>
              </a:path>
              <a:path w="3806825" h="1115695">
                <a:moveTo>
                  <a:pt x="1893824" y="622045"/>
                </a:moveTo>
                <a:lnTo>
                  <a:pt x="1886400" y="623540"/>
                </a:lnTo>
                <a:lnTo>
                  <a:pt x="1880346" y="627618"/>
                </a:lnTo>
                <a:lnTo>
                  <a:pt x="1876268" y="633672"/>
                </a:lnTo>
                <a:lnTo>
                  <a:pt x="1874774" y="641095"/>
                </a:lnTo>
                <a:lnTo>
                  <a:pt x="1876268" y="648519"/>
                </a:lnTo>
                <a:lnTo>
                  <a:pt x="1880346" y="654573"/>
                </a:lnTo>
                <a:lnTo>
                  <a:pt x="1886400" y="658651"/>
                </a:lnTo>
                <a:lnTo>
                  <a:pt x="1893824" y="660145"/>
                </a:lnTo>
                <a:lnTo>
                  <a:pt x="1901247" y="658651"/>
                </a:lnTo>
                <a:lnTo>
                  <a:pt x="1907301" y="654573"/>
                </a:lnTo>
                <a:lnTo>
                  <a:pt x="1911379" y="648519"/>
                </a:lnTo>
                <a:lnTo>
                  <a:pt x="1912874" y="641095"/>
                </a:lnTo>
                <a:lnTo>
                  <a:pt x="1911379" y="633672"/>
                </a:lnTo>
                <a:lnTo>
                  <a:pt x="1907301" y="627618"/>
                </a:lnTo>
                <a:lnTo>
                  <a:pt x="1901247" y="623540"/>
                </a:lnTo>
                <a:lnTo>
                  <a:pt x="1893824" y="622045"/>
                </a:lnTo>
                <a:close/>
              </a:path>
              <a:path w="3806825" h="1115695">
                <a:moveTo>
                  <a:pt x="1893824" y="698245"/>
                </a:moveTo>
                <a:lnTo>
                  <a:pt x="1886400" y="699758"/>
                </a:lnTo>
                <a:lnTo>
                  <a:pt x="1880346" y="703865"/>
                </a:lnTo>
                <a:lnTo>
                  <a:pt x="1876268" y="709926"/>
                </a:lnTo>
                <a:lnTo>
                  <a:pt x="1874774" y="717295"/>
                </a:lnTo>
                <a:lnTo>
                  <a:pt x="1876268" y="724846"/>
                </a:lnTo>
                <a:lnTo>
                  <a:pt x="1880346" y="730900"/>
                </a:lnTo>
                <a:lnTo>
                  <a:pt x="1886400" y="734978"/>
                </a:lnTo>
                <a:lnTo>
                  <a:pt x="1893824" y="736472"/>
                </a:lnTo>
                <a:lnTo>
                  <a:pt x="1901247" y="734978"/>
                </a:lnTo>
                <a:lnTo>
                  <a:pt x="1907301" y="730900"/>
                </a:lnTo>
                <a:lnTo>
                  <a:pt x="1911379" y="724846"/>
                </a:lnTo>
                <a:lnTo>
                  <a:pt x="1912874" y="717422"/>
                </a:lnTo>
                <a:lnTo>
                  <a:pt x="1911379" y="709926"/>
                </a:lnTo>
                <a:lnTo>
                  <a:pt x="1907301" y="703865"/>
                </a:lnTo>
                <a:lnTo>
                  <a:pt x="1901247" y="699758"/>
                </a:lnTo>
                <a:lnTo>
                  <a:pt x="1893824" y="698245"/>
                </a:lnTo>
                <a:close/>
              </a:path>
              <a:path w="3806825" h="1115695">
                <a:moveTo>
                  <a:pt x="1893824" y="774572"/>
                </a:moveTo>
                <a:lnTo>
                  <a:pt x="1886400" y="776067"/>
                </a:lnTo>
                <a:lnTo>
                  <a:pt x="1880346" y="780145"/>
                </a:lnTo>
                <a:lnTo>
                  <a:pt x="1876268" y="786199"/>
                </a:lnTo>
                <a:lnTo>
                  <a:pt x="1874774" y="793622"/>
                </a:lnTo>
                <a:lnTo>
                  <a:pt x="1876268" y="801046"/>
                </a:lnTo>
                <a:lnTo>
                  <a:pt x="1880346" y="807100"/>
                </a:lnTo>
                <a:lnTo>
                  <a:pt x="1886400" y="811178"/>
                </a:lnTo>
                <a:lnTo>
                  <a:pt x="1893824" y="812672"/>
                </a:lnTo>
                <a:lnTo>
                  <a:pt x="1901247" y="811178"/>
                </a:lnTo>
                <a:lnTo>
                  <a:pt x="1907301" y="807100"/>
                </a:lnTo>
                <a:lnTo>
                  <a:pt x="1911379" y="801046"/>
                </a:lnTo>
                <a:lnTo>
                  <a:pt x="1912874" y="793622"/>
                </a:lnTo>
                <a:lnTo>
                  <a:pt x="1911379" y="786199"/>
                </a:lnTo>
                <a:lnTo>
                  <a:pt x="1907301" y="780145"/>
                </a:lnTo>
                <a:lnTo>
                  <a:pt x="1901247" y="776067"/>
                </a:lnTo>
                <a:lnTo>
                  <a:pt x="1893824" y="774572"/>
                </a:lnTo>
                <a:close/>
              </a:path>
              <a:path w="3806825" h="1115695">
                <a:moveTo>
                  <a:pt x="1893824" y="850772"/>
                </a:moveTo>
                <a:lnTo>
                  <a:pt x="1886400" y="852267"/>
                </a:lnTo>
                <a:lnTo>
                  <a:pt x="1880346" y="856345"/>
                </a:lnTo>
                <a:lnTo>
                  <a:pt x="1876268" y="862399"/>
                </a:lnTo>
                <a:lnTo>
                  <a:pt x="1874774" y="869822"/>
                </a:lnTo>
                <a:lnTo>
                  <a:pt x="1876268" y="877246"/>
                </a:lnTo>
                <a:lnTo>
                  <a:pt x="1880346" y="883300"/>
                </a:lnTo>
                <a:lnTo>
                  <a:pt x="1886400" y="887378"/>
                </a:lnTo>
                <a:lnTo>
                  <a:pt x="1893824" y="888872"/>
                </a:lnTo>
                <a:lnTo>
                  <a:pt x="1901247" y="887378"/>
                </a:lnTo>
                <a:lnTo>
                  <a:pt x="1907301" y="883300"/>
                </a:lnTo>
                <a:lnTo>
                  <a:pt x="1911379" y="877246"/>
                </a:lnTo>
                <a:lnTo>
                  <a:pt x="1912874" y="869822"/>
                </a:lnTo>
                <a:lnTo>
                  <a:pt x="1911379" y="862399"/>
                </a:lnTo>
                <a:lnTo>
                  <a:pt x="1907301" y="856345"/>
                </a:lnTo>
                <a:lnTo>
                  <a:pt x="1901247" y="852267"/>
                </a:lnTo>
                <a:lnTo>
                  <a:pt x="1893824" y="850772"/>
                </a:lnTo>
                <a:close/>
              </a:path>
              <a:path w="3806825" h="1115695">
                <a:moveTo>
                  <a:pt x="1893824" y="926972"/>
                </a:moveTo>
                <a:lnTo>
                  <a:pt x="1886400" y="928467"/>
                </a:lnTo>
                <a:lnTo>
                  <a:pt x="1880346" y="932545"/>
                </a:lnTo>
                <a:lnTo>
                  <a:pt x="1876268" y="938599"/>
                </a:lnTo>
                <a:lnTo>
                  <a:pt x="1874774" y="946022"/>
                </a:lnTo>
                <a:lnTo>
                  <a:pt x="1874774" y="946150"/>
                </a:lnTo>
                <a:lnTo>
                  <a:pt x="1876268" y="953519"/>
                </a:lnTo>
                <a:lnTo>
                  <a:pt x="1880346" y="959580"/>
                </a:lnTo>
                <a:lnTo>
                  <a:pt x="1886400" y="963687"/>
                </a:lnTo>
                <a:lnTo>
                  <a:pt x="1893824" y="965200"/>
                </a:lnTo>
                <a:lnTo>
                  <a:pt x="1901247" y="963687"/>
                </a:lnTo>
                <a:lnTo>
                  <a:pt x="1907301" y="959580"/>
                </a:lnTo>
                <a:lnTo>
                  <a:pt x="1911379" y="953519"/>
                </a:lnTo>
                <a:lnTo>
                  <a:pt x="1912874" y="946150"/>
                </a:lnTo>
                <a:lnTo>
                  <a:pt x="1912874" y="946022"/>
                </a:lnTo>
                <a:lnTo>
                  <a:pt x="1911379" y="938599"/>
                </a:lnTo>
                <a:lnTo>
                  <a:pt x="1907301" y="932545"/>
                </a:lnTo>
                <a:lnTo>
                  <a:pt x="1901247" y="928467"/>
                </a:lnTo>
                <a:lnTo>
                  <a:pt x="1893824" y="926972"/>
                </a:lnTo>
                <a:close/>
              </a:path>
              <a:path w="3806825" h="1115695">
                <a:moveTo>
                  <a:pt x="1891538" y="1000887"/>
                </a:moveTo>
                <a:lnTo>
                  <a:pt x="1883987" y="1002399"/>
                </a:lnTo>
                <a:lnTo>
                  <a:pt x="1877933" y="1006506"/>
                </a:lnTo>
                <a:lnTo>
                  <a:pt x="1873855" y="1012567"/>
                </a:lnTo>
                <a:lnTo>
                  <a:pt x="1872361" y="1019937"/>
                </a:lnTo>
                <a:lnTo>
                  <a:pt x="1873855" y="1027360"/>
                </a:lnTo>
                <a:lnTo>
                  <a:pt x="1877933" y="1033414"/>
                </a:lnTo>
                <a:lnTo>
                  <a:pt x="1883987" y="1037492"/>
                </a:lnTo>
                <a:lnTo>
                  <a:pt x="1891411" y="1038987"/>
                </a:lnTo>
                <a:lnTo>
                  <a:pt x="1898907" y="1037492"/>
                </a:lnTo>
                <a:lnTo>
                  <a:pt x="1904968" y="1033414"/>
                </a:lnTo>
                <a:lnTo>
                  <a:pt x="1909075" y="1027360"/>
                </a:lnTo>
                <a:lnTo>
                  <a:pt x="1910588" y="1019937"/>
                </a:lnTo>
                <a:lnTo>
                  <a:pt x="1909075" y="1012567"/>
                </a:lnTo>
                <a:lnTo>
                  <a:pt x="1904968" y="1006506"/>
                </a:lnTo>
                <a:lnTo>
                  <a:pt x="1898907" y="1002399"/>
                </a:lnTo>
                <a:lnTo>
                  <a:pt x="1891538" y="1000887"/>
                </a:lnTo>
                <a:close/>
              </a:path>
              <a:path w="3806825" h="1115695">
                <a:moveTo>
                  <a:pt x="1815211" y="1000887"/>
                </a:moveTo>
                <a:lnTo>
                  <a:pt x="1807787" y="1002399"/>
                </a:lnTo>
                <a:lnTo>
                  <a:pt x="1801733" y="1006506"/>
                </a:lnTo>
                <a:lnTo>
                  <a:pt x="1797655" y="1012567"/>
                </a:lnTo>
                <a:lnTo>
                  <a:pt x="1796161" y="1019937"/>
                </a:lnTo>
                <a:lnTo>
                  <a:pt x="1797655" y="1027360"/>
                </a:lnTo>
                <a:lnTo>
                  <a:pt x="1801733" y="1033414"/>
                </a:lnTo>
                <a:lnTo>
                  <a:pt x="1807787" y="1037492"/>
                </a:lnTo>
                <a:lnTo>
                  <a:pt x="1815211" y="1038987"/>
                </a:lnTo>
                <a:lnTo>
                  <a:pt x="1822634" y="1037492"/>
                </a:lnTo>
                <a:lnTo>
                  <a:pt x="1828688" y="1033414"/>
                </a:lnTo>
                <a:lnTo>
                  <a:pt x="1832766" y="1027360"/>
                </a:lnTo>
                <a:lnTo>
                  <a:pt x="1834261" y="1019937"/>
                </a:lnTo>
                <a:lnTo>
                  <a:pt x="1832766" y="1012567"/>
                </a:lnTo>
                <a:lnTo>
                  <a:pt x="1828688" y="1006506"/>
                </a:lnTo>
                <a:lnTo>
                  <a:pt x="1822634" y="1002399"/>
                </a:lnTo>
                <a:lnTo>
                  <a:pt x="1815211" y="1000887"/>
                </a:lnTo>
                <a:close/>
              </a:path>
              <a:path w="3806825" h="1115695">
                <a:moveTo>
                  <a:pt x="1739011" y="1000887"/>
                </a:moveTo>
                <a:lnTo>
                  <a:pt x="1731587" y="1002399"/>
                </a:lnTo>
                <a:lnTo>
                  <a:pt x="1725533" y="1006506"/>
                </a:lnTo>
                <a:lnTo>
                  <a:pt x="1721455" y="1012567"/>
                </a:lnTo>
                <a:lnTo>
                  <a:pt x="1719961" y="1019937"/>
                </a:lnTo>
                <a:lnTo>
                  <a:pt x="1721455" y="1027360"/>
                </a:lnTo>
                <a:lnTo>
                  <a:pt x="1725533" y="1033414"/>
                </a:lnTo>
                <a:lnTo>
                  <a:pt x="1731587" y="1037492"/>
                </a:lnTo>
                <a:lnTo>
                  <a:pt x="1739011" y="1038987"/>
                </a:lnTo>
                <a:lnTo>
                  <a:pt x="1746434" y="1037492"/>
                </a:lnTo>
                <a:lnTo>
                  <a:pt x="1752488" y="1033414"/>
                </a:lnTo>
                <a:lnTo>
                  <a:pt x="1756566" y="1027360"/>
                </a:lnTo>
                <a:lnTo>
                  <a:pt x="1758061" y="1019937"/>
                </a:lnTo>
                <a:lnTo>
                  <a:pt x="1756566" y="1012567"/>
                </a:lnTo>
                <a:lnTo>
                  <a:pt x="1752488" y="1006506"/>
                </a:lnTo>
                <a:lnTo>
                  <a:pt x="1746434" y="1002399"/>
                </a:lnTo>
                <a:lnTo>
                  <a:pt x="1739011" y="1000887"/>
                </a:lnTo>
                <a:close/>
              </a:path>
              <a:path w="3806825" h="1115695">
                <a:moveTo>
                  <a:pt x="1662811" y="1000887"/>
                </a:moveTo>
                <a:lnTo>
                  <a:pt x="1655314" y="1002399"/>
                </a:lnTo>
                <a:lnTo>
                  <a:pt x="1649253" y="1006506"/>
                </a:lnTo>
                <a:lnTo>
                  <a:pt x="1645146" y="1012567"/>
                </a:lnTo>
                <a:lnTo>
                  <a:pt x="1643634" y="1019937"/>
                </a:lnTo>
                <a:lnTo>
                  <a:pt x="1645146" y="1027360"/>
                </a:lnTo>
                <a:lnTo>
                  <a:pt x="1649253" y="1033414"/>
                </a:lnTo>
                <a:lnTo>
                  <a:pt x="1655314" y="1037492"/>
                </a:lnTo>
                <a:lnTo>
                  <a:pt x="1662684" y="1038987"/>
                </a:lnTo>
                <a:lnTo>
                  <a:pt x="1670180" y="1037492"/>
                </a:lnTo>
                <a:lnTo>
                  <a:pt x="1676241" y="1033414"/>
                </a:lnTo>
                <a:lnTo>
                  <a:pt x="1680348" y="1027360"/>
                </a:lnTo>
                <a:lnTo>
                  <a:pt x="1681861" y="1019937"/>
                </a:lnTo>
                <a:lnTo>
                  <a:pt x="1680348" y="1012567"/>
                </a:lnTo>
                <a:lnTo>
                  <a:pt x="1676241" y="1006506"/>
                </a:lnTo>
                <a:lnTo>
                  <a:pt x="1670180" y="1002399"/>
                </a:lnTo>
                <a:lnTo>
                  <a:pt x="1662811" y="1000887"/>
                </a:lnTo>
                <a:close/>
              </a:path>
              <a:path w="3806825" h="1115695">
                <a:moveTo>
                  <a:pt x="1586484" y="1000887"/>
                </a:moveTo>
                <a:lnTo>
                  <a:pt x="1579060" y="1002399"/>
                </a:lnTo>
                <a:lnTo>
                  <a:pt x="1573006" y="1006506"/>
                </a:lnTo>
                <a:lnTo>
                  <a:pt x="1568928" y="1012567"/>
                </a:lnTo>
                <a:lnTo>
                  <a:pt x="1567434" y="1019937"/>
                </a:lnTo>
                <a:lnTo>
                  <a:pt x="1568928" y="1027360"/>
                </a:lnTo>
                <a:lnTo>
                  <a:pt x="1573006" y="1033414"/>
                </a:lnTo>
                <a:lnTo>
                  <a:pt x="1579060" y="1037492"/>
                </a:lnTo>
                <a:lnTo>
                  <a:pt x="1586484" y="1038987"/>
                </a:lnTo>
                <a:lnTo>
                  <a:pt x="1593907" y="1037492"/>
                </a:lnTo>
                <a:lnTo>
                  <a:pt x="1599961" y="1033414"/>
                </a:lnTo>
                <a:lnTo>
                  <a:pt x="1604039" y="1027360"/>
                </a:lnTo>
                <a:lnTo>
                  <a:pt x="1605534" y="1019937"/>
                </a:lnTo>
                <a:lnTo>
                  <a:pt x="1604039" y="1012567"/>
                </a:lnTo>
                <a:lnTo>
                  <a:pt x="1599961" y="1006506"/>
                </a:lnTo>
                <a:lnTo>
                  <a:pt x="1593907" y="1002399"/>
                </a:lnTo>
                <a:lnTo>
                  <a:pt x="1586484" y="1000887"/>
                </a:lnTo>
                <a:close/>
              </a:path>
              <a:path w="3806825" h="1115695">
                <a:moveTo>
                  <a:pt x="1510284" y="1000887"/>
                </a:moveTo>
                <a:lnTo>
                  <a:pt x="1502860" y="1002399"/>
                </a:lnTo>
                <a:lnTo>
                  <a:pt x="1496806" y="1006506"/>
                </a:lnTo>
                <a:lnTo>
                  <a:pt x="1492728" y="1012567"/>
                </a:lnTo>
                <a:lnTo>
                  <a:pt x="1491234" y="1019937"/>
                </a:lnTo>
                <a:lnTo>
                  <a:pt x="1492728" y="1027360"/>
                </a:lnTo>
                <a:lnTo>
                  <a:pt x="1496806" y="1033414"/>
                </a:lnTo>
                <a:lnTo>
                  <a:pt x="1502860" y="1037492"/>
                </a:lnTo>
                <a:lnTo>
                  <a:pt x="1510284" y="1038987"/>
                </a:lnTo>
                <a:lnTo>
                  <a:pt x="1517707" y="1037492"/>
                </a:lnTo>
                <a:lnTo>
                  <a:pt x="1523761" y="1033414"/>
                </a:lnTo>
                <a:lnTo>
                  <a:pt x="1527839" y="1027360"/>
                </a:lnTo>
                <a:lnTo>
                  <a:pt x="1529334" y="1019937"/>
                </a:lnTo>
                <a:lnTo>
                  <a:pt x="1527839" y="1012567"/>
                </a:lnTo>
                <a:lnTo>
                  <a:pt x="1523761" y="1006506"/>
                </a:lnTo>
                <a:lnTo>
                  <a:pt x="1517707" y="1002399"/>
                </a:lnTo>
                <a:lnTo>
                  <a:pt x="1510284" y="1000887"/>
                </a:lnTo>
                <a:close/>
              </a:path>
              <a:path w="3806825" h="1115695">
                <a:moveTo>
                  <a:pt x="1434084" y="1000887"/>
                </a:moveTo>
                <a:lnTo>
                  <a:pt x="1426587" y="1002399"/>
                </a:lnTo>
                <a:lnTo>
                  <a:pt x="1420526" y="1006506"/>
                </a:lnTo>
                <a:lnTo>
                  <a:pt x="1416419" y="1012567"/>
                </a:lnTo>
                <a:lnTo>
                  <a:pt x="1414907" y="1019937"/>
                </a:lnTo>
                <a:lnTo>
                  <a:pt x="1416419" y="1027360"/>
                </a:lnTo>
                <a:lnTo>
                  <a:pt x="1420526" y="1033414"/>
                </a:lnTo>
                <a:lnTo>
                  <a:pt x="1426587" y="1037492"/>
                </a:lnTo>
                <a:lnTo>
                  <a:pt x="1433957" y="1038987"/>
                </a:lnTo>
                <a:lnTo>
                  <a:pt x="1441507" y="1037492"/>
                </a:lnTo>
                <a:lnTo>
                  <a:pt x="1447561" y="1033414"/>
                </a:lnTo>
                <a:lnTo>
                  <a:pt x="1451639" y="1027360"/>
                </a:lnTo>
                <a:lnTo>
                  <a:pt x="1453134" y="1019937"/>
                </a:lnTo>
                <a:lnTo>
                  <a:pt x="1451639" y="1012567"/>
                </a:lnTo>
                <a:lnTo>
                  <a:pt x="1447561" y="1006506"/>
                </a:lnTo>
                <a:lnTo>
                  <a:pt x="1441507" y="1002399"/>
                </a:lnTo>
                <a:lnTo>
                  <a:pt x="1434084" y="1000887"/>
                </a:lnTo>
                <a:close/>
              </a:path>
              <a:path w="3806825" h="1115695">
                <a:moveTo>
                  <a:pt x="1357757" y="1000887"/>
                </a:moveTo>
                <a:lnTo>
                  <a:pt x="1350333" y="1002399"/>
                </a:lnTo>
                <a:lnTo>
                  <a:pt x="1344279" y="1006506"/>
                </a:lnTo>
                <a:lnTo>
                  <a:pt x="1340201" y="1012567"/>
                </a:lnTo>
                <a:lnTo>
                  <a:pt x="1338707" y="1019937"/>
                </a:lnTo>
                <a:lnTo>
                  <a:pt x="1340201" y="1027360"/>
                </a:lnTo>
                <a:lnTo>
                  <a:pt x="1344279" y="1033414"/>
                </a:lnTo>
                <a:lnTo>
                  <a:pt x="1350333" y="1037492"/>
                </a:lnTo>
                <a:lnTo>
                  <a:pt x="1357757" y="1038987"/>
                </a:lnTo>
                <a:lnTo>
                  <a:pt x="1365180" y="1037492"/>
                </a:lnTo>
                <a:lnTo>
                  <a:pt x="1371234" y="1033414"/>
                </a:lnTo>
                <a:lnTo>
                  <a:pt x="1375312" y="1027360"/>
                </a:lnTo>
                <a:lnTo>
                  <a:pt x="1376807" y="1019937"/>
                </a:lnTo>
                <a:lnTo>
                  <a:pt x="1375312" y="1012567"/>
                </a:lnTo>
                <a:lnTo>
                  <a:pt x="1371234" y="1006506"/>
                </a:lnTo>
                <a:lnTo>
                  <a:pt x="1365180" y="1002399"/>
                </a:lnTo>
                <a:lnTo>
                  <a:pt x="1357757" y="1000887"/>
                </a:lnTo>
                <a:close/>
              </a:path>
              <a:path w="3806825" h="1115695">
                <a:moveTo>
                  <a:pt x="1281557" y="1000887"/>
                </a:moveTo>
                <a:lnTo>
                  <a:pt x="1274133" y="1002399"/>
                </a:lnTo>
                <a:lnTo>
                  <a:pt x="1268079" y="1006506"/>
                </a:lnTo>
                <a:lnTo>
                  <a:pt x="1264001" y="1012567"/>
                </a:lnTo>
                <a:lnTo>
                  <a:pt x="1262507" y="1019937"/>
                </a:lnTo>
                <a:lnTo>
                  <a:pt x="1264001" y="1027360"/>
                </a:lnTo>
                <a:lnTo>
                  <a:pt x="1268079" y="1033414"/>
                </a:lnTo>
                <a:lnTo>
                  <a:pt x="1274133" y="1037492"/>
                </a:lnTo>
                <a:lnTo>
                  <a:pt x="1281557" y="1038987"/>
                </a:lnTo>
                <a:lnTo>
                  <a:pt x="1288980" y="1037492"/>
                </a:lnTo>
                <a:lnTo>
                  <a:pt x="1295034" y="1033414"/>
                </a:lnTo>
                <a:lnTo>
                  <a:pt x="1299112" y="1027360"/>
                </a:lnTo>
                <a:lnTo>
                  <a:pt x="1300607" y="1019937"/>
                </a:lnTo>
                <a:lnTo>
                  <a:pt x="1299112" y="1012567"/>
                </a:lnTo>
                <a:lnTo>
                  <a:pt x="1295034" y="1006506"/>
                </a:lnTo>
                <a:lnTo>
                  <a:pt x="1288980" y="1002399"/>
                </a:lnTo>
                <a:lnTo>
                  <a:pt x="1281557" y="1000887"/>
                </a:lnTo>
                <a:close/>
              </a:path>
              <a:path w="3806825" h="1115695">
                <a:moveTo>
                  <a:pt x="1205357" y="1000887"/>
                </a:moveTo>
                <a:lnTo>
                  <a:pt x="1197933" y="1002399"/>
                </a:lnTo>
                <a:lnTo>
                  <a:pt x="1191879" y="1006506"/>
                </a:lnTo>
                <a:lnTo>
                  <a:pt x="1187801" y="1012567"/>
                </a:lnTo>
                <a:lnTo>
                  <a:pt x="1186307" y="1019937"/>
                </a:lnTo>
                <a:lnTo>
                  <a:pt x="1187801" y="1027360"/>
                </a:lnTo>
                <a:lnTo>
                  <a:pt x="1191879" y="1033414"/>
                </a:lnTo>
                <a:lnTo>
                  <a:pt x="1197933" y="1037492"/>
                </a:lnTo>
                <a:lnTo>
                  <a:pt x="1205357" y="1038987"/>
                </a:lnTo>
                <a:lnTo>
                  <a:pt x="1212780" y="1037492"/>
                </a:lnTo>
                <a:lnTo>
                  <a:pt x="1218834" y="1033414"/>
                </a:lnTo>
                <a:lnTo>
                  <a:pt x="1222912" y="1027360"/>
                </a:lnTo>
                <a:lnTo>
                  <a:pt x="1224407" y="1019937"/>
                </a:lnTo>
                <a:lnTo>
                  <a:pt x="1222912" y="1012567"/>
                </a:lnTo>
                <a:lnTo>
                  <a:pt x="1218834" y="1006506"/>
                </a:lnTo>
                <a:lnTo>
                  <a:pt x="1212780" y="1002399"/>
                </a:lnTo>
                <a:lnTo>
                  <a:pt x="1205357" y="1000887"/>
                </a:lnTo>
                <a:close/>
              </a:path>
              <a:path w="3806825" h="1115695">
                <a:moveTo>
                  <a:pt x="1129157" y="1000887"/>
                </a:moveTo>
                <a:lnTo>
                  <a:pt x="1121606" y="1002399"/>
                </a:lnTo>
                <a:lnTo>
                  <a:pt x="1115552" y="1006506"/>
                </a:lnTo>
                <a:lnTo>
                  <a:pt x="1111474" y="1012567"/>
                </a:lnTo>
                <a:lnTo>
                  <a:pt x="1109980" y="1019937"/>
                </a:lnTo>
                <a:lnTo>
                  <a:pt x="1111474" y="1027360"/>
                </a:lnTo>
                <a:lnTo>
                  <a:pt x="1115552" y="1033414"/>
                </a:lnTo>
                <a:lnTo>
                  <a:pt x="1121606" y="1037492"/>
                </a:lnTo>
                <a:lnTo>
                  <a:pt x="1129030" y="1038987"/>
                </a:lnTo>
                <a:lnTo>
                  <a:pt x="1136526" y="1037492"/>
                </a:lnTo>
                <a:lnTo>
                  <a:pt x="1142587" y="1033414"/>
                </a:lnTo>
                <a:lnTo>
                  <a:pt x="1146694" y="1027360"/>
                </a:lnTo>
                <a:lnTo>
                  <a:pt x="1148207" y="1019937"/>
                </a:lnTo>
                <a:lnTo>
                  <a:pt x="1146694" y="1012567"/>
                </a:lnTo>
                <a:lnTo>
                  <a:pt x="1142587" y="1006506"/>
                </a:lnTo>
                <a:lnTo>
                  <a:pt x="1136526" y="1002399"/>
                </a:lnTo>
                <a:lnTo>
                  <a:pt x="1129157" y="1000887"/>
                </a:lnTo>
                <a:close/>
              </a:path>
              <a:path w="3806825" h="1115695">
                <a:moveTo>
                  <a:pt x="1052830" y="1000887"/>
                </a:moveTo>
                <a:lnTo>
                  <a:pt x="1045406" y="1002399"/>
                </a:lnTo>
                <a:lnTo>
                  <a:pt x="1039352" y="1006506"/>
                </a:lnTo>
                <a:lnTo>
                  <a:pt x="1035274" y="1012567"/>
                </a:lnTo>
                <a:lnTo>
                  <a:pt x="1033780" y="1019937"/>
                </a:lnTo>
                <a:lnTo>
                  <a:pt x="1035274" y="1027360"/>
                </a:lnTo>
                <a:lnTo>
                  <a:pt x="1039352" y="1033414"/>
                </a:lnTo>
                <a:lnTo>
                  <a:pt x="1045406" y="1037492"/>
                </a:lnTo>
                <a:lnTo>
                  <a:pt x="1052830" y="1038987"/>
                </a:lnTo>
                <a:lnTo>
                  <a:pt x="1060253" y="1037492"/>
                </a:lnTo>
                <a:lnTo>
                  <a:pt x="1066307" y="1033414"/>
                </a:lnTo>
                <a:lnTo>
                  <a:pt x="1070385" y="1027360"/>
                </a:lnTo>
                <a:lnTo>
                  <a:pt x="1071880" y="1019937"/>
                </a:lnTo>
                <a:lnTo>
                  <a:pt x="1070385" y="1012567"/>
                </a:lnTo>
                <a:lnTo>
                  <a:pt x="1066307" y="1006506"/>
                </a:lnTo>
                <a:lnTo>
                  <a:pt x="1060253" y="1002399"/>
                </a:lnTo>
                <a:lnTo>
                  <a:pt x="1052830" y="1000887"/>
                </a:lnTo>
                <a:close/>
              </a:path>
              <a:path w="3806825" h="1115695">
                <a:moveTo>
                  <a:pt x="976630" y="1000887"/>
                </a:moveTo>
                <a:lnTo>
                  <a:pt x="969206" y="1002399"/>
                </a:lnTo>
                <a:lnTo>
                  <a:pt x="963152" y="1006506"/>
                </a:lnTo>
                <a:lnTo>
                  <a:pt x="959074" y="1012567"/>
                </a:lnTo>
                <a:lnTo>
                  <a:pt x="957580" y="1019937"/>
                </a:lnTo>
                <a:lnTo>
                  <a:pt x="959074" y="1027360"/>
                </a:lnTo>
                <a:lnTo>
                  <a:pt x="963152" y="1033414"/>
                </a:lnTo>
                <a:lnTo>
                  <a:pt x="969206" y="1037492"/>
                </a:lnTo>
                <a:lnTo>
                  <a:pt x="976630" y="1038987"/>
                </a:lnTo>
                <a:lnTo>
                  <a:pt x="984053" y="1037492"/>
                </a:lnTo>
                <a:lnTo>
                  <a:pt x="990107" y="1033414"/>
                </a:lnTo>
                <a:lnTo>
                  <a:pt x="994185" y="1027360"/>
                </a:lnTo>
                <a:lnTo>
                  <a:pt x="995680" y="1019937"/>
                </a:lnTo>
                <a:lnTo>
                  <a:pt x="994185" y="1012567"/>
                </a:lnTo>
                <a:lnTo>
                  <a:pt x="990107" y="1006506"/>
                </a:lnTo>
                <a:lnTo>
                  <a:pt x="984053" y="1002399"/>
                </a:lnTo>
                <a:lnTo>
                  <a:pt x="976630" y="1000887"/>
                </a:lnTo>
                <a:close/>
              </a:path>
              <a:path w="3806825" h="1115695">
                <a:moveTo>
                  <a:pt x="900430" y="1000887"/>
                </a:moveTo>
                <a:lnTo>
                  <a:pt x="900302" y="1000887"/>
                </a:lnTo>
                <a:lnTo>
                  <a:pt x="892933" y="1002399"/>
                </a:lnTo>
                <a:lnTo>
                  <a:pt x="886872" y="1006506"/>
                </a:lnTo>
                <a:lnTo>
                  <a:pt x="882765" y="1012567"/>
                </a:lnTo>
                <a:lnTo>
                  <a:pt x="881252" y="1019937"/>
                </a:lnTo>
                <a:lnTo>
                  <a:pt x="882765" y="1027360"/>
                </a:lnTo>
                <a:lnTo>
                  <a:pt x="886872" y="1033414"/>
                </a:lnTo>
                <a:lnTo>
                  <a:pt x="892933" y="1037492"/>
                </a:lnTo>
                <a:lnTo>
                  <a:pt x="900302" y="1038987"/>
                </a:lnTo>
                <a:lnTo>
                  <a:pt x="900430" y="1038987"/>
                </a:lnTo>
                <a:lnTo>
                  <a:pt x="907853" y="1037492"/>
                </a:lnTo>
                <a:lnTo>
                  <a:pt x="913907" y="1033414"/>
                </a:lnTo>
                <a:lnTo>
                  <a:pt x="917985" y="1027360"/>
                </a:lnTo>
                <a:lnTo>
                  <a:pt x="919480" y="1019937"/>
                </a:lnTo>
                <a:lnTo>
                  <a:pt x="917985" y="1012567"/>
                </a:lnTo>
                <a:lnTo>
                  <a:pt x="913907" y="1006506"/>
                </a:lnTo>
                <a:lnTo>
                  <a:pt x="907853" y="1002399"/>
                </a:lnTo>
                <a:lnTo>
                  <a:pt x="900430" y="1000887"/>
                </a:lnTo>
                <a:close/>
              </a:path>
              <a:path w="3806825" h="1115695">
                <a:moveTo>
                  <a:pt x="824102" y="1000887"/>
                </a:moveTo>
                <a:lnTo>
                  <a:pt x="816679" y="1002399"/>
                </a:lnTo>
                <a:lnTo>
                  <a:pt x="810625" y="1006506"/>
                </a:lnTo>
                <a:lnTo>
                  <a:pt x="806547" y="1012567"/>
                </a:lnTo>
                <a:lnTo>
                  <a:pt x="805052" y="1019937"/>
                </a:lnTo>
                <a:lnTo>
                  <a:pt x="806547" y="1027360"/>
                </a:lnTo>
                <a:lnTo>
                  <a:pt x="810625" y="1033414"/>
                </a:lnTo>
                <a:lnTo>
                  <a:pt x="816679" y="1037492"/>
                </a:lnTo>
                <a:lnTo>
                  <a:pt x="824102" y="1038987"/>
                </a:lnTo>
                <a:lnTo>
                  <a:pt x="831526" y="1037492"/>
                </a:lnTo>
                <a:lnTo>
                  <a:pt x="837580" y="1033414"/>
                </a:lnTo>
                <a:lnTo>
                  <a:pt x="841658" y="1027360"/>
                </a:lnTo>
                <a:lnTo>
                  <a:pt x="843152" y="1019937"/>
                </a:lnTo>
                <a:lnTo>
                  <a:pt x="841658" y="1012567"/>
                </a:lnTo>
                <a:lnTo>
                  <a:pt x="837580" y="1006506"/>
                </a:lnTo>
                <a:lnTo>
                  <a:pt x="831526" y="1002399"/>
                </a:lnTo>
                <a:lnTo>
                  <a:pt x="824102" y="1000887"/>
                </a:lnTo>
                <a:close/>
              </a:path>
              <a:path w="3806825" h="1115695">
                <a:moveTo>
                  <a:pt x="747902" y="1000887"/>
                </a:moveTo>
                <a:lnTo>
                  <a:pt x="740479" y="1002399"/>
                </a:lnTo>
                <a:lnTo>
                  <a:pt x="734425" y="1006506"/>
                </a:lnTo>
                <a:lnTo>
                  <a:pt x="730347" y="1012567"/>
                </a:lnTo>
                <a:lnTo>
                  <a:pt x="728852" y="1019937"/>
                </a:lnTo>
                <a:lnTo>
                  <a:pt x="730347" y="1027360"/>
                </a:lnTo>
                <a:lnTo>
                  <a:pt x="734425" y="1033414"/>
                </a:lnTo>
                <a:lnTo>
                  <a:pt x="740479" y="1037492"/>
                </a:lnTo>
                <a:lnTo>
                  <a:pt x="747902" y="1038987"/>
                </a:lnTo>
                <a:lnTo>
                  <a:pt x="755326" y="1037492"/>
                </a:lnTo>
                <a:lnTo>
                  <a:pt x="761380" y="1033414"/>
                </a:lnTo>
                <a:lnTo>
                  <a:pt x="765458" y="1027360"/>
                </a:lnTo>
                <a:lnTo>
                  <a:pt x="766952" y="1019937"/>
                </a:lnTo>
                <a:lnTo>
                  <a:pt x="765458" y="1012567"/>
                </a:lnTo>
                <a:lnTo>
                  <a:pt x="761380" y="1006506"/>
                </a:lnTo>
                <a:lnTo>
                  <a:pt x="755326" y="1002399"/>
                </a:lnTo>
                <a:lnTo>
                  <a:pt x="747902" y="1000887"/>
                </a:lnTo>
                <a:close/>
              </a:path>
              <a:path w="3806825" h="1115695">
                <a:moveTo>
                  <a:pt x="671702" y="1000887"/>
                </a:moveTo>
                <a:lnTo>
                  <a:pt x="664206" y="1002399"/>
                </a:lnTo>
                <a:lnTo>
                  <a:pt x="658145" y="1006506"/>
                </a:lnTo>
                <a:lnTo>
                  <a:pt x="654038" y="1012567"/>
                </a:lnTo>
                <a:lnTo>
                  <a:pt x="652526" y="1019937"/>
                </a:lnTo>
                <a:lnTo>
                  <a:pt x="654038" y="1027360"/>
                </a:lnTo>
                <a:lnTo>
                  <a:pt x="658145" y="1033414"/>
                </a:lnTo>
                <a:lnTo>
                  <a:pt x="664206" y="1037492"/>
                </a:lnTo>
                <a:lnTo>
                  <a:pt x="671576" y="1038987"/>
                </a:lnTo>
                <a:lnTo>
                  <a:pt x="679126" y="1037492"/>
                </a:lnTo>
                <a:lnTo>
                  <a:pt x="685180" y="1033414"/>
                </a:lnTo>
                <a:lnTo>
                  <a:pt x="689258" y="1027360"/>
                </a:lnTo>
                <a:lnTo>
                  <a:pt x="690752" y="1019937"/>
                </a:lnTo>
                <a:lnTo>
                  <a:pt x="689258" y="1012567"/>
                </a:lnTo>
                <a:lnTo>
                  <a:pt x="685180" y="1006506"/>
                </a:lnTo>
                <a:lnTo>
                  <a:pt x="679126" y="1002399"/>
                </a:lnTo>
                <a:lnTo>
                  <a:pt x="671702" y="1000887"/>
                </a:lnTo>
                <a:close/>
              </a:path>
              <a:path w="3806825" h="1115695">
                <a:moveTo>
                  <a:pt x="595376" y="1000887"/>
                </a:moveTo>
                <a:lnTo>
                  <a:pt x="587952" y="1002399"/>
                </a:lnTo>
                <a:lnTo>
                  <a:pt x="581898" y="1006506"/>
                </a:lnTo>
                <a:lnTo>
                  <a:pt x="577820" y="1012567"/>
                </a:lnTo>
                <a:lnTo>
                  <a:pt x="576326" y="1019937"/>
                </a:lnTo>
                <a:lnTo>
                  <a:pt x="577820" y="1027360"/>
                </a:lnTo>
                <a:lnTo>
                  <a:pt x="581898" y="1033414"/>
                </a:lnTo>
                <a:lnTo>
                  <a:pt x="587952" y="1037492"/>
                </a:lnTo>
                <a:lnTo>
                  <a:pt x="595376" y="1038987"/>
                </a:lnTo>
                <a:lnTo>
                  <a:pt x="602799" y="1037492"/>
                </a:lnTo>
                <a:lnTo>
                  <a:pt x="608853" y="1033414"/>
                </a:lnTo>
                <a:lnTo>
                  <a:pt x="612931" y="1027360"/>
                </a:lnTo>
                <a:lnTo>
                  <a:pt x="614426" y="1019937"/>
                </a:lnTo>
                <a:lnTo>
                  <a:pt x="612931" y="1012567"/>
                </a:lnTo>
                <a:lnTo>
                  <a:pt x="608853" y="1006506"/>
                </a:lnTo>
                <a:lnTo>
                  <a:pt x="602799" y="1002399"/>
                </a:lnTo>
                <a:lnTo>
                  <a:pt x="595376" y="1000887"/>
                </a:lnTo>
                <a:close/>
              </a:path>
              <a:path w="3806825" h="1115695">
                <a:moveTo>
                  <a:pt x="519175" y="1000887"/>
                </a:moveTo>
                <a:lnTo>
                  <a:pt x="511752" y="1002399"/>
                </a:lnTo>
                <a:lnTo>
                  <a:pt x="505698" y="1006506"/>
                </a:lnTo>
                <a:lnTo>
                  <a:pt x="501620" y="1012567"/>
                </a:lnTo>
                <a:lnTo>
                  <a:pt x="500125" y="1019937"/>
                </a:lnTo>
                <a:lnTo>
                  <a:pt x="501620" y="1027360"/>
                </a:lnTo>
                <a:lnTo>
                  <a:pt x="505698" y="1033414"/>
                </a:lnTo>
                <a:lnTo>
                  <a:pt x="511752" y="1037492"/>
                </a:lnTo>
                <a:lnTo>
                  <a:pt x="519175" y="1038987"/>
                </a:lnTo>
                <a:lnTo>
                  <a:pt x="526599" y="1037492"/>
                </a:lnTo>
                <a:lnTo>
                  <a:pt x="532653" y="1033414"/>
                </a:lnTo>
                <a:lnTo>
                  <a:pt x="536731" y="1027360"/>
                </a:lnTo>
                <a:lnTo>
                  <a:pt x="538226" y="1019937"/>
                </a:lnTo>
                <a:lnTo>
                  <a:pt x="536731" y="1012567"/>
                </a:lnTo>
                <a:lnTo>
                  <a:pt x="532653" y="1006506"/>
                </a:lnTo>
                <a:lnTo>
                  <a:pt x="526599" y="1002399"/>
                </a:lnTo>
                <a:lnTo>
                  <a:pt x="519175" y="1000887"/>
                </a:lnTo>
                <a:close/>
              </a:path>
              <a:path w="3806825" h="1115695">
                <a:moveTo>
                  <a:pt x="442975" y="1000887"/>
                </a:moveTo>
                <a:lnTo>
                  <a:pt x="435552" y="1002399"/>
                </a:lnTo>
                <a:lnTo>
                  <a:pt x="429498" y="1006506"/>
                </a:lnTo>
                <a:lnTo>
                  <a:pt x="425420" y="1012567"/>
                </a:lnTo>
                <a:lnTo>
                  <a:pt x="423925" y="1019937"/>
                </a:lnTo>
                <a:lnTo>
                  <a:pt x="425420" y="1027360"/>
                </a:lnTo>
                <a:lnTo>
                  <a:pt x="429498" y="1033414"/>
                </a:lnTo>
                <a:lnTo>
                  <a:pt x="435552" y="1037492"/>
                </a:lnTo>
                <a:lnTo>
                  <a:pt x="442975" y="1038987"/>
                </a:lnTo>
                <a:lnTo>
                  <a:pt x="450399" y="1037492"/>
                </a:lnTo>
                <a:lnTo>
                  <a:pt x="456453" y="1033414"/>
                </a:lnTo>
                <a:lnTo>
                  <a:pt x="460531" y="1027360"/>
                </a:lnTo>
                <a:lnTo>
                  <a:pt x="462025" y="1019937"/>
                </a:lnTo>
                <a:lnTo>
                  <a:pt x="460531" y="1012567"/>
                </a:lnTo>
                <a:lnTo>
                  <a:pt x="456453" y="1006506"/>
                </a:lnTo>
                <a:lnTo>
                  <a:pt x="450399" y="1002399"/>
                </a:lnTo>
                <a:lnTo>
                  <a:pt x="442975" y="1000887"/>
                </a:lnTo>
                <a:close/>
              </a:path>
              <a:path w="3806825" h="1115695">
                <a:moveTo>
                  <a:pt x="366775" y="1000887"/>
                </a:moveTo>
                <a:lnTo>
                  <a:pt x="359225" y="1002399"/>
                </a:lnTo>
                <a:lnTo>
                  <a:pt x="353171" y="1006506"/>
                </a:lnTo>
                <a:lnTo>
                  <a:pt x="349093" y="1012567"/>
                </a:lnTo>
                <a:lnTo>
                  <a:pt x="347599" y="1019937"/>
                </a:lnTo>
                <a:lnTo>
                  <a:pt x="349093" y="1027360"/>
                </a:lnTo>
                <a:lnTo>
                  <a:pt x="353171" y="1033414"/>
                </a:lnTo>
                <a:lnTo>
                  <a:pt x="359225" y="1037492"/>
                </a:lnTo>
                <a:lnTo>
                  <a:pt x="366649" y="1038987"/>
                </a:lnTo>
                <a:lnTo>
                  <a:pt x="374145" y="1037492"/>
                </a:lnTo>
                <a:lnTo>
                  <a:pt x="380206" y="1033414"/>
                </a:lnTo>
                <a:lnTo>
                  <a:pt x="384313" y="1027360"/>
                </a:lnTo>
                <a:lnTo>
                  <a:pt x="385825" y="1019937"/>
                </a:lnTo>
                <a:lnTo>
                  <a:pt x="384313" y="1012567"/>
                </a:lnTo>
                <a:lnTo>
                  <a:pt x="380206" y="1006506"/>
                </a:lnTo>
                <a:lnTo>
                  <a:pt x="374145" y="1002399"/>
                </a:lnTo>
                <a:lnTo>
                  <a:pt x="366775" y="1000887"/>
                </a:lnTo>
                <a:close/>
              </a:path>
              <a:path w="3806825" h="1115695">
                <a:moveTo>
                  <a:pt x="290449" y="1000887"/>
                </a:moveTo>
                <a:lnTo>
                  <a:pt x="283025" y="1002399"/>
                </a:lnTo>
                <a:lnTo>
                  <a:pt x="276971" y="1006506"/>
                </a:lnTo>
                <a:lnTo>
                  <a:pt x="272893" y="1012567"/>
                </a:lnTo>
                <a:lnTo>
                  <a:pt x="271399" y="1019937"/>
                </a:lnTo>
                <a:lnTo>
                  <a:pt x="272893" y="1027360"/>
                </a:lnTo>
                <a:lnTo>
                  <a:pt x="276971" y="1033414"/>
                </a:lnTo>
                <a:lnTo>
                  <a:pt x="283025" y="1037492"/>
                </a:lnTo>
                <a:lnTo>
                  <a:pt x="290449" y="1038987"/>
                </a:lnTo>
                <a:lnTo>
                  <a:pt x="297872" y="1037492"/>
                </a:lnTo>
                <a:lnTo>
                  <a:pt x="303926" y="1033414"/>
                </a:lnTo>
                <a:lnTo>
                  <a:pt x="308004" y="1027360"/>
                </a:lnTo>
                <a:lnTo>
                  <a:pt x="309499" y="1019937"/>
                </a:lnTo>
                <a:lnTo>
                  <a:pt x="308004" y="1012567"/>
                </a:lnTo>
                <a:lnTo>
                  <a:pt x="303926" y="1006506"/>
                </a:lnTo>
                <a:lnTo>
                  <a:pt x="297872" y="1002399"/>
                </a:lnTo>
                <a:lnTo>
                  <a:pt x="290449" y="1000887"/>
                </a:lnTo>
                <a:close/>
              </a:path>
              <a:path w="3806825" h="1115695">
                <a:moveTo>
                  <a:pt x="214249" y="1000887"/>
                </a:moveTo>
                <a:lnTo>
                  <a:pt x="206825" y="1002399"/>
                </a:lnTo>
                <a:lnTo>
                  <a:pt x="200771" y="1006506"/>
                </a:lnTo>
                <a:lnTo>
                  <a:pt x="196693" y="1012567"/>
                </a:lnTo>
                <a:lnTo>
                  <a:pt x="195199" y="1019937"/>
                </a:lnTo>
                <a:lnTo>
                  <a:pt x="196693" y="1027360"/>
                </a:lnTo>
                <a:lnTo>
                  <a:pt x="200771" y="1033414"/>
                </a:lnTo>
                <a:lnTo>
                  <a:pt x="206825" y="1037492"/>
                </a:lnTo>
                <a:lnTo>
                  <a:pt x="214249" y="1038987"/>
                </a:lnTo>
                <a:lnTo>
                  <a:pt x="221672" y="1037492"/>
                </a:lnTo>
                <a:lnTo>
                  <a:pt x="227726" y="1033414"/>
                </a:lnTo>
                <a:lnTo>
                  <a:pt x="231804" y="1027360"/>
                </a:lnTo>
                <a:lnTo>
                  <a:pt x="233299" y="1019937"/>
                </a:lnTo>
                <a:lnTo>
                  <a:pt x="231804" y="1012567"/>
                </a:lnTo>
                <a:lnTo>
                  <a:pt x="227726" y="1006506"/>
                </a:lnTo>
                <a:lnTo>
                  <a:pt x="221672" y="1002399"/>
                </a:lnTo>
                <a:lnTo>
                  <a:pt x="214249" y="1000887"/>
                </a:lnTo>
                <a:close/>
              </a:path>
              <a:path w="3806825" h="1115695">
                <a:moveTo>
                  <a:pt x="138049" y="1000887"/>
                </a:moveTo>
                <a:lnTo>
                  <a:pt x="130498" y="1002399"/>
                </a:lnTo>
                <a:lnTo>
                  <a:pt x="124444" y="1006506"/>
                </a:lnTo>
                <a:lnTo>
                  <a:pt x="120366" y="1012567"/>
                </a:lnTo>
                <a:lnTo>
                  <a:pt x="118872" y="1019937"/>
                </a:lnTo>
                <a:lnTo>
                  <a:pt x="120366" y="1027360"/>
                </a:lnTo>
                <a:lnTo>
                  <a:pt x="124444" y="1033414"/>
                </a:lnTo>
                <a:lnTo>
                  <a:pt x="130498" y="1037492"/>
                </a:lnTo>
                <a:lnTo>
                  <a:pt x="137922" y="1038987"/>
                </a:lnTo>
                <a:lnTo>
                  <a:pt x="145418" y="1037492"/>
                </a:lnTo>
                <a:lnTo>
                  <a:pt x="151479" y="1033414"/>
                </a:lnTo>
                <a:lnTo>
                  <a:pt x="155586" y="1027360"/>
                </a:lnTo>
                <a:lnTo>
                  <a:pt x="157099" y="1019937"/>
                </a:lnTo>
                <a:lnTo>
                  <a:pt x="155586" y="1012567"/>
                </a:lnTo>
                <a:lnTo>
                  <a:pt x="151479" y="1006506"/>
                </a:lnTo>
                <a:lnTo>
                  <a:pt x="145418" y="1002399"/>
                </a:lnTo>
                <a:lnTo>
                  <a:pt x="138049" y="1000887"/>
                </a:lnTo>
                <a:close/>
              </a:path>
              <a:path w="3806825" h="1115695">
                <a:moveTo>
                  <a:pt x="114300" y="924687"/>
                </a:moveTo>
                <a:lnTo>
                  <a:pt x="0" y="1019937"/>
                </a:lnTo>
                <a:lnTo>
                  <a:pt x="114300" y="1115187"/>
                </a:lnTo>
                <a:lnTo>
                  <a:pt x="114300" y="92468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D51A6D3-E746-0C57-C189-BC79C6D8E1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282" y="549859"/>
            <a:ext cx="427355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92979" y="2487167"/>
            <a:ext cx="2513330" cy="794385"/>
            <a:chOff x="4792979" y="2487167"/>
            <a:chExt cx="2513330" cy="794385"/>
          </a:xfrm>
        </p:grpSpPr>
        <p:sp>
          <p:nvSpPr>
            <p:cNvPr id="4" name="object 4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2503931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3931" y="784860"/>
                  </a:lnTo>
                  <a:lnTo>
                    <a:pt x="250393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7551" y="2491739"/>
              <a:ext cx="2504440" cy="784860"/>
            </a:xfrm>
            <a:custGeom>
              <a:avLst/>
              <a:gdLst/>
              <a:ahLst/>
              <a:cxnLst/>
              <a:rect l="l" t="t" r="r" b="b"/>
              <a:pathLst>
                <a:path w="2504440" h="784860">
                  <a:moveTo>
                    <a:pt x="0" y="784860"/>
                  </a:moveTo>
                  <a:lnTo>
                    <a:pt x="2503931" y="784860"/>
                  </a:lnTo>
                  <a:lnTo>
                    <a:pt x="2503931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315" y="2537459"/>
              <a:ext cx="108160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261" y="2918459"/>
              <a:ext cx="1292352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1" y="2871215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6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89876" y="4319015"/>
            <a:ext cx="2512060" cy="794385"/>
            <a:chOff x="7389876" y="4319015"/>
            <a:chExt cx="2512060" cy="794385"/>
          </a:xfrm>
        </p:grpSpPr>
        <p:sp>
          <p:nvSpPr>
            <p:cNvPr id="10" name="object 10"/>
            <p:cNvSpPr/>
            <p:nvPr/>
          </p:nvSpPr>
          <p:spPr>
            <a:xfrm>
              <a:off x="7394448" y="4323587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250240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7" y="784860"/>
                  </a:lnTo>
                  <a:lnTo>
                    <a:pt x="25024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94448" y="4323587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4" h="784860">
                  <a:moveTo>
                    <a:pt x="0" y="784860"/>
                  </a:moveTo>
                  <a:lnTo>
                    <a:pt x="2502407" y="784860"/>
                  </a:lnTo>
                  <a:lnTo>
                    <a:pt x="250240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9290" y="4370831"/>
              <a:ext cx="85441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6142" y="4751831"/>
              <a:ext cx="1291971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94448" y="4704587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4" h="12700">
                  <a:moveTo>
                    <a:pt x="2502534" y="1244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290572" y="3277361"/>
            <a:ext cx="6367780" cy="1835785"/>
            <a:chOff x="2290572" y="3277361"/>
            <a:chExt cx="6367780" cy="1835785"/>
          </a:xfrm>
        </p:grpSpPr>
        <p:sp>
          <p:nvSpPr>
            <p:cNvPr id="16" name="object 16"/>
            <p:cNvSpPr/>
            <p:nvPr/>
          </p:nvSpPr>
          <p:spPr>
            <a:xfrm>
              <a:off x="2295144" y="4323587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5" h="784860">
                  <a:moveTo>
                    <a:pt x="250240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02408" y="784860"/>
                  </a:lnTo>
                  <a:lnTo>
                    <a:pt x="250240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5144" y="4323587"/>
              <a:ext cx="2502535" cy="784860"/>
            </a:xfrm>
            <a:custGeom>
              <a:avLst/>
              <a:gdLst/>
              <a:ahLst/>
              <a:cxnLst/>
              <a:rect l="l" t="t" r="r" b="b"/>
              <a:pathLst>
                <a:path w="2502535" h="784860">
                  <a:moveTo>
                    <a:pt x="0" y="784860"/>
                  </a:moveTo>
                  <a:lnTo>
                    <a:pt x="2502408" y="784860"/>
                  </a:lnTo>
                  <a:lnTo>
                    <a:pt x="250240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3525" y="4370831"/>
              <a:ext cx="1621281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7473" y="4751831"/>
              <a:ext cx="129197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95144" y="4704587"/>
              <a:ext cx="2502535" cy="12700"/>
            </a:xfrm>
            <a:custGeom>
              <a:avLst/>
              <a:gdLst/>
              <a:ahLst/>
              <a:cxnLst/>
              <a:rect l="l" t="t" r="r" b="b"/>
              <a:pathLst>
                <a:path w="2502535" h="12700">
                  <a:moveTo>
                    <a:pt x="2502535" y="12445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4156" y="3277361"/>
              <a:ext cx="5123815" cy="1479550"/>
            </a:xfrm>
            <a:custGeom>
              <a:avLst/>
              <a:gdLst/>
              <a:ahLst/>
              <a:cxnLst/>
              <a:rect l="l" t="t" r="r" b="b"/>
              <a:pathLst>
                <a:path w="5123815" h="1479550">
                  <a:moveTo>
                    <a:pt x="3859657" y="1427226"/>
                  </a:moveTo>
                  <a:lnTo>
                    <a:pt x="1341882" y="1427226"/>
                  </a:lnTo>
                  <a:lnTo>
                    <a:pt x="1341882" y="1401318"/>
                  </a:lnTo>
                  <a:lnTo>
                    <a:pt x="1264158" y="1440180"/>
                  </a:lnTo>
                  <a:lnTo>
                    <a:pt x="1341882" y="1479042"/>
                  </a:lnTo>
                  <a:lnTo>
                    <a:pt x="1341882" y="1453134"/>
                  </a:lnTo>
                  <a:lnTo>
                    <a:pt x="3859657" y="1453134"/>
                  </a:lnTo>
                  <a:lnTo>
                    <a:pt x="3859657" y="1427226"/>
                  </a:lnTo>
                  <a:close/>
                </a:path>
                <a:path w="5123815" h="1479550">
                  <a:moveTo>
                    <a:pt x="5123815" y="517017"/>
                  </a:moveTo>
                  <a:lnTo>
                    <a:pt x="5118100" y="511175"/>
                  </a:lnTo>
                  <a:lnTo>
                    <a:pt x="2528443" y="511175"/>
                  </a:lnTo>
                  <a:lnTo>
                    <a:pt x="2528443" y="129540"/>
                  </a:lnTo>
                  <a:lnTo>
                    <a:pt x="2580132" y="129540"/>
                  </a:lnTo>
                  <a:lnTo>
                    <a:pt x="2580259" y="129540"/>
                  </a:lnTo>
                  <a:lnTo>
                    <a:pt x="2573782" y="116586"/>
                  </a:lnTo>
                  <a:lnTo>
                    <a:pt x="2515489" y="0"/>
                  </a:lnTo>
                  <a:lnTo>
                    <a:pt x="2515425" y="127"/>
                  </a:lnTo>
                  <a:lnTo>
                    <a:pt x="2515362" y="0"/>
                  </a:lnTo>
                  <a:lnTo>
                    <a:pt x="2450592" y="129540"/>
                  </a:lnTo>
                  <a:lnTo>
                    <a:pt x="2450719" y="129540"/>
                  </a:lnTo>
                  <a:lnTo>
                    <a:pt x="2502408" y="129540"/>
                  </a:lnTo>
                  <a:lnTo>
                    <a:pt x="2502408" y="511175"/>
                  </a:lnTo>
                  <a:lnTo>
                    <a:pt x="5842" y="511175"/>
                  </a:lnTo>
                  <a:lnTo>
                    <a:pt x="0" y="517017"/>
                  </a:lnTo>
                  <a:lnTo>
                    <a:pt x="0" y="1048258"/>
                  </a:lnTo>
                  <a:lnTo>
                    <a:pt x="25908" y="1048258"/>
                  </a:lnTo>
                  <a:lnTo>
                    <a:pt x="25908" y="537083"/>
                  </a:lnTo>
                  <a:lnTo>
                    <a:pt x="2508250" y="537083"/>
                  </a:lnTo>
                  <a:lnTo>
                    <a:pt x="2522601" y="537083"/>
                  </a:lnTo>
                  <a:lnTo>
                    <a:pt x="5097907" y="537083"/>
                  </a:lnTo>
                  <a:lnTo>
                    <a:pt x="5097907" y="1048258"/>
                  </a:lnTo>
                  <a:lnTo>
                    <a:pt x="5123815" y="1048258"/>
                  </a:lnTo>
                  <a:lnTo>
                    <a:pt x="5123815" y="537083"/>
                  </a:lnTo>
                  <a:lnTo>
                    <a:pt x="5123815" y="51701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9AC1EDD-ECD4-B0B9-2FEC-BD4206A9DE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497" y="3900804"/>
            <a:ext cx="2152523" cy="42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6817" y="4834763"/>
            <a:ext cx="2237232" cy="487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3441" y="2122627"/>
            <a:ext cx="256070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910" y="3069285"/>
            <a:ext cx="2596261" cy="731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5936" y="3553333"/>
            <a:ext cx="1389888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36817" y="2551429"/>
            <a:ext cx="1795780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6833" y="549859"/>
            <a:ext cx="6098413" cy="5489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21B59-D9F7-659F-A11C-FD04D1A711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1322" y="544652"/>
            <a:ext cx="594029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62174"/>
            <a:ext cx="218630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56839"/>
            <a:ext cx="141998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1198"/>
            <a:ext cx="114117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345254"/>
            <a:ext cx="115997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390" y="2577351"/>
            <a:ext cx="2883220" cy="210907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E3447-2653-B8E8-E71B-96984B75C5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544652"/>
            <a:ext cx="928903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858973"/>
            <a:ext cx="1296162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54019"/>
            <a:ext cx="1703831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048378"/>
            <a:ext cx="142989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2340" y="2430252"/>
            <a:ext cx="2659657" cy="240513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45D570-CD21-E1E3-DC8B-B3C02FB2AE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412750"/>
            <a:ext cx="129654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05713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854405"/>
            <a:ext cx="6007735" cy="732155"/>
            <a:chOff x="5768975" y="854405"/>
            <a:chExt cx="600773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854405"/>
              <a:ext cx="600722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220724"/>
              <a:ext cx="194055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7736" y="1220724"/>
              <a:ext cx="2406269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1586" y="1815083"/>
            <a:ext cx="170383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230835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2256739"/>
            <a:ext cx="5593080" cy="732155"/>
            <a:chOff x="5768975" y="2256739"/>
            <a:chExt cx="5593080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2256739"/>
              <a:ext cx="559257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2623057"/>
              <a:ext cx="3515359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217417"/>
            <a:ext cx="1430274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371068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8975" y="3659454"/>
            <a:ext cx="5603875" cy="731520"/>
            <a:chOff x="5768975" y="3659454"/>
            <a:chExt cx="5603875" cy="73152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3659454"/>
              <a:ext cx="560362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024833"/>
              <a:ext cx="5003546" cy="36606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0146" y="4619878"/>
            <a:ext cx="1042784" cy="36576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466715" y="51131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68975" y="5061839"/>
            <a:ext cx="5149850" cy="731520"/>
            <a:chOff x="5768975" y="5061839"/>
            <a:chExt cx="5149850" cy="73152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061839"/>
              <a:ext cx="514959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8975" y="5427268"/>
              <a:ext cx="4542282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47917EC0-4B7C-A6D8-C1D8-BC50EFB8C7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249119"/>
            <a:ext cx="3324605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844038"/>
            <a:ext cx="371271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38397"/>
            <a:ext cx="4772914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032453"/>
            <a:ext cx="3295141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903603-D2D4-9CB0-A86D-DF7D0D6A43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497" y="3900804"/>
            <a:ext cx="2152523" cy="42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6817" y="4834763"/>
            <a:ext cx="2237232" cy="487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3441" y="2122627"/>
            <a:ext cx="256070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910" y="3069285"/>
            <a:ext cx="2596261" cy="731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5936" y="3553333"/>
            <a:ext cx="1389888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36817" y="2551429"/>
            <a:ext cx="1795780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50438" y="4424171"/>
            <a:ext cx="1907539" cy="487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16833" y="549859"/>
            <a:ext cx="6098413" cy="5489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10E8AE-B1E4-EB61-5586-A2B283B197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544652"/>
            <a:ext cx="856322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62174"/>
            <a:ext cx="1296162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56839"/>
            <a:ext cx="1703831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1198"/>
            <a:ext cx="142989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345254"/>
            <a:ext cx="1042415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0369" y="2744767"/>
            <a:ext cx="2283080" cy="177710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4781A-C699-E37C-C1DC-8A2B299F02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1378" y="2750566"/>
            <a:ext cx="4678680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7C19-BCAE-D3B2-2AD0-B49E7CD0CA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926" y="544652"/>
            <a:ext cx="4644898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55417"/>
            <a:ext cx="5898515" cy="731520"/>
            <a:chOff x="5096002" y="2455417"/>
            <a:chExt cx="589851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55417"/>
              <a:ext cx="58981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820873"/>
              <a:ext cx="2945256" cy="3660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22570" y="331482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63519"/>
            <a:ext cx="6336791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857878"/>
            <a:ext cx="6027801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51934"/>
            <a:ext cx="6368034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7457" y="2220172"/>
            <a:ext cx="2229390" cy="282525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29104A8-49B5-3183-52B6-CF6A9879E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926" y="549859"/>
            <a:ext cx="464489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44395" y="1647444"/>
            <a:ext cx="8905240" cy="4334510"/>
            <a:chOff x="1644395" y="1647444"/>
            <a:chExt cx="8905240" cy="4334510"/>
          </a:xfrm>
        </p:grpSpPr>
        <p:sp>
          <p:nvSpPr>
            <p:cNvPr id="4" name="object 4"/>
            <p:cNvSpPr/>
            <p:nvPr/>
          </p:nvSpPr>
          <p:spPr>
            <a:xfrm>
              <a:off x="1657349" y="2045970"/>
              <a:ext cx="8879205" cy="3923029"/>
            </a:xfrm>
            <a:custGeom>
              <a:avLst/>
              <a:gdLst/>
              <a:ahLst/>
              <a:cxnLst/>
              <a:rect l="l" t="t" r="r" b="b"/>
              <a:pathLst>
                <a:path w="8879205" h="3923029">
                  <a:moveTo>
                    <a:pt x="0" y="653795"/>
                  </a:moveTo>
                  <a:lnTo>
                    <a:pt x="1793" y="605004"/>
                  </a:lnTo>
                  <a:lnTo>
                    <a:pt x="7089" y="557187"/>
                  </a:lnTo>
                  <a:lnTo>
                    <a:pt x="15761" y="510469"/>
                  </a:lnTo>
                  <a:lnTo>
                    <a:pt x="27682" y="464978"/>
                  </a:lnTo>
                  <a:lnTo>
                    <a:pt x="42727" y="420840"/>
                  </a:lnTo>
                  <a:lnTo>
                    <a:pt x="60768" y="378181"/>
                  </a:lnTo>
                  <a:lnTo>
                    <a:pt x="81680" y="337127"/>
                  </a:lnTo>
                  <a:lnTo>
                    <a:pt x="105335" y="297806"/>
                  </a:lnTo>
                  <a:lnTo>
                    <a:pt x="131608" y="260343"/>
                  </a:lnTo>
                  <a:lnTo>
                    <a:pt x="160372" y="224866"/>
                  </a:lnTo>
                  <a:lnTo>
                    <a:pt x="191500" y="191500"/>
                  </a:lnTo>
                  <a:lnTo>
                    <a:pt x="224866" y="160372"/>
                  </a:lnTo>
                  <a:lnTo>
                    <a:pt x="260343" y="131608"/>
                  </a:lnTo>
                  <a:lnTo>
                    <a:pt x="297806" y="105335"/>
                  </a:lnTo>
                  <a:lnTo>
                    <a:pt x="337127" y="81680"/>
                  </a:lnTo>
                  <a:lnTo>
                    <a:pt x="378181" y="60768"/>
                  </a:lnTo>
                  <a:lnTo>
                    <a:pt x="420840" y="42727"/>
                  </a:lnTo>
                  <a:lnTo>
                    <a:pt x="464978" y="27682"/>
                  </a:lnTo>
                  <a:lnTo>
                    <a:pt x="510469" y="15761"/>
                  </a:lnTo>
                  <a:lnTo>
                    <a:pt x="557187" y="7089"/>
                  </a:lnTo>
                  <a:lnTo>
                    <a:pt x="605004" y="1793"/>
                  </a:lnTo>
                  <a:lnTo>
                    <a:pt x="653795" y="0"/>
                  </a:lnTo>
                  <a:lnTo>
                    <a:pt x="8225028" y="0"/>
                  </a:lnTo>
                  <a:lnTo>
                    <a:pt x="8273819" y="1793"/>
                  </a:lnTo>
                  <a:lnTo>
                    <a:pt x="8321636" y="7089"/>
                  </a:lnTo>
                  <a:lnTo>
                    <a:pt x="8368354" y="15761"/>
                  </a:lnTo>
                  <a:lnTo>
                    <a:pt x="8413845" y="27682"/>
                  </a:lnTo>
                  <a:lnTo>
                    <a:pt x="8457983" y="42727"/>
                  </a:lnTo>
                  <a:lnTo>
                    <a:pt x="8500642" y="60768"/>
                  </a:lnTo>
                  <a:lnTo>
                    <a:pt x="8541696" y="81680"/>
                  </a:lnTo>
                  <a:lnTo>
                    <a:pt x="8581017" y="105335"/>
                  </a:lnTo>
                  <a:lnTo>
                    <a:pt x="8618480" y="131608"/>
                  </a:lnTo>
                  <a:lnTo>
                    <a:pt x="8653957" y="160372"/>
                  </a:lnTo>
                  <a:lnTo>
                    <a:pt x="8687323" y="191500"/>
                  </a:lnTo>
                  <a:lnTo>
                    <a:pt x="8718451" y="224866"/>
                  </a:lnTo>
                  <a:lnTo>
                    <a:pt x="8747215" y="260343"/>
                  </a:lnTo>
                  <a:lnTo>
                    <a:pt x="8773488" y="297806"/>
                  </a:lnTo>
                  <a:lnTo>
                    <a:pt x="8797143" y="337127"/>
                  </a:lnTo>
                  <a:lnTo>
                    <a:pt x="8818055" y="378181"/>
                  </a:lnTo>
                  <a:lnTo>
                    <a:pt x="8836096" y="420840"/>
                  </a:lnTo>
                  <a:lnTo>
                    <a:pt x="8851141" y="464978"/>
                  </a:lnTo>
                  <a:lnTo>
                    <a:pt x="8863062" y="510469"/>
                  </a:lnTo>
                  <a:lnTo>
                    <a:pt x="8871734" y="557187"/>
                  </a:lnTo>
                  <a:lnTo>
                    <a:pt x="8877030" y="605004"/>
                  </a:lnTo>
                  <a:lnTo>
                    <a:pt x="8878824" y="653795"/>
                  </a:lnTo>
                  <a:lnTo>
                    <a:pt x="8878824" y="3268979"/>
                  </a:lnTo>
                  <a:lnTo>
                    <a:pt x="8877030" y="3317772"/>
                  </a:lnTo>
                  <a:lnTo>
                    <a:pt x="8871734" y="3365591"/>
                  </a:lnTo>
                  <a:lnTo>
                    <a:pt x="8863062" y="3412310"/>
                  </a:lnTo>
                  <a:lnTo>
                    <a:pt x="8851141" y="3457802"/>
                  </a:lnTo>
                  <a:lnTo>
                    <a:pt x="8836096" y="3501941"/>
                  </a:lnTo>
                  <a:lnTo>
                    <a:pt x="8818055" y="3544600"/>
                  </a:lnTo>
                  <a:lnTo>
                    <a:pt x="8797143" y="3585654"/>
                  </a:lnTo>
                  <a:lnTo>
                    <a:pt x="8773488" y="3624975"/>
                  </a:lnTo>
                  <a:lnTo>
                    <a:pt x="8747215" y="3662437"/>
                  </a:lnTo>
                  <a:lnTo>
                    <a:pt x="8718451" y="3697915"/>
                  </a:lnTo>
                  <a:lnTo>
                    <a:pt x="8687323" y="3731280"/>
                  </a:lnTo>
                  <a:lnTo>
                    <a:pt x="8653957" y="3762408"/>
                  </a:lnTo>
                  <a:lnTo>
                    <a:pt x="8618480" y="3791171"/>
                  </a:lnTo>
                  <a:lnTo>
                    <a:pt x="8581017" y="3817443"/>
                  </a:lnTo>
                  <a:lnTo>
                    <a:pt x="8541696" y="3841098"/>
                  </a:lnTo>
                  <a:lnTo>
                    <a:pt x="8500642" y="3862009"/>
                  </a:lnTo>
                  <a:lnTo>
                    <a:pt x="8457983" y="3880050"/>
                  </a:lnTo>
                  <a:lnTo>
                    <a:pt x="8413845" y="3895094"/>
                  </a:lnTo>
                  <a:lnTo>
                    <a:pt x="8368354" y="3907015"/>
                  </a:lnTo>
                  <a:lnTo>
                    <a:pt x="8321636" y="3915686"/>
                  </a:lnTo>
                  <a:lnTo>
                    <a:pt x="8273819" y="3920982"/>
                  </a:lnTo>
                  <a:lnTo>
                    <a:pt x="8225028" y="3922776"/>
                  </a:lnTo>
                  <a:lnTo>
                    <a:pt x="653795" y="3922776"/>
                  </a:lnTo>
                  <a:lnTo>
                    <a:pt x="605004" y="3920982"/>
                  </a:lnTo>
                  <a:lnTo>
                    <a:pt x="557187" y="3915686"/>
                  </a:lnTo>
                  <a:lnTo>
                    <a:pt x="510469" y="3907015"/>
                  </a:lnTo>
                  <a:lnTo>
                    <a:pt x="464978" y="3895094"/>
                  </a:lnTo>
                  <a:lnTo>
                    <a:pt x="420840" y="3880050"/>
                  </a:lnTo>
                  <a:lnTo>
                    <a:pt x="378181" y="3862009"/>
                  </a:lnTo>
                  <a:lnTo>
                    <a:pt x="337127" y="3841098"/>
                  </a:lnTo>
                  <a:lnTo>
                    <a:pt x="297806" y="3817443"/>
                  </a:lnTo>
                  <a:lnTo>
                    <a:pt x="260343" y="3791171"/>
                  </a:lnTo>
                  <a:lnTo>
                    <a:pt x="224866" y="3762408"/>
                  </a:lnTo>
                  <a:lnTo>
                    <a:pt x="191500" y="3731280"/>
                  </a:lnTo>
                  <a:lnTo>
                    <a:pt x="160372" y="3697915"/>
                  </a:lnTo>
                  <a:lnTo>
                    <a:pt x="131608" y="3662437"/>
                  </a:lnTo>
                  <a:lnTo>
                    <a:pt x="105335" y="3624975"/>
                  </a:lnTo>
                  <a:lnTo>
                    <a:pt x="81680" y="3585654"/>
                  </a:lnTo>
                  <a:lnTo>
                    <a:pt x="60768" y="3544600"/>
                  </a:lnTo>
                  <a:lnTo>
                    <a:pt x="42727" y="3501941"/>
                  </a:lnTo>
                  <a:lnTo>
                    <a:pt x="27682" y="3457802"/>
                  </a:lnTo>
                  <a:lnTo>
                    <a:pt x="15761" y="3412310"/>
                  </a:lnTo>
                  <a:lnTo>
                    <a:pt x="7089" y="3365591"/>
                  </a:lnTo>
                  <a:lnTo>
                    <a:pt x="1793" y="3317772"/>
                  </a:lnTo>
                  <a:lnTo>
                    <a:pt x="0" y="3268979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9075" y="1652016"/>
              <a:ext cx="2593975" cy="784860"/>
            </a:xfrm>
            <a:custGeom>
              <a:avLst/>
              <a:gdLst/>
              <a:ahLst/>
              <a:cxnLst/>
              <a:rect l="l" t="t" r="r" b="b"/>
              <a:pathLst>
                <a:path w="2593975" h="784860">
                  <a:moveTo>
                    <a:pt x="25938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593848" y="784860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9075" y="1652016"/>
              <a:ext cx="2593975" cy="784860"/>
            </a:xfrm>
            <a:custGeom>
              <a:avLst/>
              <a:gdLst/>
              <a:ahLst/>
              <a:cxnLst/>
              <a:rect l="l" t="t" r="r" b="b"/>
              <a:pathLst>
                <a:path w="2593975" h="784860">
                  <a:moveTo>
                    <a:pt x="0" y="784860"/>
                  </a:moveTo>
                  <a:lnTo>
                    <a:pt x="2593848" y="784860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7530" y="1698625"/>
              <a:ext cx="1068933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9075" y="2045208"/>
              <a:ext cx="2594610" cy="0"/>
            </a:xfrm>
            <a:custGeom>
              <a:avLst/>
              <a:gdLst/>
              <a:ahLst/>
              <a:cxnLst/>
              <a:rect l="l" t="t" r="r" b="b"/>
              <a:pathLst>
                <a:path w="2594609">
                  <a:moveTo>
                    <a:pt x="259460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8857" y="2283587"/>
              <a:ext cx="2496693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8563" y="3384804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151942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1519427" y="784860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8563" y="3384804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0" y="784860"/>
                  </a:moveTo>
                  <a:lnTo>
                    <a:pt x="1519427" y="784860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63" y="3431413"/>
              <a:ext cx="777239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88563" y="3777995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89">
                  <a:moveTo>
                    <a:pt x="152006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7671" y="4843272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1519427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1519427" y="784859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7671" y="4843272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0" y="784859"/>
                  </a:moveTo>
                  <a:lnTo>
                    <a:pt x="1519427" y="784859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3281" y="4889880"/>
              <a:ext cx="777240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47671" y="5234940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89">
                  <a:moveTo>
                    <a:pt x="152006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0791" y="4843272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1519427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1519427" y="784859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0791" y="4843272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0" y="784859"/>
                  </a:moveTo>
                  <a:lnTo>
                    <a:pt x="1519427" y="784859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910" y="4889880"/>
              <a:ext cx="777239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50791" y="5234940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89">
                  <a:moveTo>
                    <a:pt x="152006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8216" y="3418332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1519428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1519428" y="784859"/>
                  </a:lnTo>
                  <a:lnTo>
                    <a:pt x="151942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38216" y="3418332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0" y="784859"/>
                  </a:moveTo>
                  <a:lnTo>
                    <a:pt x="1519428" y="784859"/>
                  </a:lnTo>
                  <a:lnTo>
                    <a:pt x="1519428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80" y="3464686"/>
              <a:ext cx="777240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38216" y="3810000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90">
                  <a:moveTo>
                    <a:pt x="152006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2924" y="4553711"/>
              <a:ext cx="1521460" cy="784860"/>
            </a:xfrm>
            <a:custGeom>
              <a:avLst/>
              <a:gdLst/>
              <a:ahLst/>
              <a:cxnLst/>
              <a:rect l="l" t="t" r="r" b="b"/>
              <a:pathLst>
                <a:path w="1521459" h="784860">
                  <a:moveTo>
                    <a:pt x="152095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1520952" y="78486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2924" y="4553711"/>
              <a:ext cx="1521460" cy="784860"/>
            </a:xfrm>
            <a:custGeom>
              <a:avLst/>
              <a:gdLst/>
              <a:ahLst/>
              <a:cxnLst/>
              <a:rect l="l" t="t" r="r" b="b"/>
              <a:pathLst>
                <a:path w="1521459" h="784860">
                  <a:moveTo>
                    <a:pt x="0" y="784860"/>
                  </a:moveTo>
                  <a:lnTo>
                    <a:pt x="1520952" y="784860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0311" y="4600320"/>
              <a:ext cx="777240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92924" y="4945379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90">
                  <a:moveTo>
                    <a:pt x="1520062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68512" y="3432048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1519427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1519427" y="784859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68512" y="3432048"/>
              <a:ext cx="1519555" cy="784860"/>
            </a:xfrm>
            <a:custGeom>
              <a:avLst/>
              <a:gdLst/>
              <a:ahLst/>
              <a:cxnLst/>
              <a:rect l="l" t="t" r="r" b="b"/>
              <a:pathLst>
                <a:path w="1519554" h="784860">
                  <a:moveTo>
                    <a:pt x="0" y="784859"/>
                  </a:moveTo>
                  <a:lnTo>
                    <a:pt x="1519427" y="784859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5645" y="3477463"/>
              <a:ext cx="777240" cy="3051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668512" y="3823716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90">
                  <a:moveTo>
                    <a:pt x="152006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4432" y="2247899"/>
              <a:ext cx="6773545" cy="2712085"/>
            </a:xfrm>
            <a:custGeom>
              <a:avLst/>
              <a:gdLst/>
              <a:ahLst/>
              <a:cxnLst/>
              <a:rect l="l" t="t" r="r" b="b"/>
              <a:pathLst>
                <a:path w="6773545" h="2712085">
                  <a:moveTo>
                    <a:pt x="2130171" y="2252091"/>
                  </a:moveTo>
                  <a:lnTo>
                    <a:pt x="2124329" y="2246376"/>
                  </a:lnTo>
                  <a:lnTo>
                    <a:pt x="1068324" y="2246376"/>
                  </a:lnTo>
                  <a:lnTo>
                    <a:pt x="1068324" y="2052066"/>
                  </a:lnTo>
                  <a:lnTo>
                    <a:pt x="1119251" y="2052066"/>
                  </a:lnTo>
                  <a:lnTo>
                    <a:pt x="1120140" y="2052066"/>
                  </a:lnTo>
                  <a:lnTo>
                    <a:pt x="1113663" y="2039112"/>
                  </a:lnTo>
                  <a:lnTo>
                    <a:pt x="1055370" y="1922526"/>
                  </a:lnTo>
                  <a:lnTo>
                    <a:pt x="1054925" y="1923415"/>
                  </a:lnTo>
                  <a:lnTo>
                    <a:pt x="1054481" y="1922526"/>
                  </a:lnTo>
                  <a:lnTo>
                    <a:pt x="989711" y="2052066"/>
                  </a:lnTo>
                  <a:lnTo>
                    <a:pt x="990600" y="2052066"/>
                  </a:lnTo>
                  <a:lnTo>
                    <a:pt x="1041527" y="2052066"/>
                  </a:lnTo>
                  <a:lnTo>
                    <a:pt x="1041527" y="2246376"/>
                  </a:lnTo>
                  <a:lnTo>
                    <a:pt x="5842" y="2246376"/>
                  </a:lnTo>
                  <a:lnTo>
                    <a:pt x="0" y="2252091"/>
                  </a:lnTo>
                  <a:lnTo>
                    <a:pt x="0" y="2596007"/>
                  </a:lnTo>
                  <a:lnTo>
                    <a:pt x="25908" y="2596007"/>
                  </a:lnTo>
                  <a:lnTo>
                    <a:pt x="25908" y="2272284"/>
                  </a:lnTo>
                  <a:lnTo>
                    <a:pt x="1048258" y="2272284"/>
                  </a:lnTo>
                  <a:lnTo>
                    <a:pt x="1061720" y="2272284"/>
                  </a:lnTo>
                  <a:lnTo>
                    <a:pt x="2104263" y="2272284"/>
                  </a:lnTo>
                  <a:lnTo>
                    <a:pt x="2104263" y="2596007"/>
                  </a:lnTo>
                  <a:lnTo>
                    <a:pt x="2130171" y="2596007"/>
                  </a:lnTo>
                  <a:lnTo>
                    <a:pt x="2130171" y="2272284"/>
                  </a:lnTo>
                  <a:lnTo>
                    <a:pt x="2130171" y="2252091"/>
                  </a:lnTo>
                  <a:close/>
                </a:path>
                <a:path w="6773545" h="2712085">
                  <a:moveTo>
                    <a:pt x="2843149" y="1562862"/>
                  </a:moveTo>
                  <a:lnTo>
                    <a:pt x="2818206" y="1550797"/>
                  </a:lnTo>
                  <a:lnTo>
                    <a:pt x="2764917" y="1525016"/>
                  </a:lnTo>
                  <a:lnTo>
                    <a:pt x="2765247" y="1550974"/>
                  </a:lnTo>
                  <a:lnTo>
                    <a:pt x="1814195" y="1563243"/>
                  </a:lnTo>
                  <a:lnTo>
                    <a:pt x="1814449" y="1589151"/>
                  </a:lnTo>
                  <a:lnTo>
                    <a:pt x="2765590" y="1576882"/>
                  </a:lnTo>
                  <a:lnTo>
                    <a:pt x="2765933" y="1602740"/>
                  </a:lnTo>
                  <a:lnTo>
                    <a:pt x="2843149" y="1562862"/>
                  </a:lnTo>
                  <a:close/>
                </a:path>
                <a:path w="6773545" h="2712085">
                  <a:moveTo>
                    <a:pt x="3415665" y="189738"/>
                  </a:moveTo>
                  <a:lnTo>
                    <a:pt x="3389757" y="189738"/>
                  </a:lnTo>
                  <a:lnTo>
                    <a:pt x="3389757" y="650621"/>
                  </a:lnTo>
                  <a:lnTo>
                    <a:pt x="1048258" y="650621"/>
                  </a:lnTo>
                  <a:lnTo>
                    <a:pt x="1042416" y="656336"/>
                  </a:lnTo>
                  <a:lnTo>
                    <a:pt x="1042416" y="1059561"/>
                  </a:lnTo>
                  <a:lnTo>
                    <a:pt x="1016508" y="1059561"/>
                  </a:lnTo>
                  <a:lnTo>
                    <a:pt x="1055370" y="1137285"/>
                  </a:lnTo>
                  <a:lnTo>
                    <a:pt x="1087755" y="1072515"/>
                  </a:lnTo>
                  <a:lnTo>
                    <a:pt x="1094232" y="1059561"/>
                  </a:lnTo>
                  <a:lnTo>
                    <a:pt x="1068324" y="1059561"/>
                  </a:lnTo>
                  <a:lnTo>
                    <a:pt x="1068324" y="676529"/>
                  </a:lnTo>
                  <a:lnTo>
                    <a:pt x="3409950" y="676529"/>
                  </a:lnTo>
                  <a:lnTo>
                    <a:pt x="3415665" y="670687"/>
                  </a:lnTo>
                  <a:lnTo>
                    <a:pt x="3415665" y="650621"/>
                  </a:lnTo>
                  <a:lnTo>
                    <a:pt x="3415665" y="189738"/>
                  </a:lnTo>
                  <a:close/>
                </a:path>
                <a:path w="6773545" h="2712085">
                  <a:moveTo>
                    <a:pt x="4623689" y="2686177"/>
                  </a:moveTo>
                  <a:lnTo>
                    <a:pt x="3616452" y="2686177"/>
                  </a:lnTo>
                  <a:lnTo>
                    <a:pt x="3616452" y="2033778"/>
                  </a:lnTo>
                  <a:lnTo>
                    <a:pt x="3642360" y="2033778"/>
                  </a:lnTo>
                  <a:lnTo>
                    <a:pt x="3635883" y="2020824"/>
                  </a:lnTo>
                  <a:lnTo>
                    <a:pt x="3603498" y="1956054"/>
                  </a:lnTo>
                  <a:lnTo>
                    <a:pt x="3564636" y="2033778"/>
                  </a:lnTo>
                  <a:lnTo>
                    <a:pt x="3590544" y="2033778"/>
                  </a:lnTo>
                  <a:lnTo>
                    <a:pt x="3590544" y="2706370"/>
                  </a:lnTo>
                  <a:lnTo>
                    <a:pt x="3596386" y="2712085"/>
                  </a:lnTo>
                  <a:lnTo>
                    <a:pt x="4623689" y="2712085"/>
                  </a:lnTo>
                  <a:lnTo>
                    <a:pt x="4623689" y="2699131"/>
                  </a:lnTo>
                  <a:lnTo>
                    <a:pt x="4623689" y="2686177"/>
                  </a:lnTo>
                  <a:close/>
                </a:path>
                <a:path w="6773545" h="2712085">
                  <a:moveTo>
                    <a:pt x="5498084" y="2204466"/>
                  </a:moveTo>
                  <a:lnTo>
                    <a:pt x="5472176" y="2204466"/>
                  </a:lnTo>
                  <a:lnTo>
                    <a:pt x="5472176" y="954405"/>
                  </a:lnTo>
                  <a:lnTo>
                    <a:pt x="5472176" y="934339"/>
                  </a:lnTo>
                  <a:lnTo>
                    <a:pt x="5466334" y="928497"/>
                  </a:lnTo>
                  <a:lnTo>
                    <a:pt x="3800856" y="928497"/>
                  </a:lnTo>
                  <a:lnTo>
                    <a:pt x="3800856" y="189738"/>
                  </a:lnTo>
                  <a:lnTo>
                    <a:pt x="3774948" y="189738"/>
                  </a:lnTo>
                  <a:lnTo>
                    <a:pt x="3774948" y="948690"/>
                  </a:lnTo>
                  <a:lnTo>
                    <a:pt x="3780790" y="954405"/>
                  </a:lnTo>
                  <a:lnTo>
                    <a:pt x="5446268" y="954405"/>
                  </a:lnTo>
                  <a:lnTo>
                    <a:pt x="5446268" y="2204466"/>
                  </a:lnTo>
                  <a:lnTo>
                    <a:pt x="5420360" y="2204466"/>
                  </a:lnTo>
                  <a:lnTo>
                    <a:pt x="5459222" y="2282190"/>
                  </a:lnTo>
                  <a:lnTo>
                    <a:pt x="5491607" y="2217420"/>
                  </a:lnTo>
                  <a:lnTo>
                    <a:pt x="5498084" y="2204466"/>
                  </a:lnTo>
                  <a:close/>
                </a:path>
                <a:path w="6773545" h="2712085">
                  <a:moveTo>
                    <a:pt x="6773418" y="1106043"/>
                  </a:moveTo>
                  <a:lnTo>
                    <a:pt x="6747510" y="1106043"/>
                  </a:lnTo>
                  <a:lnTo>
                    <a:pt x="6747510" y="25908"/>
                  </a:lnTo>
                  <a:lnTo>
                    <a:pt x="6747510" y="12954"/>
                  </a:lnTo>
                  <a:lnTo>
                    <a:pt x="6747510" y="5842"/>
                  </a:lnTo>
                  <a:lnTo>
                    <a:pt x="6741668" y="0"/>
                  </a:lnTo>
                  <a:lnTo>
                    <a:pt x="4699254" y="0"/>
                  </a:lnTo>
                  <a:lnTo>
                    <a:pt x="4699254" y="25908"/>
                  </a:lnTo>
                  <a:lnTo>
                    <a:pt x="6721602" y="25908"/>
                  </a:lnTo>
                  <a:lnTo>
                    <a:pt x="6721602" y="1106043"/>
                  </a:lnTo>
                  <a:lnTo>
                    <a:pt x="6695694" y="1106043"/>
                  </a:lnTo>
                  <a:lnTo>
                    <a:pt x="6734556" y="1183767"/>
                  </a:lnTo>
                  <a:lnTo>
                    <a:pt x="6766941" y="1118997"/>
                  </a:lnTo>
                  <a:lnTo>
                    <a:pt x="6773418" y="110604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1861AA6-8DCE-88A0-E253-826327058C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386</Words>
  <Application>Microsoft Office PowerPoint</Application>
  <PresentationFormat>Widescreen</PresentationFormat>
  <Paragraphs>121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Aptos</vt:lpstr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order.registerOrder(order);  customer.sendNotification(order, Order.RECEIVED);  warehouse.sendNotification(order, Order.RECEIVED);  sales.generateOrderReport(order);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abstract class PizzaWithTopping extends Pizza {  protected Pizza pizza;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 Steve</cp:lastModifiedBy>
  <cp:revision>2</cp:revision>
  <dcterms:created xsi:type="dcterms:W3CDTF">2024-09-17T14:57:41Z</dcterms:created>
  <dcterms:modified xsi:type="dcterms:W3CDTF">2024-09-18T01:27:04Z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2024-09-17T00:00:00Z</vt:filetime>
  </property>
</Properties>
</file>