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6948"/>
            <a:ext cx="709866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741927"/>
            <a:ext cx="8192616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br>
              <a:rPr lang="en-US" sz="2000" dirty="0"/>
            </a:br>
            <a:r>
              <a:rPr lang="en-IN" sz="3200" spc="55" dirty="0">
                <a:solidFill>
                  <a:srgbClr val="171717"/>
                </a:solidFill>
                <a:latin typeface="Verdana" panose="020B0604030504040204"/>
                <a:ea typeface="+mn-ea"/>
              </a:rPr>
              <a:t>Design Patterns in Java</a:t>
            </a:r>
            <a:br>
              <a:rPr lang="en-IN" sz="1100" b="1" i="0" dirty="0">
                <a:effectLst/>
                <a:latin typeface="PS TT Commons Roman"/>
              </a:rPr>
            </a:br>
            <a:endParaRPr sz="2800" spc="-165" dirty="0">
              <a:solidFill>
                <a:srgbClr val="171717"/>
              </a:solidFill>
              <a:latin typeface="Verdana" panose="020B0604030504040204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51106-A902-74DA-E3C1-4696BAA1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26"/>
            <a:ext cx="12192000" cy="6250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E16C4-6B2E-1091-B050-41D3A9E6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" y="-1"/>
            <a:ext cx="12189121" cy="5894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BACE1-9669-A75C-5B23-F60C6CAE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C0ECA-7938-0759-A8A5-24A5F68E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685"/>
            <a:ext cx="12192000" cy="6138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05AF-5CF3-6095-24E7-306F8590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70E8D-6590-8B42-7E00-A2142D03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0"/>
            <a:ext cx="12192000" cy="6794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90FA-3CB0-D46D-A173-F226A69D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E095F-AB84-60D3-4D30-EBE8B3E3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" y="0"/>
            <a:ext cx="121209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CC295-633A-C156-7FC9-C368E07B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A6CD5-37A7-BEA0-11BB-C2C407C4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36"/>
            <a:ext cx="12192000" cy="58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PS TT Commons Roman</vt:lpstr>
      <vt:lpstr>Verdana</vt:lpstr>
      <vt:lpstr>Office Theme</vt:lpstr>
      <vt:lpstr> Design Patterns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 Steve</cp:lastModifiedBy>
  <cp:revision>8</cp:revision>
  <dcterms:created xsi:type="dcterms:W3CDTF">2021-12-24T03:19:18Z</dcterms:created>
  <dcterms:modified xsi:type="dcterms:W3CDTF">2024-09-17T14:49:17Z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DF49101255024D00A387EA712FCCDA4A</vt:lpwstr>
  </property>
  <property fmtid="{D5CDD505-2E9C-101B-9397-08002B2CF9AE}" pid="3" name="KSOProductBuildVer">
    <vt:lpwstr>1033-11.2.0.10426</vt:lpwstr>
  </property>
</Properties>
</file>