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12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A4CFA-BDF2-4405-8004-133B1F8FF2F0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667BF-07F9-4B14-B35C-87CC43223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640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9F783-2559-48DB-952B-9EC9DF8E963E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FA33D-746E-4044-8895-2D3860EC2415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583EC-C669-45CB-9F10-2717914C48E9}" type="datetime1">
              <a:rPr lang="en-US" smtClean="0"/>
              <a:t>9/18/2024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34270-66E5-49BC-837F-75C1B977FE6C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00404-3E76-44A9-8969-9195EE373955}" type="datetime1">
              <a:rPr lang="en-US" smtClean="0"/>
              <a:t>9/18/2024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86479" y="3095320"/>
            <a:ext cx="4019041" cy="331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18740" y="3250438"/>
            <a:ext cx="7954518" cy="3525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1A5E5-75A6-4E42-9347-8F9CFADC5782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image" Target="../media/image82.png"/><Relationship Id="rId16" Type="http://schemas.openxmlformats.org/officeDocument/2006/relationships/image" Target="../media/image9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image" Target="../media/image99.png"/><Relationship Id="rId16" Type="http://schemas.openxmlformats.org/officeDocument/2006/relationships/image" Target="../media/image9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10" Type="http://schemas.openxmlformats.org/officeDocument/2006/relationships/image" Target="../media/image90.png"/><Relationship Id="rId19" Type="http://schemas.openxmlformats.org/officeDocument/2006/relationships/image" Target="../media/image10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18" Type="http://schemas.openxmlformats.org/officeDocument/2006/relationships/image" Target="../media/image116.png"/><Relationship Id="rId3" Type="http://schemas.openxmlformats.org/officeDocument/2006/relationships/image" Target="../media/image102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115.png"/><Relationship Id="rId2" Type="http://schemas.openxmlformats.org/officeDocument/2006/relationships/image" Target="../media/image101.png"/><Relationship Id="rId16" Type="http://schemas.openxmlformats.org/officeDocument/2006/relationships/image" Target="../media/image1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93.png"/><Relationship Id="rId15" Type="http://schemas.openxmlformats.org/officeDocument/2006/relationships/image" Target="../media/image113.png"/><Relationship Id="rId10" Type="http://schemas.openxmlformats.org/officeDocument/2006/relationships/image" Target="../media/image108.png"/><Relationship Id="rId19" Type="http://schemas.openxmlformats.org/officeDocument/2006/relationships/image" Target="../media/image117.png"/><Relationship Id="rId4" Type="http://schemas.openxmlformats.org/officeDocument/2006/relationships/image" Target="../media/image103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3" Type="http://schemas.openxmlformats.org/officeDocument/2006/relationships/image" Target="../media/image136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17" Type="http://schemas.openxmlformats.org/officeDocument/2006/relationships/image" Target="../media/image149.png"/><Relationship Id="rId2" Type="http://schemas.openxmlformats.org/officeDocument/2006/relationships/image" Target="../media/image135.png"/><Relationship Id="rId16" Type="http://schemas.openxmlformats.org/officeDocument/2006/relationships/image" Target="../media/image1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5" Type="http://schemas.openxmlformats.org/officeDocument/2006/relationships/image" Target="../media/image125.png"/><Relationship Id="rId15" Type="http://schemas.openxmlformats.org/officeDocument/2006/relationships/image" Target="../media/image147.png"/><Relationship Id="rId10" Type="http://schemas.openxmlformats.org/officeDocument/2006/relationships/image" Target="../media/image142.png"/><Relationship Id="rId4" Type="http://schemas.openxmlformats.org/officeDocument/2006/relationships/image" Target="../media/image137.png"/><Relationship Id="rId9" Type="http://schemas.openxmlformats.org/officeDocument/2006/relationships/image" Target="../media/image141.png"/><Relationship Id="rId14" Type="http://schemas.openxmlformats.org/officeDocument/2006/relationships/image" Target="../media/image14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13" Type="http://schemas.openxmlformats.org/officeDocument/2006/relationships/image" Target="../media/image169.png"/><Relationship Id="rId3" Type="http://schemas.openxmlformats.org/officeDocument/2006/relationships/image" Target="../media/image13.png"/><Relationship Id="rId7" Type="http://schemas.openxmlformats.org/officeDocument/2006/relationships/image" Target="../media/image163.png"/><Relationship Id="rId12" Type="http://schemas.openxmlformats.org/officeDocument/2006/relationships/image" Target="../media/image168.png"/><Relationship Id="rId2" Type="http://schemas.openxmlformats.org/officeDocument/2006/relationships/image" Target="../media/image159.png"/><Relationship Id="rId16" Type="http://schemas.openxmlformats.org/officeDocument/2006/relationships/image" Target="../media/image1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2.png"/><Relationship Id="rId11" Type="http://schemas.openxmlformats.org/officeDocument/2006/relationships/image" Target="../media/image167.png"/><Relationship Id="rId5" Type="http://schemas.openxmlformats.org/officeDocument/2006/relationships/image" Target="../media/image161.png"/><Relationship Id="rId15" Type="http://schemas.openxmlformats.org/officeDocument/2006/relationships/image" Target="../media/image171.png"/><Relationship Id="rId10" Type="http://schemas.openxmlformats.org/officeDocument/2006/relationships/image" Target="../media/image166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Relationship Id="rId14" Type="http://schemas.openxmlformats.org/officeDocument/2006/relationships/image" Target="../media/image1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964082" y="1462735"/>
            <a:ext cx="7456805" cy="1270635"/>
            <a:chOff x="964082" y="1462735"/>
            <a:chExt cx="7456805" cy="127063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082" y="1462735"/>
              <a:ext cx="5787389" cy="6861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082" y="2046986"/>
              <a:ext cx="7456678" cy="685800"/>
            </a:xfrm>
            <a:prstGeom prst="rect">
              <a:avLst/>
            </a:prstGeom>
          </p:spPr>
        </p:pic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D3BB23C-1C9D-AE24-DA72-84A308DB22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0897" y="549859"/>
            <a:ext cx="3560317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174619" y="1720443"/>
            <a:ext cx="5360035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376680" indent="-4572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 class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Calculator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20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-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Calculator()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/>
              <a:cs typeface="Courier New"/>
            </a:endParaRPr>
          </a:p>
          <a:p>
            <a:pPr marL="927100" marR="5080" indent="-457200">
              <a:lnSpc>
                <a:spcPct val="150000"/>
              </a:lnSpc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 int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add(int n1, int n2)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2000" spc="-11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return</a:t>
            </a:r>
            <a:r>
              <a:rPr sz="20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n1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n2;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860"/>
              </a:spcBef>
            </a:pP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2000" spc="-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CBEA0-8FFF-3FBF-107B-46D8134FB92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0546" y="549859"/>
            <a:ext cx="4614290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174619" y="1720443"/>
            <a:ext cx="5360035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224280" indent="-4572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 class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Calculator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20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private</a:t>
            </a:r>
            <a:r>
              <a:rPr sz="2000" spc="-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Calculator()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/>
              <a:cs typeface="Courier New"/>
            </a:endParaRPr>
          </a:p>
          <a:p>
            <a:pPr marL="927100" marR="5080" indent="-457200">
              <a:lnSpc>
                <a:spcPct val="150000"/>
              </a:lnSpc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 int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add(int n1, int n2)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2000" spc="-11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return</a:t>
            </a:r>
            <a:r>
              <a:rPr sz="20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n1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n2;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860"/>
              </a:spcBef>
            </a:pP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2000" spc="-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139AA-ECA2-3A89-9EBB-814E34A4934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1635" y="549859"/>
            <a:ext cx="7495540" cy="5489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74619" y="1720443"/>
            <a:ext cx="41408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100"/>
              </a:spcBef>
            </a:pPr>
            <a:r>
              <a:rPr spc="-5" dirty="0">
                <a:solidFill>
                  <a:srgbClr val="EF5A28"/>
                </a:solidFill>
              </a:rPr>
              <a:t>public class </a:t>
            </a:r>
            <a:r>
              <a:rPr spc="-5" dirty="0"/>
              <a:t>Calculator </a:t>
            </a:r>
            <a:r>
              <a:rPr dirty="0"/>
              <a:t>{ </a:t>
            </a:r>
            <a:r>
              <a:rPr spc="5" dirty="0"/>
              <a:t> </a:t>
            </a:r>
            <a:r>
              <a:rPr spc="-5" dirty="0">
                <a:solidFill>
                  <a:srgbClr val="EF5A28"/>
                </a:solidFill>
              </a:rPr>
              <a:t>private</a:t>
            </a:r>
            <a:r>
              <a:rPr spc="-20" dirty="0">
                <a:solidFill>
                  <a:srgbClr val="EF5A28"/>
                </a:solidFill>
              </a:rPr>
              <a:t> </a:t>
            </a:r>
            <a:r>
              <a:rPr spc="-5" dirty="0"/>
              <a:t>Calculator()</a:t>
            </a:r>
            <a:r>
              <a:rPr spc="-20" dirty="0"/>
              <a:t> </a:t>
            </a:r>
            <a:r>
              <a:rPr dirty="0"/>
              <a:t>{</a:t>
            </a:r>
            <a:r>
              <a:rPr spc="-15" dirty="0"/>
              <a:t> </a:t>
            </a:r>
            <a:r>
              <a:rPr dirty="0"/>
              <a:t>}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37335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EF5A28"/>
                </a:solidFill>
              </a:rPr>
              <a:t>public static</a:t>
            </a:r>
            <a:r>
              <a:rPr dirty="0">
                <a:solidFill>
                  <a:srgbClr val="EF5A28"/>
                </a:solidFill>
              </a:rPr>
              <a:t> </a:t>
            </a:r>
            <a:r>
              <a:rPr spc="-5" dirty="0"/>
              <a:t>Calculator</a:t>
            </a:r>
            <a:r>
              <a:rPr spc="5" dirty="0"/>
              <a:t> </a:t>
            </a:r>
            <a:r>
              <a:rPr spc="-5" dirty="0"/>
              <a:t>getInstance()</a:t>
            </a:r>
            <a:r>
              <a:rPr dirty="0"/>
              <a:t> { }</a:t>
            </a:r>
          </a:p>
          <a:p>
            <a:pPr marL="1055370">
              <a:lnSpc>
                <a:spcPct val="100000"/>
              </a:lnSpc>
              <a:spcBef>
                <a:spcPts val="30"/>
              </a:spcBef>
            </a:pPr>
            <a:endParaRPr sz="3100"/>
          </a:p>
          <a:p>
            <a:pPr marL="1982470" marR="1543685" indent="-457200">
              <a:lnSpc>
                <a:spcPct val="150100"/>
              </a:lnSpc>
              <a:spcBef>
                <a:spcPts val="5"/>
              </a:spcBef>
            </a:pPr>
            <a:r>
              <a:rPr spc="-5" dirty="0">
                <a:solidFill>
                  <a:srgbClr val="EF5A28"/>
                </a:solidFill>
              </a:rPr>
              <a:t>public int </a:t>
            </a:r>
            <a:r>
              <a:rPr spc="-5" dirty="0"/>
              <a:t>add(int n1, int n2) </a:t>
            </a:r>
            <a:r>
              <a:rPr dirty="0"/>
              <a:t>{ </a:t>
            </a:r>
            <a:r>
              <a:rPr spc="-1190" dirty="0"/>
              <a:t> </a:t>
            </a:r>
            <a:r>
              <a:rPr spc="-5" dirty="0">
                <a:solidFill>
                  <a:srgbClr val="EF5A28"/>
                </a:solidFill>
              </a:rPr>
              <a:t>return</a:t>
            </a:r>
            <a:r>
              <a:rPr spc="-10" dirty="0">
                <a:solidFill>
                  <a:srgbClr val="EF5A28"/>
                </a:solidFill>
              </a:rPr>
              <a:t> </a:t>
            </a:r>
            <a:r>
              <a:rPr spc="-5" dirty="0"/>
              <a:t>n1</a:t>
            </a:r>
            <a:r>
              <a:rPr spc="-10" dirty="0"/>
              <a:t> </a:t>
            </a:r>
            <a:r>
              <a:rPr dirty="0"/>
              <a:t>+</a:t>
            </a:r>
            <a:r>
              <a:rPr spc="-10" dirty="0"/>
              <a:t> </a:t>
            </a:r>
            <a:r>
              <a:rPr spc="-5" dirty="0"/>
              <a:t>n2;</a:t>
            </a:r>
          </a:p>
          <a:p>
            <a:pPr marL="1525270">
              <a:lnSpc>
                <a:spcPct val="100000"/>
              </a:lnSpc>
              <a:spcBef>
                <a:spcPts val="1200"/>
              </a:spcBef>
            </a:pPr>
            <a:r>
              <a:rPr dirty="0"/>
              <a:t>}</a:t>
            </a:r>
          </a:p>
          <a:p>
            <a:pPr marL="1055370">
              <a:lnSpc>
                <a:spcPct val="100000"/>
              </a:lnSpc>
            </a:pPr>
            <a:endParaRPr sz="2600"/>
          </a:p>
          <a:p>
            <a:pPr marL="1525270">
              <a:lnSpc>
                <a:spcPct val="100000"/>
              </a:lnSpc>
              <a:spcBef>
                <a:spcPts val="1855"/>
              </a:spcBef>
            </a:pPr>
            <a:r>
              <a:rPr dirty="0">
                <a:solidFill>
                  <a:srgbClr val="A6A6A6"/>
                </a:solidFill>
              </a:rPr>
              <a:t>//</a:t>
            </a:r>
            <a:r>
              <a:rPr spc="-65" dirty="0">
                <a:solidFill>
                  <a:srgbClr val="A6A6A6"/>
                </a:solidFill>
              </a:rPr>
              <a:t> </a:t>
            </a:r>
            <a:r>
              <a:rPr spc="-5" dirty="0">
                <a:solidFill>
                  <a:srgbClr val="A6A6A6"/>
                </a:solidFill>
              </a:rPr>
              <a:t>...</a:t>
            </a:r>
          </a:p>
          <a:p>
            <a:pPr marL="1068070">
              <a:lnSpc>
                <a:spcPct val="100000"/>
              </a:lnSpc>
              <a:spcBef>
                <a:spcPts val="1200"/>
              </a:spcBef>
            </a:pPr>
            <a:r>
              <a:rPr dirty="0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83883-4043-6BD0-E53F-9BC7DF8FCA1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8338" y="549859"/>
            <a:ext cx="6427596" cy="5489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8986" y="2936875"/>
            <a:ext cx="74942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Calculator</a:t>
            </a:r>
            <a:r>
              <a:rPr dirty="0"/>
              <a:t> </a:t>
            </a:r>
            <a:r>
              <a:rPr spc="-5" dirty="0"/>
              <a:t>calculator</a:t>
            </a:r>
            <a:r>
              <a:rPr spc="5" dirty="0"/>
              <a:t> </a:t>
            </a:r>
            <a:r>
              <a:rPr dirty="0"/>
              <a:t>= </a:t>
            </a:r>
            <a:r>
              <a:rPr spc="-5" dirty="0"/>
              <a:t>Calculator.getInstance();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41F7C-C439-B80F-F1FB-B8E41AD5738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6522" y="549859"/>
            <a:ext cx="6533642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860675" y="1673707"/>
            <a:ext cx="6579870" cy="49796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0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Calculator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private</a:t>
            </a:r>
            <a:r>
              <a:rPr sz="20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static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Calculator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instance;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private</a:t>
            </a:r>
            <a:r>
              <a:rPr sz="20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Calculator()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50">
              <a:latin typeface="Courier New"/>
              <a:cs typeface="Courier New"/>
            </a:endParaRPr>
          </a:p>
          <a:p>
            <a:pPr marL="927100" marR="5080" indent="-457200">
              <a:lnSpc>
                <a:spcPct val="125000"/>
              </a:lnSpc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 static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Calculator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getInstance()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{ </a:t>
            </a:r>
            <a:r>
              <a:rPr sz="2000" spc="-11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if</a:t>
            </a:r>
            <a:r>
              <a:rPr sz="20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(instance == </a:t>
            </a:r>
            <a:r>
              <a:rPr sz="2000" spc="-5" dirty="0">
                <a:solidFill>
                  <a:srgbClr val="D7739A"/>
                </a:solidFill>
                <a:latin typeface="Courier New"/>
                <a:cs typeface="Courier New"/>
              </a:rPr>
              <a:t>null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instance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Calculator();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return</a:t>
            </a:r>
            <a:r>
              <a:rPr sz="2000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instance;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2000" spc="-6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CE9B5-5102-A575-1EFB-4A7D1D831EC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3658" y="549859"/>
            <a:ext cx="5111242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306823" y="2532888"/>
            <a:ext cx="3816350" cy="1800225"/>
            <a:chOff x="4306823" y="2532888"/>
            <a:chExt cx="3816350" cy="1800225"/>
          </a:xfrm>
        </p:grpSpPr>
        <p:sp>
          <p:nvSpPr>
            <p:cNvPr id="4" name="object 4"/>
            <p:cNvSpPr/>
            <p:nvPr/>
          </p:nvSpPr>
          <p:spPr>
            <a:xfrm>
              <a:off x="4311395" y="2773680"/>
              <a:ext cx="3569335" cy="1554480"/>
            </a:xfrm>
            <a:custGeom>
              <a:avLst/>
              <a:gdLst/>
              <a:ahLst/>
              <a:cxnLst/>
              <a:rect l="l" t="t" r="r" b="b"/>
              <a:pathLst>
                <a:path w="3569334" h="1554479">
                  <a:moveTo>
                    <a:pt x="3569207" y="0"/>
                  </a:moveTo>
                  <a:lnTo>
                    <a:pt x="0" y="0"/>
                  </a:lnTo>
                  <a:lnTo>
                    <a:pt x="0" y="1554480"/>
                  </a:lnTo>
                  <a:lnTo>
                    <a:pt x="3569207" y="1554480"/>
                  </a:lnTo>
                  <a:lnTo>
                    <a:pt x="3569207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1395" y="2773680"/>
              <a:ext cx="3569335" cy="1554480"/>
            </a:xfrm>
            <a:custGeom>
              <a:avLst/>
              <a:gdLst/>
              <a:ahLst/>
              <a:cxnLst/>
              <a:rect l="l" t="t" r="r" b="b"/>
              <a:pathLst>
                <a:path w="3569334" h="1554479">
                  <a:moveTo>
                    <a:pt x="0" y="1554480"/>
                  </a:moveTo>
                  <a:lnTo>
                    <a:pt x="3569207" y="1554480"/>
                  </a:lnTo>
                  <a:lnTo>
                    <a:pt x="3569207" y="0"/>
                  </a:lnTo>
                  <a:lnTo>
                    <a:pt x="0" y="0"/>
                  </a:lnTo>
                  <a:lnTo>
                    <a:pt x="0" y="155448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06846" y="2820289"/>
              <a:ext cx="1311021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3470" y="3200984"/>
              <a:ext cx="2549398" cy="3051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03470" y="3582670"/>
              <a:ext cx="207263" cy="3047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46370" y="3582670"/>
              <a:ext cx="1526539" cy="3047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03470" y="3963670"/>
              <a:ext cx="349758" cy="304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402835" y="4226433"/>
              <a:ext cx="3304540" cy="12700"/>
            </a:xfrm>
            <a:custGeom>
              <a:avLst/>
              <a:gdLst/>
              <a:ahLst/>
              <a:cxnLst/>
              <a:rect l="l" t="t" r="r" b="b"/>
              <a:pathLst>
                <a:path w="3304540" h="12700">
                  <a:moveTo>
                    <a:pt x="330403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3304032" y="12192"/>
                  </a:lnTo>
                  <a:lnTo>
                    <a:pt x="3304032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36642" y="3963670"/>
              <a:ext cx="1596389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99936" y="3963670"/>
              <a:ext cx="1722628" cy="3048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311395" y="3154680"/>
              <a:ext cx="3569335" cy="396240"/>
            </a:xfrm>
            <a:custGeom>
              <a:avLst/>
              <a:gdLst/>
              <a:ahLst/>
              <a:cxnLst/>
              <a:rect l="l" t="t" r="r" b="b"/>
              <a:pathLst>
                <a:path w="3569334" h="396239">
                  <a:moveTo>
                    <a:pt x="3569207" y="0"/>
                  </a:moveTo>
                  <a:lnTo>
                    <a:pt x="0" y="0"/>
                  </a:lnTo>
                </a:path>
                <a:path w="3569334" h="396239">
                  <a:moveTo>
                    <a:pt x="3569207" y="396240"/>
                  </a:moveTo>
                  <a:lnTo>
                    <a:pt x="0" y="39624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57900" y="2532888"/>
              <a:ext cx="2065020" cy="1031875"/>
            </a:xfrm>
            <a:custGeom>
              <a:avLst/>
              <a:gdLst/>
              <a:ahLst/>
              <a:cxnLst/>
              <a:rect l="l" t="t" r="r" b="b"/>
              <a:pathLst>
                <a:path w="2065020" h="1031875">
                  <a:moveTo>
                    <a:pt x="2039111" y="1005713"/>
                  </a:moveTo>
                  <a:lnTo>
                    <a:pt x="1823466" y="1005713"/>
                  </a:lnTo>
                  <a:lnTo>
                    <a:pt x="1823466" y="1031621"/>
                  </a:lnTo>
                  <a:lnTo>
                    <a:pt x="2059177" y="1031621"/>
                  </a:lnTo>
                  <a:lnTo>
                    <a:pt x="2065020" y="1025906"/>
                  </a:lnTo>
                  <a:lnTo>
                    <a:pt x="2065020" y="1018666"/>
                  </a:lnTo>
                  <a:lnTo>
                    <a:pt x="2039111" y="1018666"/>
                  </a:lnTo>
                  <a:lnTo>
                    <a:pt x="2039111" y="1005713"/>
                  </a:lnTo>
                  <a:close/>
                </a:path>
                <a:path w="2065020" h="1031875">
                  <a:moveTo>
                    <a:pt x="2039111" y="12953"/>
                  </a:moveTo>
                  <a:lnTo>
                    <a:pt x="2039111" y="1018666"/>
                  </a:lnTo>
                  <a:lnTo>
                    <a:pt x="2052066" y="1005713"/>
                  </a:lnTo>
                  <a:lnTo>
                    <a:pt x="2065020" y="1005713"/>
                  </a:lnTo>
                  <a:lnTo>
                    <a:pt x="2065020" y="25908"/>
                  </a:lnTo>
                  <a:lnTo>
                    <a:pt x="2052066" y="25908"/>
                  </a:lnTo>
                  <a:lnTo>
                    <a:pt x="2039111" y="12953"/>
                  </a:lnTo>
                  <a:close/>
                </a:path>
                <a:path w="2065020" h="1031875">
                  <a:moveTo>
                    <a:pt x="2065020" y="1005713"/>
                  </a:moveTo>
                  <a:lnTo>
                    <a:pt x="2052066" y="1005713"/>
                  </a:lnTo>
                  <a:lnTo>
                    <a:pt x="2039111" y="1018666"/>
                  </a:lnTo>
                  <a:lnTo>
                    <a:pt x="2065020" y="1018666"/>
                  </a:lnTo>
                  <a:lnTo>
                    <a:pt x="2065020" y="1005713"/>
                  </a:lnTo>
                  <a:close/>
                </a:path>
                <a:path w="2065020" h="1031875">
                  <a:moveTo>
                    <a:pt x="25908" y="163829"/>
                  </a:moveTo>
                  <a:lnTo>
                    <a:pt x="0" y="163829"/>
                  </a:lnTo>
                  <a:lnTo>
                    <a:pt x="38862" y="241553"/>
                  </a:lnTo>
                  <a:lnTo>
                    <a:pt x="71247" y="176784"/>
                  </a:lnTo>
                  <a:lnTo>
                    <a:pt x="25908" y="176784"/>
                  </a:lnTo>
                  <a:lnTo>
                    <a:pt x="25908" y="163829"/>
                  </a:lnTo>
                  <a:close/>
                </a:path>
                <a:path w="2065020" h="1031875">
                  <a:moveTo>
                    <a:pt x="2059177" y="0"/>
                  </a:moveTo>
                  <a:lnTo>
                    <a:pt x="31750" y="0"/>
                  </a:lnTo>
                  <a:lnTo>
                    <a:pt x="25908" y="5841"/>
                  </a:lnTo>
                  <a:lnTo>
                    <a:pt x="25908" y="176784"/>
                  </a:lnTo>
                  <a:lnTo>
                    <a:pt x="51815" y="176784"/>
                  </a:lnTo>
                  <a:lnTo>
                    <a:pt x="51815" y="25908"/>
                  </a:lnTo>
                  <a:lnTo>
                    <a:pt x="38862" y="25908"/>
                  </a:lnTo>
                  <a:lnTo>
                    <a:pt x="51815" y="12953"/>
                  </a:lnTo>
                  <a:lnTo>
                    <a:pt x="2065020" y="12953"/>
                  </a:lnTo>
                  <a:lnTo>
                    <a:pt x="2065020" y="5841"/>
                  </a:lnTo>
                  <a:lnTo>
                    <a:pt x="2059177" y="0"/>
                  </a:lnTo>
                  <a:close/>
                </a:path>
                <a:path w="2065020" h="1031875">
                  <a:moveTo>
                    <a:pt x="77724" y="163829"/>
                  </a:moveTo>
                  <a:lnTo>
                    <a:pt x="51815" y="163829"/>
                  </a:lnTo>
                  <a:lnTo>
                    <a:pt x="51815" y="176784"/>
                  </a:lnTo>
                  <a:lnTo>
                    <a:pt x="71247" y="176784"/>
                  </a:lnTo>
                  <a:lnTo>
                    <a:pt x="77724" y="163829"/>
                  </a:lnTo>
                  <a:close/>
                </a:path>
                <a:path w="2065020" h="1031875">
                  <a:moveTo>
                    <a:pt x="51815" y="12953"/>
                  </a:moveTo>
                  <a:lnTo>
                    <a:pt x="38862" y="25908"/>
                  </a:lnTo>
                  <a:lnTo>
                    <a:pt x="51815" y="25908"/>
                  </a:lnTo>
                  <a:lnTo>
                    <a:pt x="51815" y="12953"/>
                  </a:lnTo>
                  <a:close/>
                </a:path>
                <a:path w="2065020" h="1031875">
                  <a:moveTo>
                    <a:pt x="2039111" y="12953"/>
                  </a:moveTo>
                  <a:lnTo>
                    <a:pt x="51815" y="12953"/>
                  </a:lnTo>
                  <a:lnTo>
                    <a:pt x="51815" y="25908"/>
                  </a:lnTo>
                  <a:lnTo>
                    <a:pt x="2039111" y="25908"/>
                  </a:lnTo>
                  <a:lnTo>
                    <a:pt x="2039111" y="12953"/>
                  </a:lnTo>
                  <a:close/>
                </a:path>
                <a:path w="2065020" h="1031875">
                  <a:moveTo>
                    <a:pt x="2065020" y="12953"/>
                  </a:moveTo>
                  <a:lnTo>
                    <a:pt x="2039111" y="12953"/>
                  </a:lnTo>
                  <a:lnTo>
                    <a:pt x="2052066" y="25908"/>
                  </a:lnTo>
                  <a:lnTo>
                    <a:pt x="2065020" y="25908"/>
                  </a:lnTo>
                  <a:lnTo>
                    <a:pt x="2065020" y="12953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FB25D93-40DD-D9B9-A7C6-F2FC0A4508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1238" y="549859"/>
            <a:ext cx="5741416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29965" y="2555355"/>
            <a:ext cx="6122670" cy="193040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static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Calculator getInstance()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if</a:t>
            </a:r>
            <a:r>
              <a:rPr sz="2000" spc="-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(instance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==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D7739A"/>
                </a:solidFill>
                <a:latin typeface="Courier New"/>
                <a:cs typeface="Courier New"/>
              </a:rPr>
              <a:t>null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469900" marR="919480" indent="457200">
              <a:lnSpc>
                <a:spcPct val="125000"/>
              </a:lnSpc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instance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Calculator(); </a:t>
            </a:r>
            <a:r>
              <a:rPr sz="2000" spc="-11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return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instance;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4951" y="2718816"/>
            <a:ext cx="429895" cy="228600"/>
          </a:xfrm>
          <a:custGeom>
            <a:avLst/>
            <a:gdLst/>
            <a:ahLst/>
            <a:cxnLst/>
            <a:rect l="l" t="t" r="r" b="b"/>
            <a:pathLst>
              <a:path w="429895" h="228600">
                <a:moveTo>
                  <a:pt x="201168" y="0"/>
                </a:moveTo>
                <a:lnTo>
                  <a:pt x="201168" y="228600"/>
                </a:lnTo>
                <a:lnTo>
                  <a:pt x="353568" y="152400"/>
                </a:lnTo>
                <a:lnTo>
                  <a:pt x="239268" y="152400"/>
                </a:lnTo>
                <a:lnTo>
                  <a:pt x="239268" y="76200"/>
                </a:lnTo>
                <a:lnTo>
                  <a:pt x="353568" y="76200"/>
                </a:lnTo>
                <a:lnTo>
                  <a:pt x="201168" y="0"/>
                </a:lnTo>
                <a:close/>
              </a:path>
              <a:path w="429895" h="228600">
                <a:moveTo>
                  <a:pt x="201168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201168" y="152400"/>
                </a:lnTo>
                <a:lnTo>
                  <a:pt x="201168" y="76200"/>
                </a:lnTo>
                <a:close/>
              </a:path>
              <a:path w="429895" h="228600">
                <a:moveTo>
                  <a:pt x="353568" y="76200"/>
                </a:moveTo>
                <a:lnTo>
                  <a:pt x="239268" y="76200"/>
                </a:lnTo>
                <a:lnTo>
                  <a:pt x="239268" y="152400"/>
                </a:lnTo>
                <a:lnTo>
                  <a:pt x="353568" y="152400"/>
                </a:lnTo>
                <a:lnTo>
                  <a:pt x="429768" y="114300"/>
                </a:lnTo>
                <a:lnTo>
                  <a:pt x="353568" y="7620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82595" y="2718816"/>
            <a:ext cx="429895" cy="228600"/>
          </a:xfrm>
          <a:custGeom>
            <a:avLst/>
            <a:gdLst/>
            <a:ahLst/>
            <a:cxnLst/>
            <a:rect l="l" t="t" r="r" b="b"/>
            <a:pathLst>
              <a:path w="429894" h="228600">
                <a:moveTo>
                  <a:pt x="201168" y="0"/>
                </a:moveTo>
                <a:lnTo>
                  <a:pt x="201168" y="228600"/>
                </a:lnTo>
                <a:lnTo>
                  <a:pt x="353568" y="152400"/>
                </a:lnTo>
                <a:lnTo>
                  <a:pt x="239268" y="152400"/>
                </a:lnTo>
                <a:lnTo>
                  <a:pt x="239268" y="76200"/>
                </a:lnTo>
                <a:lnTo>
                  <a:pt x="353568" y="76200"/>
                </a:lnTo>
                <a:lnTo>
                  <a:pt x="201168" y="0"/>
                </a:lnTo>
                <a:close/>
              </a:path>
              <a:path w="429894" h="228600">
                <a:moveTo>
                  <a:pt x="201168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201168" y="152400"/>
                </a:lnTo>
                <a:lnTo>
                  <a:pt x="201168" y="76200"/>
                </a:lnTo>
                <a:close/>
              </a:path>
              <a:path w="429894" h="228600">
                <a:moveTo>
                  <a:pt x="353568" y="76200"/>
                </a:moveTo>
                <a:lnTo>
                  <a:pt x="239268" y="76200"/>
                </a:lnTo>
                <a:lnTo>
                  <a:pt x="239268" y="152400"/>
                </a:lnTo>
                <a:lnTo>
                  <a:pt x="353568" y="152400"/>
                </a:lnTo>
                <a:lnTo>
                  <a:pt x="429768" y="114300"/>
                </a:lnTo>
                <a:lnTo>
                  <a:pt x="353568" y="7620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28465" y="4782007"/>
            <a:ext cx="3858260" cy="36606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74B5D-ACCF-31DA-4DF3-B56FA62E22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4079" y="549859"/>
            <a:ext cx="8021320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860675" y="1673707"/>
            <a:ext cx="6884034" cy="45986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0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Calculator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private</a:t>
            </a:r>
            <a:r>
              <a:rPr sz="20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static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Calculator instance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endParaRPr sz="2000">
              <a:latin typeface="Courier New"/>
              <a:cs typeface="Courier New"/>
            </a:endParaRPr>
          </a:p>
          <a:p>
            <a:pPr marL="42799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sz="2000" spc="-6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Calculator();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private</a:t>
            </a:r>
            <a:r>
              <a:rPr sz="2000" spc="-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Calculator()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 static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Calculator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getInstance()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return</a:t>
            </a:r>
            <a:r>
              <a:rPr sz="20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instance;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2000" spc="-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F6720-EC39-A2E0-7C3D-A28FFC929FC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2788" y="549859"/>
            <a:ext cx="8880856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11782" y="1673707"/>
            <a:ext cx="8561705" cy="49796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0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Calculator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private</a:t>
            </a:r>
            <a:r>
              <a:rPr sz="20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static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Calculator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instance;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private</a:t>
            </a:r>
            <a:r>
              <a:rPr sz="20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Calculator()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50">
              <a:latin typeface="Courier New"/>
              <a:cs typeface="Courier New"/>
            </a:endParaRPr>
          </a:p>
          <a:p>
            <a:pPr marL="927100" marR="5080" indent="-457200">
              <a:lnSpc>
                <a:spcPct val="125000"/>
              </a:lnSpc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synchronized</a:t>
            </a:r>
            <a:r>
              <a:rPr sz="2000" spc="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static</a:t>
            </a:r>
            <a:r>
              <a:rPr sz="2000" spc="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Calculator</a:t>
            </a:r>
            <a:r>
              <a:rPr sz="2000" spc="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getInstance()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{ </a:t>
            </a:r>
            <a:r>
              <a:rPr sz="2000" spc="-11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if</a:t>
            </a:r>
            <a:r>
              <a:rPr sz="20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(instance == </a:t>
            </a:r>
            <a:r>
              <a:rPr sz="2000" spc="-5" dirty="0">
                <a:solidFill>
                  <a:srgbClr val="D7739A"/>
                </a:solidFill>
                <a:latin typeface="Courier New"/>
                <a:cs typeface="Courier New"/>
              </a:rPr>
              <a:t>null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instance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Calculator();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return</a:t>
            </a:r>
            <a:r>
              <a:rPr sz="2000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instance;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2000" spc="-6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EE22A-EB25-3245-1F5A-33EFC2125C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872" y="544652"/>
            <a:ext cx="10583672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562174"/>
            <a:ext cx="1718691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156839"/>
            <a:ext cx="2038730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751198"/>
            <a:ext cx="2173351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4345254"/>
            <a:ext cx="3037458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6679" y="2381150"/>
            <a:ext cx="2509721" cy="2502076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04D2C-F2C3-A567-07CA-1DE8BCFC5D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4741" y="549859"/>
            <a:ext cx="4522850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4713" y="2584069"/>
            <a:ext cx="6168390" cy="8229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2671" y="3746627"/>
            <a:ext cx="4342384" cy="609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97752" y="4604639"/>
            <a:ext cx="3422523" cy="7315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92198" y="3635628"/>
            <a:ext cx="1883155" cy="5486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64713" y="4571441"/>
            <a:ext cx="2692781" cy="60990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A8A73B-F6DE-BE5B-4B37-2372C4ED9D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0511" y="549859"/>
            <a:ext cx="8726170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329685" y="2226203"/>
            <a:ext cx="5360035" cy="3303904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enum</a:t>
            </a:r>
            <a:r>
              <a:rPr sz="20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Calculator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INSTANCE;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 int</a:t>
            </a:r>
            <a:r>
              <a:rPr sz="2000" spc="-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add(int n1, int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n2)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return</a:t>
            </a:r>
            <a:r>
              <a:rPr sz="2000" spc="-2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n1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n2;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2000" spc="-5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58051" y="5305348"/>
            <a:ext cx="4552950" cy="731520"/>
            <a:chOff x="6758051" y="5305348"/>
            <a:chExt cx="4552950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8051" y="5305348"/>
              <a:ext cx="4151629" cy="3657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58051" y="5671108"/>
              <a:ext cx="4552823" cy="365759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343E4-F074-10B9-B742-39B0729DE6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20</a:t>
            </a:fld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7702" y="2750566"/>
            <a:ext cx="9942830" cy="5486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09105-2317-2FD7-BA8B-DC2B8178FD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21</a:t>
            </a:fld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3134" y="544652"/>
            <a:ext cx="4347210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858973"/>
            <a:ext cx="2389251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454019"/>
            <a:ext cx="2634106" cy="365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4048378"/>
            <a:ext cx="2655951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9157" y="2386987"/>
            <a:ext cx="2605674" cy="249131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DEF5EBD-DBE1-AB99-FC7A-5E1D3C3071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22</a:t>
            </a:fld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9126" y="549859"/>
            <a:ext cx="4482337" cy="5489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Vehicle</a:t>
            </a:r>
            <a:r>
              <a:rPr spc="-10" dirty="0"/>
              <a:t> </a:t>
            </a:r>
            <a:r>
              <a:rPr dirty="0"/>
              <a:t>v</a:t>
            </a:r>
            <a:r>
              <a:rPr spc="-10" dirty="0"/>
              <a:t> </a:t>
            </a:r>
            <a:r>
              <a:rPr dirty="0"/>
              <a:t>=</a:t>
            </a:r>
            <a:r>
              <a:rPr spc="-10" dirty="0"/>
              <a:t> </a:t>
            </a:r>
            <a:r>
              <a:rPr dirty="0">
                <a:solidFill>
                  <a:srgbClr val="EF5A28"/>
                </a:solidFill>
              </a:rPr>
              <a:t>new</a:t>
            </a:r>
            <a:r>
              <a:rPr spc="-10" dirty="0">
                <a:solidFill>
                  <a:srgbClr val="EF5A28"/>
                </a:solidFill>
              </a:rPr>
              <a:t> </a:t>
            </a:r>
            <a:r>
              <a:rPr spc="-5" dirty="0"/>
              <a:t>Vehicle();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2FF9E-D356-8155-B7C8-2B0A613B8A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23</a:t>
            </a:fld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9126" y="549859"/>
            <a:ext cx="4482337" cy="5489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17085" y="3095320"/>
            <a:ext cx="33788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Vehicle</a:t>
            </a:r>
            <a:r>
              <a:rPr spc="-15" dirty="0"/>
              <a:t> </a:t>
            </a:r>
            <a:r>
              <a:rPr dirty="0"/>
              <a:t>v</a:t>
            </a:r>
            <a:r>
              <a:rPr spc="-15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dirty="0">
                <a:solidFill>
                  <a:srgbClr val="EF5A28"/>
                </a:solidFill>
              </a:rPr>
              <a:t>new</a:t>
            </a:r>
            <a:r>
              <a:rPr spc="-10" dirty="0">
                <a:solidFill>
                  <a:srgbClr val="EF5A28"/>
                </a:solidFill>
              </a:rPr>
              <a:t> </a:t>
            </a:r>
            <a:r>
              <a:rPr spc="-5" dirty="0"/>
              <a:t>Car();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923BD-8920-587E-23F6-22C2CD0545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24</a:t>
            </a:fld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9126" y="549859"/>
            <a:ext cx="4482337" cy="5489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17085" y="3095320"/>
            <a:ext cx="44456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Vehicle</a:t>
            </a:r>
            <a:r>
              <a:rPr spc="-10" dirty="0"/>
              <a:t> </a:t>
            </a:r>
            <a:r>
              <a:rPr dirty="0"/>
              <a:t>v</a:t>
            </a:r>
            <a:r>
              <a:rPr spc="-5" dirty="0"/>
              <a:t> </a:t>
            </a:r>
            <a:r>
              <a:rPr dirty="0"/>
              <a:t>=</a:t>
            </a:r>
            <a:r>
              <a:rPr spc="-10" dirty="0"/>
              <a:t> </a:t>
            </a:r>
            <a:r>
              <a:rPr dirty="0">
                <a:solidFill>
                  <a:srgbClr val="EF5A28"/>
                </a:solidFill>
              </a:rPr>
              <a:t>new</a:t>
            </a:r>
            <a:r>
              <a:rPr spc="-5" dirty="0">
                <a:solidFill>
                  <a:srgbClr val="EF5A28"/>
                </a:solidFill>
              </a:rPr>
              <a:t> </a:t>
            </a:r>
            <a:r>
              <a:rPr spc="-5" dirty="0"/>
              <a:t>Motorcycle();</a:t>
            </a:r>
          </a:p>
        </p:txBody>
      </p:sp>
      <p:sp>
        <p:nvSpPr>
          <p:cNvPr id="4" name="object 4"/>
          <p:cNvSpPr/>
          <p:nvPr/>
        </p:nvSpPr>
        <p:spPr>
          <a:xfrm>
            <a:off x="5796534" y="3298697"/>
            <a:ext cx="737235" cy="0"/>
          </a:xfrm>
          <a:custGeom>
            <a:avLst/>
            <a:gdLst/>
            <a:ahLst/>
            <a:cxnLst/>
            <a:rect l="l" t="t" r="r" b="b"/>
            <a:pathLst>
              <a:path w="737234">
                <a:moveTo>
                  <a:pt x="0" y="0"/>
                </a:moveTo>
                <a:lnTo>
                  <a:pt x="736981" y="0"/>
                </a:lnTo>
              </a:path>
            </a:pathLst>
          </a:custGeom>
          <a:ln w="381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A6DDF-C2EC-794D-A63A-36B399C3AB1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25</a:t>
            </a:fld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5846" y="549859"/>
            <a:ext cx="3637026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70913" y="1552215"/>
            <a:ext cx="7036434" cy="42183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 class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VehicleFactory</a:t>
            </a:r>
            <a:r>
              <a:rPr sz="20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 marR="5080" indent="-457200">
              <a:lnSpc>
                <a:spcPct val="125000"/>
              </a:lnSpc>
              <a:spcBef>
                <a:spcPts val="5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 static</a:t>
            </a:r>
            <a:r>
              <a:rPr sz="2000" spc="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Vehicle create(String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type)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{ </a:t>
            </a:r>
            <a:r>
              <a:rPr sz="2000" spc="-11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Vehicle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v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D7739A"/>
                </a:solidFill>
                <a:latin typeface="Courier New"/>
                <a:cs typeface="Courier New"/>
              </a:rPr>
              <a:t>null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if</a:t>
            </a:r>
            <a:r>
              <a:rPr sz="2000" spc="-2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(type.equals(</a:t>
            </a:r>
            <a:r>
              <a:rPr sz="2000" spc="-5" dirty="0">
                <a:solidFill>
                  <a:srgbClr val="9BC750"/>
                </a:solidFill>
                <a:latin typeface="Courier New"/>
                <a:cs typeface="Courier New"/>
              </a:rPr>
              <a:t>"car"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))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v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sz="20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Car();</a:t>
            </a:r>
            <a:endParaRPr sz="2000">
              <a:latin typeface="Courier New"/>
              <a:cs typeface="Courier New"/>
            </a:endParaRPr>
          </a:p>
          <a:p>
            <a:pPr marL="1384300" marR="156210" indent="-457200">
              <a:lnSpc>
                <a:spcPct val="125000"/>
              </a:lnSpc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else if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(type.equals(</a:t>
            </a:r>
            <a:r>
              <a:rPr sz="2000" spc="-5" dirty="0">
                <a:solidFill>
                  <a:srgbClr val="9BC750"/>
                </a:solidFill>
                <a:latin typeface="Courier New"/>
                <a:cs typeface="Courier New"/>
              </a:rPr>
              <a:t>"motorcycle"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))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2000" spc="-11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v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Motorcycle();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return</a:t>
            </a:r>
            <a:r>
              <a:rPr sz="2000" spc="-5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v;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3B2FB-2CBA-C232-A11D-1D6324815C4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26</a:t>
            </a:fld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1758" y="549859"/>
            <a:ext cx="5042916" cy="5489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1245" y="3095320"/>
            <a:ext cx="62750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Vehicle</a:t>
            </a:r>
            <a:r>
              <a:rPr spc="10" dirty="0"/>
              <a:t> </a:t>
            </a:r>
            <a:r>
              <a:rPr dirty="0"/>
              <a:t>v</a:t>
            </a:r>
            <a:r>
              <a:rPr spc="15" dirty="0"/>
              <a:t> </a:t>
            </a:r>
            <a:r>
              <a:rPr dirty="0"/>
              <a:t>=</a:t>
            </a:r>
            <a:r>
              <a:rPr spc="15" dirty="0"/>
              <a:t> </a:t>
            </a:r>
            <a:r>
              <a:rPr spc="-5" dirty="0">
                <a:solidFill>
                  <a:srgbClr val="2F2F2F"/>
                </a:solidFill>
              </a:rPr>
              <a:t>VehicleFactory.create</a:t>
            </a:r>
            <a:r>
              <a:rPr spc="-5" dirty="0"/>
              <a:t>(</a:t>
            </a:r>
            <a:r>
              <a:rPr spc="-5" dirty="0">
                <a:solidFill>
                  <a:srgbClr val="9BC750"/>
                </a:solidFill>
              </a:rPr>
              <a:t>"car"</a:t>
            </a:r>
            <a:r>
              <a:rPr spc="-5" dirty="0"/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647C8-B3D9-75BD-EB6A-CB55540614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27</a:t>
            </a:fld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1758" y="549859"/>
            <a:ext cx="5042916" cy="5489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1245" y="3095320"/>
            <a:ext cx="73418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Vehicle</a:t>
            </a:r>
            <a:r>
              <a:rPr spc="20" dirty="0"/>
              <a:t> </a:t>
            </a:r>
            <a:r>
              <a:rPr dirty="0"/>
              <a:t>v</a:t>
            </a:r>
            <a:r>
              <a:rPr spc="20" dirty="0"/>
              <a:t> </a:t>
            </a:r>
            <a:r>
              <a:rPr dirty="0"/>
              <a:t>=</a:t>
            </a:r>
            <a:r>
              <a:rPr spc="25" dirty="0"/>
              <a:t> </a:t>
            </a:r>
            <a:r>
              <a:rPr spc="-5" dirty="0">
                <a:solidFill>
                  <a:srgbClr val="2F2F2F"/>
                </a:solidFill>
              </a:rPr>
              <a:t>VehicleFactory.create</a:t>
            </a:r>
            <a:r>
              <a:rPr spc="-5" dirty="0"/>
              <a:t>(</a:t>
            </a:r>
            <a:r>
              <a:rPr spc="-5" dirty="0">
                <a:solidFill>
                  <a:srgbClr val="9BC750"/>
                </a:solidFill>
              </a:rPr>
              <a:t>"motorcycle"</a:t>
            </a:r>
            <a:r>
              <a:rPr spc="-5" dirty="0"/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2B1CA-BF5F-95F7-7162-7FAC549302D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28</a:t>
            </a:fld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5846" y="549859"/>
            <a:ext cx="3637026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70913" y="1552215"/>
            <a:ext cx="7036434" cy="42183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 class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VehicleFactory</a:t>
            </a:r>
            <a:r>
              <a:rPr sz="20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 marR="5080" indent="-457200">
              <a:lnSpc>
                <a:spcPct val="125000"/>
              </a:lnSpc>
              <a:spcBef>
                <a:spcPts val="5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 static</a:t>
            </a:r>
            <a:r>
              <a:rPr sz="2000" spc="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Vehicle create(String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type)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{ </a:t>
            </a:r>
            <a:r>
              <a:rPr sz="2000" spc="-11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Vehicle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v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D7739A"/>
                </a:solidFill>
                <a:latin typeface="Courier New"/>
                <a:cs typeface="Courier New"/>
              </a:rPr>
              <a:t>null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if</a:t>
            </a:r>
            <a:r>
              <a:rPr sz="2000" spc="-2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(type.equals(</a:t>
            </a:r>
            <a:r>
              <a:rPr sz="2000" spc="-5" dirty="0">
                <a:solidFill>
                  <a:srgbClr val="9BC750"/>
                </a:solidFill>
                <a:latin typeface="Courier New"/>
                <a:cs typeface="Courier New"/>
              </a:rPr>
              <a:t>"car"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))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v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sz="20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Car();</a:t>
            </a:r>
            <a:endParaRPr sz="2000">
              <a:latin typeface="Courier New"/>
              <a:cs typeface="Courier New"/>
            </a:endParaRPr>
          </a:p>
          <a:p>
            <a:pPr marL="1384300" marR="156210" indent="-457200">
              <a:lnSpc>
                <a:spcPct val="125000"/>
              </a:lnSpc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else if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(type.equals(</a:t>
            </a:r>
            <a:r>
              <a:rPr sz="2000" spc="-5" dirty="0">
                <a:solidFill>
                  <a:srgbClr val="9BC750"/>
                </a:solidFill>
                <a:latin typeface="Courier New"/>
                <a:cs typeface="Courier New"/>
              </a:rPr>
              <a:t>"motorcycle"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))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2000" spc="-11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v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Motorcycle();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return</a:t>
            </a:r>
            <a:r>
              <a:rPr sz="2000" spc="-5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v;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A2652-75B2-25DF-C390-CF2801C877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29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3994" y="549859"/>
            <a:ext cx="5820663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2671" y="3746627"/>
            <a:ext cx="4342384" cy="609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664FB-B623-2F66-36F8-C33CF5FB4F4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5846" y="549859"/>
            <a:ext cx="3637026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70913" y="1552215"/>
            <a:ext cx="7036434" cy="15506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 class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VehicleFactory</a:t>
            </a:r>
            <a:r>
              <a:rPr sz="20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 marR="5080" indent="-457200">
              <a:lnSpc>
                <a:spcPct val="125000"/>
              </a:lnSpc>
              <a:spcBef>
                <a:spcPts val="5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 static</a:t>
            </a:r>
            <a:r>
              <a:rPr sz="2000" spc="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Vehicle create(String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type)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{ </a:t>
            </a:r>
            <a:r>
              <a:rPr sz="2000" spc="-11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Vehicle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v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D7739A"/>
                </a:solidFill>
                <a:latin typeface="Courier New"/>
                <a:cs typeface="Courier New"/>
              </a:rPr>
              <a:t>null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if</a:t>
            </a:r>
            <a:r>
              <a:rPr sz="2000" spc="-2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(type.equals(</a:t>
            </a:r>
            <a:r>
              <a:rPr sz="2000" spc="-5" dirty="0">
                <a:solidFill>
                  <a:srgbClr val="9BC750"/>
                </a:solidFill>
                <a:latin typeface="Courier New"/>
                <a:cs typeface="Courier New"/>
              </a:rPr>
              <a:t>"car"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))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66263" y="3152849"/>
          <a:ext cx="6007100" cy="18423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0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8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v</a:t>
                      </a:r>
                      <a:r>
                        <a:rPr sz="2000" spc="-6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2000" spc="-60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Car();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else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2000" spc="-25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(type.equals(</a:t>
                      </a: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/>
                          <a:cs typeface="Courier New"/>
                        </a:rPr>
                        <a:t>"motorcycle"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))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24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v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236854" marR="64135" indent="-152400">
                        <a:lnSpc>
                          <a:spcPts val="3000"/>
                        </a:lnSpc>
                      </a:pP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el</a:t>
                      </a:r>
                      <a:r>
                        <a:rPr sz="2000" spc="-10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000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e  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v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2000" spc="-45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Motorcycle();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2000" spc="-20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spc="-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/*</a:t>
                      </a:r>
                      <a:r>
                        <a:rPr sz="2000" spc="-2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*/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/*</a:t>
                      </a:r>
                      <a:r>
                        <a:rPr sz="2000" spc="-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*/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70913" y="4946141"/>
            <a:ext cx="2312035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5080" indent="8255">
              <a:lnSpc>
                <a:spcPct val="131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 </a:t>
            </a: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// ... </a:t>
            </a:r>
            <a:r>
              <a:rPr sz="2000" spc="-119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return</a:t>
            </a:r>
            <a:r>
              <a:rPr sz="2000" spc="-8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v;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92123-081C-B58B-B069-B4C5F1D6DB1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30</a:t>
            </a:fld>
            <a:endParaRPr lang="en-I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7627" y="549859"/>
            <a:ext cx="7613523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366259" y="1498091"/>
            <a:ext cx="3175000" cy="794385"/>
            <a:chOff x="4366259" y="1498091"/>
            <a:chExt cx="3175000" cy="794385"/>
          </a:xfrm>
        </p:grpSpPr>
        <p:sp>
          <p:nvSpPr>
            <p:cNvPr id="4" name="object 4"/>
            <p:cNvSpPr/>
            <p:nvPr/>
          </p:nvSpPr>
          <p:spPr>
            <a:xfrm>
              <a:off x="4370831" y="1502663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3165348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165348" y="784860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70831" y="1502663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0" y="784860"/>
                  </a:moveTo>
                  <a:lnTo>
                    <a:pt x="3165348" y="784860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32501" y="1548637"/>
              <a:ext cx="1972436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62271" y="1929637"/>
              <a:ext cx="1869948" cy="3048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370831" y="1882139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0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677923" y="2939795"/>
            <a:ext cx="3175000" cy="794385"/>
            <a:chOff x="1677923" y="2939795"/>
            <a:chExt cx="3175000" cy="794385"/>
          </a:xfrm>
        </p:grpSpPr>
        <p:sp>
          <p:nvSpPr>
            <p:cNvPr id="10" name="object 10"/>
            <p:cNvSpPr/>
            <p:nvPr/>
          </p:nvSpPr>
          <p:spPr>
            <a:xfrm>
              <a:off x="1682495" y="2944367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3165348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165348" y="784860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82495" y="2944367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0" y="784860"/>
                  </a:moveTo>
                  <a:lnTo>
                    <a:pt x="3165348" y="784860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3621" y="2990976"/>
              <a:ext cx="1540890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4189" y="3371976"/>
              <a:ext cx="1876425" cy="3048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682495" y="3323843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252215" y="2288285"/>
            <a:ext cx="6969759" cy="1445895"/>
            <a:chOff x="3252215" y="2288285"/>
            <a:chExt cx="6969759" cy="1445895"/>
          </a:xfrm>
        </p:grpSpPr>
        <p:sp>
          <p:nvSpPr>
            <p:cNvPr id="16" name="object 16"/>
            <p:cNvSpPr/>
            <p:nvPr/>
          </p:nvSpPr>
          <p:spPr>
            <a:xfrm>
              <a:off x="7051547" y="2944367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3165348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165348" y="784860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51547" y="2944367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0" y="784860"/>
                  </a:moveTo>
                  <a:lnTo>
                    <a:pt x="3165348" y="784860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3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62773" y="2990976"/>
              <a:ext cx="2482087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44257" y="3371976"/>
              <a:ext cx="1876425" cy="3048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051547" y="3323843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52203" y="2288285"/>
              <a:ext cx="5396230" cy="657225"/>
            </a:xfrm>
            <a:custGeom>
              <a:avLst/>
              <a:gdLst/>
              <a:ahLst/>
              <a:cxnLst/>
              <a:rect l="l" t="t" r="r" b="b"/>
              <a:pathLst>
                <a:path w="5396230" h="657225">
                  <a:moveTo>
                    <a:pt x="5395607" y="321437"/>
                  </a:moveTo>
                  <a:lnTo>
                    <a:pt x="5389892" y="315722"/>
                  </a:lnTo>
                  <a:lnTo>
                    <a:pt x="2714256" y="315722"/>
                  </a:lnTo>
                  <a:lnTo>
                    <a:pt x="2714256" y="129540"/>
                  </a:lnTo>
                  <a:lnTo>
                    <a:pt x="2766072" y="129540"/>
                  </a:lnTo>
                  <a:lnTo>
                    <a:pt x="2759595" y="116586"/>
                  </a:lnTo>
                  <a:lnTo>
                    <a:pt x="2701302" y="0"/>
                  </a:lnTo>
                  <a:lnTo>
                    <a:pt x="2701036" y="520"/>
                  </a:lnTo>
                  <a:lnTo>
                    <a:pt x="2700794" y="0"/>
                  </a:lnTo>
                  <a:lnTo>
                    <a:pt x="2661932" y="77724"/>
                  </a:lnTo>
                  <a:lnTo>
                    <a:pt x="2662440" y="77724"/>
                  </a:lnTo>
                  <a:lnTo>
                    <a:pt x="2636532" y="129540"/>
                  </a:lnTo>
                  <a:lnTo>
                    <a:pt x="2687840" y="129540"/>
                  </a:lnTo>
                  <a:lnTo>
                    <a:pt x="2687840" y="315722"/>
                  </a:lnTo>
                  <a:lnTo>
                    <a:pt x="5854" y="315722"/>
                  </a:lnTo>
                  <a:lnTo>
                    <a:pt x="0" y="321437"/>
                  </a:lnTo>
                  <a:lnTo>
                    <a:pt x="0" y="657225"/>
                  </a:lnTo>
                  <a:lnTo>
                    <a:pt x="25920" y="657225"/>
                  </a:lnTo>
                  <a:lnTo>
                    <a:pt x="25920" y="341630"/>
                  </a:lnTo>
                  <a:lnTo>
                    <a:pt x="2694190" y="341630"/>
                  </a:lnTo>
                  <a:lnTo>
                    <a:pt x="2708033" y="341630"/>
                  </a:lnTo>
                  <a:lnTo>
                    <a:pt x="5369699" y="341630"/>
                  </a:lnTo>
                  <a:lnTo>
                    <a:pt x="5369699" y="657225"/>
                  </a:lnTo>
                  <a:lnTo>
                    <a:pt x="5395607" y="657225"/>
                  </a:lnTo>
                  <a:lnTo>
                    <a:pt x="5395607" y="341630"/>
                  </a:lnTo>
                  <a:lnTo>
                    <a:pt x="5395607" y="321437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260094" y="3925925"/>
            <a:ext cx="3963035" cy="2632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marR="112395" indent="-318770">
              <a:lnSpc>
                <a:spcPct val="135700"/>
              </a:lnSpc>
              <a:spcBef>
                <a:spcPts val="100"/>
              </a:spcBef>
            </a:pPr>
            <a:r>
              <a:rPr sz="14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1400" spc="-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ourier New"/>
                <a:cs typeface="Courier New"/>
              </a:rPr>
              <a:t>Vehicle</a:t>
            </a:r>
            <a:r>
              <a:rPr sz="14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ourier New"/>
                <a:cs typeface="Courier New"/>
              </a:rPr>
              <a:t>create(String</a:t>
            </a:r>
            <a:r>
              <a:rPr sz="14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ourier New"/>
                <a:cs typeface="Courier New"/>
              </a:rPr>
              <a:t>type)</a:t>
            </a:r>
            <a:r>
              <a:rPr sz="14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400" spc="-8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ourier New"/>
                <a:cs typeface="Courier New"/>
              </a:rPr>
              <a:t>Vehicle</a:t>
            </a:r>
            <a:r>
              <a:rPr sz="14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v</a:t>
            </a:r>
            <a:r>
              <a:rPr sz="14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4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D7739A"/>
                </a:solidFill>
                <a:latin typeface="Courier New"/>
                <a:cs typeface="Courier New"/>
              </a:rPr>
              <a:t>null</a:t>
            </a:r>
            <a:r>
              <a:rPr sz="1400" spc="-5" dirty="0">
                <a:solidFill>
                  <a:srgbClr val="40404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330835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solidFill>
                  <a:srgbClr val="EF5A28"/>
                </a:solidFill>
                <a:latin typeface="Courier New"/>
                <a:cs typeface="Courier New"/>
              </a:rPr>
              <a:t>if</a:t>
            </a:r>
            <a:r>
              <a:rPr sz="14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ourier New"/>
                <a:cs typeface="Courier New"/>
              </a:rPr>
              <a:t>(type.equals(</a:t>
            </a:r>
            <a:r>
              <a:rPr sz="1400" spc="-5" dirty="0">
                <a:solidFill>
                  <a:srgbClr val="9BC750"/>
                </a:solidFill>
                <a:latin typeface="Courier New"/>
                <a:cs typeface="Courier New"/>
              </a:rPr>
              <a:t>"car"</a:t>
            </a:r>
            <a:r>
              <a:rPr sz="1400" spc="-5" dirty="0">
                <a:solidFill>
                  <a:srgbClr val="404040"/>
                </a:solidFill>
                <a:latin typeface="Courier New"/>
                <a:cs typeface="Courier New"/>
              </a:rPr>
              <a:t>))</a:t>
            </a:r>
            <a:r>
              <a:rPr sz="14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650875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v</a:t>
            </a:r>
            <a:r>
              <a:rPr sz="14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4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sz="14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ourier New"/>
                <a:cs typeface="Courier New"/>
              </a:rPr>
              <a:t>CompactCar();</a:t>
            </a:r>
            <a:endParaRPr sz="1400">
              <a:latin typeface="Courier New"/>
              <a:cs typeface="Courier New"/>
            </a:endParaRPr>
          </a:p>
          <a:p>
            <a:pPr marL="650875" marR="5080" indent="-320040">
              <a:lnSpc>
                <a:spcPct val="135700"/>
              </a:lnSpc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r>
              <a:rPr sz="14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F5A28"/>
                </a:solidFill>
                <a:latin typeface="Courier New"/>
                <a:cs typeface="Courier New"/>
              </a:rPr>
              <a:t>else</a:t>
            </a:r>
            <a:r>
              <a:rPr sz="14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F5A28"/>
                </a:solidFill>
                <a:latin typeface="Courier New"/>
                <a:cs typeface="Courier New"/>
              </a:rPr>
              <a:t>if</a:t>
            </a:r>
            <a:r>
              <a:rPr sz="1400" spc="-2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ourier New"/>
                <a:cs typeface="Courier New"/>
              </a:rPr>
              <a:t>(type.equals(</a:t>
            </a:r>
            <a:r>
              <a:rPr sz="1400" spc="-5" dirty="0">
                <a:solidFill>
                  <a:srgbClr val="9BC750"/>
                </a:solidFill>
                <a:latin typeface="Courier New"/>
                <a:cs typeface="Courier New"/>
              </a:rPr>
              <a:t>"sedan"</a:t>
            </a:r>
            <a:r>
              <a:rPr sz="1400" spc="-5" dirty="0">
                <a:solidFill>
                  <a:srgbClr val="404040"/>
                </a:solidFill>
                <a:latin typeface="Courier New"/>
                <a:cs typeface="Courier New"/>
              </a:rPr>
              <a:t>))</a:t>
            </a:r>
            <a:r>
              <a:rPr sz="14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400" spc="-8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 v</a:t>
            </a:r>
            <a:r>
              <a:rPr sz="14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sz="1400" spc="-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ourier New"/>
                <a:cs typeface="Courier New"/>
              </a:rPr>
              <a:t>SedanCar();</a:t>
            </a:r>
            <a:endParaRPr sz="1400">
              <a:latin typeface="Courier New"/>
              <a:cs typeface="Courier New"/>
            </a:endParaRPr>
          </a:p>
          <a:p>
            <a:pPr marL="330835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330835">
              <a:lnSpc>
                <a:spcPct val="100000"/>
              </a:lnSpc>
              <a:spcBef>
                <a:spcPts val="600"/>
              </a:spcBef>
            </a:pPr>
            <a:r>
              <a:rPr sz="1400" spc="-5" dirty="0">
                <a:solidFill>
                  <a:srgbClr val="EF5A28"/>
                </a:solidFill>
                <a:latin typeface="Courier New"/>
                <a:cs typeface="Courier New"/>
              </a:rPr>
              <a:t>return</a:t>
            </a:r>
            <a:r>
              <a:rPr sz="1400" spc="-6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ourier New"/>
                <a:cs typeface="Courier New"/>
              </a:rPr>
              <a:t>v;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16954" y="3925925"/>
            <a:ext cx="4388485" cy="2632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marR="537845" indent="-318770">
              <a:lnSpc>
                <a:spcPct val="135700"/>
              </a:lnSpc>
              <a:spcBef>
                <a:spcPts val="100"/>
              </a:spcBef>
            </a:pPr>
            <a:r>
              <a:rPr sz="14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1400" spc="-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ourier New"/>
                <a:cs typeface="Courier New"/>
              </a:rPr>
              <a:t>Vehicle</a:t>
            </a:r>
            <a:r>
              <a:rPr sz="14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ourier New"/>
                <a:cs typeface="Courier New"/>
              </a:rPr>
              <a:t>create(String</a:t>
            </a:r>
            <a:r>
              <a:rPr sz="14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ourier New"/>
                <a:cs typeface="Courier New"/>
              </a:rPr>
              <a:t>type)</a:t>
            </a:r>
            <a:r>
              <a:rPr sz="14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400" spc="-8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ourier New"/>
                <a:cs typeface="Courier New"/>
              </a:rPr>
              <a:t>Vehicle</a:t>
            </a:r>
            <a:r>
              <a:rPr sz="14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v</a:t>
            </a:r>
            <a:r>
              <a:rPr sz="14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4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D7739A"/>
                </a:solidFill>
                <a:latin typeface="Courier New"/>
                <a:cs typeface="Courier New"/>
              </a:rPr>
              <a:t>null</a:t>
            </a:r>
            <a:r>
              <a:rPr sz="1400" spc="-5" dirty="0">
                <a:solidFill>
                  <a:srgbClr val="40404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330835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solidFill>
                  <a:srgbClr val="EF5A28"/>
                </a:solidFill>
                <a:latin typeface="Courier New"/>
                <a:cs typeface="Courier New"/>
              </a:rPr>
              <a:t>if</a:t>
            </a:r>
            <a:r>
              <a:rPr sz="1400" spc="-2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ourier New"/>
                <a:cs typeface="Courier New"/>
              </a:rPr>
              <a:t>(type.equals(</a:t>
            </a:r>
            <a:r>
              <a:rPr sz="1400" spc="-5" dirty="0">
                <a:solidFill>
                  <a:srgbClr val="9BC750"/>
                </a:solidFill>
                <a:latin typeface="Courier New"/>
                <a:cs typeface="Courier New"/>
              </a:rPr>
              <a:t>"scooter"</a:t>
            </a:r>
            <a:r>
              <a:rPr sz="1400" spc="-5" dirty="0">
                <a:solidFill>
                  <a:srgbClr val="404040"/>
                </a:solidFill>
                <a:latin typeface="Courier New"/>
                <a:cs typeface="Courier New"/>
              </a:rPr>
              <a:t>))</a:t>
            </a:r>
            <a:r>
              <a:rPr sz="14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650875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v</a:t>
            </a:r>
            <a:r>
              <a:rPr sz="14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4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sz="1400" spc="-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ourier New"/>
                <a:cs typeface="Courier New"/>
              </a:rPr>
              <a:t>Scooter();</a:t>
            </a:r>
            <a:endParaRPr sz="1400">
              <a:latin typeface="Courier New"/>
              <a:cs typeface="Courier New"/>
            </a:endParaRPr>
          </a:p>
          <a:p>
            <a:pPr marL="650875" marR="5080" indent="-320040">
              <a:lnSpc>
                <a:spcPct val="135700"/>
              </a:lnSpc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r>
              <a:rPr sz="14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F5A28"/>
                </a:solidFill>
                <a:latin typeface="Courier New"/>
                <a:cs typeface="Courier New"/>
              </a:rPr>
              <a:t>else</a:t>
            </a:r>
            <a:r>
              <a:rPr sz="14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F5A28"/>
                </a:solidFill>
                <a:latin typeface="Courier New"/>
                <a:cs typeface="Courier New"/>
              </a:rPr>
              <a:t>if</a:t>
            </a:r>
            <a:r>
              <a:rPr sz="1400" spc="-2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ourier New"/>
                <a:cs typeface="Courier New"/>
              </a:rPr>
              <a:t>(type.equals(</a:t>
            </a:r>
            <a:r>
              <a:rPr sz="1400" spc="-5" dirty="0">
                <a:solidFill>
                  <a:srgbClr val="9BC750"/>
                </a:solidFill>
                <a:latin typeface="Courier New"/>
                <a:cs typeface="Courier New"/>
              </a:rPr>
              <a:t>"sportbike"</a:t>
            </a:r>
            <a:r>
              <a:rPr sz="1400" spc="-5" dirty="0">
                <a:solidFill>
                  <a:srgbClr val="404040"/>
                </a:solidFill>
                <a:latin typeface="Courier New"/>
                <a:cs typeface="Courier New"/>
              </a:rPr>
              <a:t>))</a:t>
            </a:r>
            <a:r>
              <a:rPr sz="14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400" spc="-8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v</a:t>
            </a:r>
            <a:r>
              <a:rPr sz="14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sz="1400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ourier New"/>
                <a:cs typeface="Courier New"/>
              </a:rPr>
              <a:t>SportBike();</a:t>
            </a:r>
            <a:endParaRPr sz="1400">
              <a:latin typeface="Courier New"/>
              <a:cs typeface="Courier New"/>
            </a:endParaRPr>
          </a:p>
          <a:p>
            <a:pPr marL="330835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330835">
              <a:lnSpc>
                <a:spcPct val="100000"/>
              </a:lnSpc>
              <a:spcBef>
                <a:spcPts val="600"/>
              </a:spcBef>
            </a:pPr>
            <a:r>
              <a:rPr sz="1400" spc="-5" dirty="0">
                <a:solidFill>
                  <a:srgbClr val="EF5A28"/>
                </a:solidFill>
                <a:latin typeface="Courier New"/>
                <a:cs typeface="Courier New"/>
              </a:rPr>
              <a:t>return</a:t>
            </a:r>
            <a:r>
              <a:rPr sz="1400" spc="-6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ourier New"/>
                <a:cs typeface="Courier New"/>
              </a:rPr>
              <a:t>v;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CA76B9B-833B-4FAB-8519-FF73360381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31</a:t>
            </a:fld>
            <a:endParaRPr lang="en-I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9834" y="549859"/>
            <a:ext cx="3842766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2666" y="1552215"/>
            <a:ext cx="9627235" cy="45993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abstract</a:t>
            </a:r>
            <a:r>
              <a:rPr sz="2000" spc="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000" spc="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VehicleFactory</a:t>
            </a:r>
            <a:r>
              <a:rPr sz="20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 marR="5080" indent="-457834">
              <a:lnSpc>
                <a:spcPct val="125000"/>
              </a:lnSpc>
              <a:spcBef>
                <a:spcPts val="5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Vehicle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configureVehicle(String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type,</a:t>
            </a:r>
            <a:r>
              <a:rPr sz="20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color)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{ </a:t>
            </a:r>
            <a:r>
              <a:rPr sz="2000" spc="-11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Vehicle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v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 create(type);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v.setColor(color);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05"/>
              </a:spcBef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v.build();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return</a:t>
            </a:r>
            <a:r>
              <a:rPr sz="2000" spc="-5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v;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 abstract</a:t>
            </a:r>
            <a:r>
              <a:rPr sz="2000" spc="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Vehicle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create(String type);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82A1D-8779-A0D9-2F39-681B596B498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32</a:t>
            </a:fld>
            <a:endParaRPr lang="en-I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3577" y="549859"/>
            <a:ext cx="6405499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2666" y="1552215"/>
            <a:ext cx="9627235" cy="45993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abstract</a:t>
            </a:r>
            <a:r>
              <a:rPr sz="2000" spc="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000" spc="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VehicleFactory</a:t>
            </a:r>
            <a:r>
              <a:rPr sz="20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 marR="5080" indent="-457834">
              <a:lnSpc>
                <a:spcPct val="125000"/>
              </a:lnSpc>
              <a:spcBef>
                <a:spcPts val="5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Vehicle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configureVehicle(String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type,</a:t>
            </a:r>
            <a:r>
              <a:rPr sz="20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color)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{ </a:t>
            </a:r>
            <a:r>
              <a:rPr sz="2000" spc="-11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Vehicle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v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 create(type);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v.setColor(color);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05"/>
              </a:spcBef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v.build();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return</a:t>
            </a:r>
            <a:r>
              <a:rPr sz="2000" spc="-5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v;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 abstract</a:t>
            </a:r>
            <a:r>
              <a:rPr sz="2000" spc="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Vehicle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create(String type);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2BDA4-E35E-1E4E-3074-613A112E064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33</a:t>
            </a:fld>
            <a:endParaRPr lang="en-I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3173" y="549859"/>
            <a:ext cx="3711955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928871" y="1830323"/>
            <a:ext cx="4334510" cy="1179830"/>
            <a:chOff x="3928871" y="1830323"/>
            <a:chExt cx="4334510" cy="1179830"/>
          </a:xfrm>
        </p:grpSpPr>
        <p:sp>
          <p:nvSpPr>
            <p:cNvPr id="4" name="object 4"/>
            <p:cNvSpPr/>
            <p:nvPr/>
          </p:nvSpPr>
          <p:spPr>
            <a:xfrm>
              <a:off x="3933443" y="1834895"/>
              <a:ext cx="4325620" cy="1170940"/>
            </a:xfrm>
            <a:custGeom>
              <a:avLst/>
              <a:gdLst/>
              <a:ahLst/>
              <a:cxnLst/>
              <a:rect l="l" t="t" r="r" b="b"/>
              <a:pathLst>
                <a:path w="4325620" h="1170939">
                  <a:moveTo>
                    <a:pt x="4325111" y="0"/>
                  </a:moveTo>
                  <a:lnTo>
                    <a:pt x="0" y="0"/>
                  </a:lnTo>
                  <a:lnTo>
                    <a:pt x="0" y="1170431"/>
                  </a:lnTo>
                  <a:lnTo>
                    <a:pt x="4325111" y="1170431"/>
                  </a:lnTo>
                  <a:lnTo>
                    <a:pt x="4325111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33443" y="1834895"/>
              <a:ext cx="4325620" cy="1170940"/>
            </a:xfrm>
            <a:custGeom>
              <a:avLst/>
              <a:gdLst/>
              <a:ahLst/>
              <a:cxnLst/>
              <a:rect l="l" t="t" r="r" b="b"/>
              <a:pathLst>
                <a:path w="4325620" h="1170939">
                  <a:moveTo>
                    <a:pt x="0" y="1170431"/>
                  </a:moveTo>
                  <a:lnTo>
                    <a:pt x="4325111" y="1170431"/>
                  </a:lnTo>
                  <a:lnTo>
                    <a:pt x="4325111" y="0"/>
                  </a:lnTo>
                  <a:lnTo>
                    <a:pt x="0" y="0"/>
                  </a:lnTo>
                  <a:lnTo>
                    <a:pt x="0" y="1170431"/>
                  </a:lnTo>
                  <a:close/>
                </a:path>
              </a:pathLst>
            </a:custGeom>
            <a:ln w="9143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6392" y="1881250"/>
              <a:ext cx="1972817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5518" y="2262250"/>
              <a:ext cx="1869948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25518" y="2642946"/>
              <a:ext cx="2210562" cy="3051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06032" y="2642946"/>
              <a:ext cx="1969389" cy="30510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933443" y="2214371"/>
              <a:ext cx="4324985" cy="0"/>
            </a:xfrm>
            <a:custGeom>
              <a:avLst/>
              <a:gdLst/>
              <a:ahLst/>
              <a:cxnLst/>
              <a:rect l="l" t="t" r="r" b="b"/>
              <a:pathLst>
                <a:path w="4324984">
                  <a:moveTo>
                    <a:pt x="432473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677923" y="4885944"/>
            <a:ext cx="3175000" cy="794385"/>
            <a:chOff x="1677923" y="4885944"/>
            <a:chExt cx="3175000" cy="794385"/>
          </a:xfrm>
        </p:grpSpPr>
        <p:sp>
          <p:nvSpPr>
            <p:cNvPr id="12" name="object 12"/>
            <p:cNvSpPr/>
            <p:nvPr/>
          </p:nvSpPr>
          <p:spPr>
            <a:xfrm>
              <a:off x="1682495" y="4890516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3165348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165348" y="784860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2495" y="4890516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0" y="784860"/>
                  </a:moveTo>
                  <a:lnTo>
                    <a:pt x="3165348" y="784860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63621" y="4936490"/>
              <a:ext cx="1540890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74189" y="5317540"/>
              <a:ext cx="1876425" cy="3048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682495" y="5269992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252215" y="3006089"/>
            <a:ext cx="6969759" cy="2673985"/>
            <a:chOff x="3252215" y="3006089"/>
            <a:chExt cx="6969759" cy="2673985"/>
          </a:xfrm>
        </p:grpSpPr>
        <p:sp>
          <p:nvSpPr>
            <p:cNvPr id="18" name="object 18"/>
            <p:cNvSpPr/>
            <p:nvPr/>
          </p:nvSpPr>
          <p:spPr>
            <a:xfrm>
              <a:off x="7051547" y="4890516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3165348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165348" y="784860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51547" y="4890516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0" y="784860"/>
                  </a:moveTo>
                  <a:lnTo>
                    <a:pt x="3165348" y="784860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3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62773" y="4936489"/>
              <a:ext cx="2482087" cy="304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4257" y="5317540"/>
              <a:ext cx="1876425" cy="3048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051547" y="5269991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52203" y="3006089"/>
              <a:ext cx="5396230" cy="1885314"/>
            </a:xfrm>
            <a:custGeom>
              <a:avLst/>
              <a:gdLst/>
              <a:ahLst/>
              <a:cxnLst/>
              <a:rect l="l" t="t" r="r" b="b"/>
              <a:pathLst>
                <a:path w="5396230" h="1885314">
                  <a:moveTo>
                    <a:pt x="5395861" y="935482"/>
                  </a:moveTo>
                  <a:lnTo>
                    <a:pt x="5390146" y="929640"/>
                  </a:lnTo>
                  <a:lnTo>
                    <a:pt x="2857512" y="929640"/>
                  </a:lnTo>
                  <a:lnTo>
                    <a:pt x="2857512" y="129540"/>
                  </a:lnTo>
                  <a:lnTo>
                    <a:pt x="2909328" y="129540"/>
                  </a:lnTo>
                  <a:lnTo>
                    <a:pt x="2902851" y="116586"/>
                  </a:lnTo>
                  <a:lnTo>
                    <a:pt x="2844558" y="0"/>
                  </a:lnTo>
                  <a:lnTo>
                    <a:pt x="2844177" y="762"/>
                  </a:lnTo>
                  <a:lnTo>
                    <a:pt x="2843796" y="0"/>
                  </a:lnTo>
                  <a:lnTo>
                    <a:pt x="2804934" y="77724"/>
                  </a:lnTo>
                  <a:lnTo>
                    <a:pt x="2805696" y="77724"/>
                  </a:lnTo>
                  <a:lnTo>
                    <a:pt x="2779788" y="129540"/>
                  </a:lnTo>
                  <a:lnTo>
                    <a:pt x="2830842" y="129540"/>
                  </a:lnTo>
                  <a:lnTo>
                    <a:pt x="2830842" y="929640"/>
                  </a:lnTo>
                  <a:lnTo>
                    <a:pt x="5854" y="929640"/>
                  </a:lnTo>
                  <a:lnTo>
                    <a:pt x="0" y="935482"/>
                  </a:lnTo>
                  <a:lnTo>
                    <a:pt x="0" y="1885188"/>
                  </a:lnTo>
                  <a:lnTo>
                    <a:pt x="25920" y="1885188"/>
                  </a:lnTo>
                  <a:lnTo>
                    <a:pt x="25920" y="955548"/>
                  </a:lnTo>
                  <a:lnTo>
                    <a:pt x="2837446" y="955548"/>
                  </a:lnTo>
                  <a:lnTo>
                    <a:pt x="2851035" y="955548"/>
                  </a:lnTo>
                  <a:lnTo>
                    <a:pt x="5369953" y="955548"/>
                  </a:lnTo>
                  <a:lnTo>
                    <a:pt x="5369953" y="1885188"/>
                  </a:lnTo>
                  <a:lnTo>
                    <a:pt x="5395861" y="1885188"/>
                  </a:lnTo>
                  <a:lnTo>
                    <a:pt x="5395861" y="955548"/>
                  </a:lnTo>
                  <a:lnTo>
                    <a:pt x="5395861" y="935482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04581B7-E507-AD8A-F035-3E4A994D75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34</a:t>
            </a:fld>
            <a:endParaRPr lang="en-I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9834" y="549859"/>
            <a:ext cx="3825748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09515" y="1830323"/>
            <a:ext cx="3173095" cy="794385"/>
            <a:chOff x="4509515" y="1830323"/>
            <a:chExt cx="3173095" cy="794385"/>
          </a:xfrm>
        </p:grpSpPr>
        <p:sp>
          <p:nvSpPr>
            <p:cNvPr id="4" name="object 4"/>
            <p:cNvSpPr/>
            <p:nvPr/>
          </p:nvSpPr>
          <p:spPr>
            <a:xfrm>
              <a:off x="4514087" y="1834895"/>
              <a:ext cx="3164205" cy="784860"/>
            </a:xfrm>
            <a:custGeom>
              <a:avLst/>
              <a:gdLst/>
              <a:ahLst/>
              <a:cxnLst/>
              <a:rect l="l" t="t" r="r" b="b"/>
              <a:pathLst>
                <a:path w="3164204" h="784860">
                  <a:moveTo>
                    <a:pt x="3163823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163823" y="784860"/>
                  </a:lnTo>
                  <a:lnTo>
                    <a:pt x="3163823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14087" y="1834895"/>
              <a:ext cx="3164205" cy="784860"/>
            </a:xfrm>
            <a:custGeom>
              <a:avLst/>
              <a:gdLst/>
              <a:ahLst/>
              <a:cxnLst/>
              <a:rect l="l" t="t" r="r" b="b"/>
              <a:pathLst>
                <a:path w="3164204" h="784860">
                  <a:moveTo>
                    <a:pt x="0" y="784860"/>
                  </a:moveTo>
                  <a:lnTo>
                    <a:pt x="3163823" y="784860"/>
                  </a:lnTo>
                  <a:lnTo>
                    <a:pt x="3163823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8578" y="1881250"/>
              <a:ext cx="1022388" cy="30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14087" y="2228087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0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02563" y="4872228"/>
            <a:ext cx="2258695" cy="794385"/>
            <a:chOff x="702563" y="4872228"/>
            <a:chExt cx="2258695" cy="794385"/>
          </a:xfrm>
        </p:grpSpPr>
        <p:sp>
          <p:nvSpPr>
            <p:cNvPr id="9" name="object 9"/>
            <p:cNvSpPr/>
            <p:nvPr/>
          </p:nvSpPr>
          <p:spPr>
            <a:xfrm>
              <a:off x="707135" y="4876800"/>
              <a:ext cx="2249805" cy="784860"/>
            </a:xfrm>
            <a:custGeom>
              <a:avLst/>
              <a:gdLst/>
              <a:ahLst/>
              <a:cxnLst/>
              <a:rect l="l" t="t" r="r" b="b"/>
              <a:pathLst>
                <a:path w="2249805" h="784860">
                  <a:moveTo>
                    <a:pt x="2249424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2249424" y="784860"/>
                  </a:lnTo>
                  <a:lnTo>
                    <a:pt x="2249424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7135" y="4876800"/>
              <a:ext cx="2249805" cy="784860"/>
            </a:xfrm>
            <a:custGeom>
              <a:avLst/>
              <a:gdLst/>
              <a:ahLst/>
              <a:cxnLst/>
              <a:rect l="l" t="t" r="r" b="b"/>
              <a:pathLst>
                <a:path w="2249805" h="784860">
                  <a:moveTo>
                    <a:pt x="0" y="784860"/>
                  </a:moveTo>
                  <a:lnTo>
                    <a:pt x="2249424" y="784860"/>
                  </a:lnTo>
                  <a:lnTo>
                    <a:pt x="2249424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7234" y="4924044"/>
              <a:ext cx="1745488" cy="3048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07135" y="5257800"/>
              <a:ext cx="2251075" cy="12700"/>
            </a:xfrm>
            <a:custGeom>
              <a:avLst/>
              <a:gdLst/>
              <a:ahLst/>
              <a:cxnLst/>
              <a:rect l="l" t="t" r="r" b="b"/>
              <a:pathLst>
                <a:path w="2251075" h="12700">
                  <a:moveTo>
                    <a:pt x="2250566" y="12446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819655" y="2620517"/>
            <a:ext cx="9669780" cy="3047365"/>
            <a:chOff x="1819655" y="2620517"/>
            <a:chExt cx="9669780" cy="3047365"/>
          </a:xfrm>
        </p:grpSpPr>
        <p:sp>
          <p:nvSpPr>
            <p:cNvPr id="14" name="object 14"/>
            <p:cNvSpPr/>
            <p:nvPr/>
          </p:nvSpPr>
          <p:spPr>
            <a:xfrm>
              <a:off x="9235439" y="4876800"/>
              <a:ext cx="2249805" cy="784860"/>
            </a:xfrm>
            <a:custGeom>
              <a:avLst/>
              <a:gdLst/>
              <a:ahLst/>
              <a:cxnLst/>
              <a:rect l="l" t="t" r="r" b="b"/>
              <a:pathLst>
                <a:path w="2249804" h="784860">
                  <a:moveTo>
                    <a:pt x="2249424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2249424" y="784860"/>
                  </a:lnTo>
                  <a:lnTo>
                    <a:pt x="2249424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5439" y="4876800"/>
              <a:ext cx="2249805" cy="784860"/>
            </a:xfrm>
            <a:custGeom>
              <a:avLst/>
              <a:gdLst/>
              <a:ahLst/>
              <a:cxnLst/>
              <a:rect l="l" t="t" r="r" b="b"/>
              <a:pathLst>
                <a:path w="2249804" h="784860">
                  <a:moveTo>
                    <a:pt x="0" y="784860"/>
                  </a:moveTo>
                  <a:lnTo>
                    <a:pt x="2249424" y="784860"/>
                  </a:lnTo>
                  <a:lnTo>
                    <a:pt x="2249424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45090" y="4924044"/>
              <a:ext cx="1368552" cy="3048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235439" y="5257800"/>
              <a:ext cx="2251075" cy="12700"/>
            </a:xfrm>
            <a:custGeom>
              <a:avLst/>
              <a:gdLst/>
              <a:ahLst/>
              <a:cxnLst/>
              <a:rect l="l" t="t" r="r" b="b"/>
              <a:pathLst>
                <a:path w="2251075" h="12700">
                  <a:moveTo>
                    <a:pt x="2250566" y="12446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19656" y="2620517"/>
              <a:ext cx="8554720" cy="2257425"/>
            </a:xfrm>
            <a:custGeom>
              <a:avLst/>
              <a:gdLst/>
              <a:ahLst/>
              <a:cxnLst/>
              <a:rect l="l" t="t" r="r" b="b"/>
              <a:pathLst>
                <a:path w="8554720" h="2257425">
                  <a:moveTo>
                    <a:pt x="8554212" y="1121537"/>
                  </a:moveTo>
                  <a:lnTo>
                    <a:pt x="8548497" y="1115822"/>
                  </a:lnTo>
                  <a:lnTo>
                    <a:pt x="4290060" y="1115822"/>
                  </a:lnTo>
                  <a:lnTo>
                    <a:pt x="4290060" y="129540"/>
                  </a:lnTo>
                  <a:lnTo>
                    <a:pt x="4341876" y="129540"/>
                  </a:lnTo>
                  <a:lnTo>
                    <a:pt x="4335399" y="116586"/>
                  </a:lnTo>
                  <a:lnTo>
                    <a:pt x="4315968" y="77724"/>
                  </a:lnTo>
                  <a:lnTo>
                    <a:pt x="4309491" y="64770"/>
                  </a:lnTo>
                  <a:lnTo>
                    <a:pt x="4277106" y="0"/>
                  </a:lnTo>
                  <a:lnTo>
                    <a:pt x="4238244" y="77724"/>
                  </a:lnTo>
                  <a:lnTo>
                    <a:pt x="4212336" y="129540"/>
                  </a:lnTo>
                  <a:lnTo>
                    <a:pt x="4264152" y="129540"/>
                  </a:lnTo>
                  <a:lnTo>
                    <a:pt x="4264152" y="1115822"/>
                  </a:lnTo>
                  <a:lnTo>
                    <a:pt x="5842" y="1115822"/>
                  </a:lnTo>
                  <a:lnTo>
                    <a:pt x="0" y="1121537"/>
                  </a:lnTo>
                  <a:lnTo>
                    <a:pt x="0" y="2257425"/>
                  </a:lnTo>
                  <a:lnTo>
                    <a:pt x="25908" y="2257425"/>
                  </a:lnTo>
                  <a:lnTo>
                    <a:pt x="25908" y="1141730"/>
                  </a:lnTo>
                  <a:lnTo>
                    <a:pt x="4269994" y="1141730"/>
                  </a:lnTo>
                  <a:lnTo>
                    <a:pt x="4284345" y="1141730"/>
                  </a:lnTo>
                  <a:lnTo>
                    <a:pt x="8528304" y="1141730"/>
                  </a:lnTo>
                  <a:lnTo>
                    <a:pt x="8528304" y="2257425"/>
                  </a:lnTo>
                  <a:lnTo>
                    <a:pt x="8554212" y="2257425"/>
                  </a:lnTo>
                  <a:lnTo>
                    <a:pt x="8554212" y="1141730"/>
                  </a:lnTo>
                  <a:lnTo>
                    <a:pt x="8554212" y="1121537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30167" y="4878323"/>
              <a:ext cx="2251075" cy="784860"/>
            </a:xfrm>
            <a:custGeom>
              <a:avLst/>
              <a:gdLst/>
              <a:ahLst/>
              <a:cxnLst/>
              <a:rect l="l" t="t" r="r" b="b"/>
              <a:pathLst>
                <a:path w="2251075" h="784860">
                  <a:moveTo>
                    <a:pt x="2250948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2250948" y="784860"/>
                  </a:lnTo>
                  <a:lnTo>
                    <a:pt x="22509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30167" y="4878323"/>
              <a:ext cx="2251075" cy="784860"/>
            </a:xfrm>
            <a:custGeom>
              <a:avLst/>
              <a:gdLst/>
              <a:ahLst/>
              <a:cxnLst/>
              <a:rect l="l" t="t" r="r" b="b"/>
              <a:pathLst>
                <a:path w="2251075" h="784860">
                  <a:moveTo>
                    <a:pt x="0" y="784860"/>
                  </a:moveTo>
                  <a:lnTo>
                    <a:pt x="2250948" y="784860"/>
                  </a:lnTo>
                  <a:lnTo>
                    <a:pt x="2250948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45533" y="4925313"/>
              <a:ext cx="1370202" cy="3048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630167" y="5257800"/>
              <a:ext cx="2251075" cy="12700"/>
            </a:xfrm>
            <a:custGeom>
              <a:avLst/>
              <a:gdLst/>
              <a:ahLst/>
              <a:cxnLst/>
              <a:rect l="l" t="t" r="r" b="b"/>
              <a:pathLst>
                <a:path w="2251075" h="12700">
                  <a:moveTo>
                    <a:pt x="2250567" y="12446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32803" y="4864607"/>
              <a:ext cx="2249805" cy="784860"/>
            </a:xfrm>
            <a:custGeom>
              <a:avLst/>
              <a:gdLst/>
              <a:ahLst/>
              <a:cxnLst/>
              <a:rect l="l" t="t" r="r" b="b"/>
              <a:pathLst>
                <a:path w="2249804" h="784860">
                  <a:moveTo>
                    <a:pt x="2249424" y="0"/>
                  </a:moveTo>
                  <a:lnTo>
                    <a:pt x="0" y="0"/>
                  </a:lnTo>
                  <a:lnTo>
                    <a:pt x="0" y="784859"/>
                  </a:lnTo>
                  <a:lnTo>
                    <a:pt x="2249424" y="784859"/>
                  </a:lnTo>
                  <a:lnTo>
                    <a:pt x="2249424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32803" y="4864607"/>
              <a:ext cx="2249805" cy="784860"/>
            </a:xfrm>
            <a:custGeom>
              <a:avLst/>
              <a:gdLst/>
              <a:ahLst/>
              <a:cxnLst/>
              <a:rect l="l" t="t" r="r" b="b"/>
              <a:pathLst>
                <a:path w="2249804" h="784860">
                  <a:moveTo>
                    <a:pt x="0" y="784859"/>
                  </a:moveTo>
                  <a:lnTo>
                    <a:pt x="2249424" y="784859"/>
                  </a:lnTo>
                  <a:lnTo>
                    <a:pt x="2249424" y="0"/>
                  </a:lnTo>
                  <a:lnTo>
                    <a:pt x="0" y="0"/>
                  </a:lnTo>
                  <a:lnTo>
                    <a:pt x="0" y="784859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68946" y="4911597"/>
              <a:ext cx="1118184" cy="3048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432803" y="5245607"/>
              <a:ext cx="2251075" cy="12700"/>
            </a:xfrm>
            <a:custGeom>
              <a:avLst/>
              <a:gdLst/>
              <a:ahLst/>
              <a:cxnLst/>
              <a:rect l="l" t="t" r="r" b="b"/>
              <a:pathLst>
                <a:path w="2251075" h="12700">
                  <a:moveTo>
                    <a:pt x="2250567" y="12445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42688" y="2620517"/>
              <a:ext cx="2828925" cy="2258695"/>
            </a:xfrm>
            <a:custGeom>
              <a:avLst/>
              <a:gdLst/>
              <a:ahLst/>
              <a:cxnLst/>
              <a:rect l="l" t="t" r="r" b="b"/>
              <a:pathLst>
                <a:path w="2828925" h="2258695">
                  <a:moveTo>
                    <a:pt x="2828671" y="1115314"/>
                  </a:moveTo>
                  <a:lnTo>
                    <a:pt x="2822956" y="1109599"/>
                  </a:lnTo>
                  <a:lnTo>
                    <a:pt x="1367028" y="1109599"/>
                  </a:lnTo>
                  <a:lnTo>
                    <a:pt x="1367028" y="129540"/>
                  </a:lnTo>
                  <a:lnTo>
                    <a:pt x="1418463" y="129540"/>
                  </a:lnTo>
                  <a:lnTo>
                    <a:pt x="1418844" y="129540"/>
                  </a:lnTo>
                  <a:lnTo>
                    <a:pt x="1412367" y="116586"/>
                  </a:lnTo>
                  <a:lnTo>
                    <a:pt x="1354074" y="0"/>
                  </a:lnTo>
                  <a:lnTo>
                    <a:pt x="1353883" y="381"/>
                  </a:lnTo>
                  <a:lnTo>
                    <a:pt x="1353693" y="0"/>
                  </a:lnTo>
                  <a:lnTo>
                    <a:pt x="1288923" y="129540"/>
                  </a:lnTo>
                  <a:lnTo>
                    <a:pt x="1289304" y="129540"/>
                  </a:lnTo>
                  <a:lnTo>
                    <a:pt x="1340739" y="129540"/>
                  </a:lnTo>
                  <a:lnTo>
                    <a:pt x="1340739" y="1116457"/>
                  </a:lnTo>
                  <a:lnTo>
                    <a:pt x="5842" y="1116457"/>
                  </a:lnTo>
                  <a:lnTo>
                    <a:pt x="0" y="1122172"/>
                  </a:lnTo>
                  <a:lnTo>
                    <a:pt x="0" y="2258695"/>
                  </a:lnTo>
                  <a:lnTo>
                    <a:pt x="25908" y="2258695"/>
                  </a:lnTo>
                  <a:lnTo>
                    <a:pt x="25908" y="1142365"/>
                  </a:lnTo>
                  <a:lnTo>
                    <a:pt x="1360932" y="1142365"/>
                  </a:lnTo>
                  <a:lnTo>
                    <a:pt x="1366647" y="1136523"/>
                  </a:lnTo>
                  <a:lnTo>
                    <a:pt x="1366647" y="1135507"/>
                  </a:lnTo>
                  <a:lnTo>
                    <a:pt x="2802763" y="1135507"/>
                  </a:lnTo>
                  <a:lnTo>
                    <a:pt x="2802763" y="2244979"/>
                  </a:lnTo>
                  <a:lnTo>
                    <a:pt x="2828671" y="2244979"/>
                  </a:lnTo>
                  <a:lnTo>
                    <a:pt x="2828671" y="1135507"/>
                  </a:lnTo>
                  <a:lnTo>
                    <a:pt x="2828671" y="1115314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F59B45A4-490C-E6D0-A069-5FB31BDF15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35</a:t>
            </a:fld>
            <a:endParaRPr lang="en-I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9089" y="549859"/>
            <a:ext cx="6590665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391400" y="2145792"/>
            <a:ext cx="3175000" cy="1179830"/>
            <a:chOff x="7391400" y="2145792"/>
            <a:chExt cx="3175000" cy="1179830"/>
          </a:xfrm>
        </p:grpSpPr>
        <p:sp>
          <p:nvSpPr>
            <p:cNvPr id="4" name="object 4"/>
            <p:cNvSpPr/>
            <p:nvPr/>
          </p:nvSpPr>
          <p:spPr>
            <a:xfrm>
              <a:off x="7395972" y="2150364"/>
              <a:ext cx="3165475" cy="1170940"/>
            </a:xfrm>
            <a:custGeom>
              <a:avLst/>
              <a:gdLst/>
              <a:ahLst/>
              <a:cxnLst/>
              <a:rect l="l" t="t" r="r" b="b"/>
              <a:pathLst>
                <a:path w="3165475" h="1170939">
                  <a:moveTo>
                    <a:pt x="3165348" y="0"/>
                  </a:moveTo>
                  <a:lnTo>
                    <a:pt x="0" y="0"/>
                  </a:lnTo>
                  <a:lnTo>
                    <a:pt x="0" y="1170431"/>
                  </a:lnTo>
                  <a:lnTo>
                    <a:pt x="3165348" y="1170431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95972" y="2150364"/>
              <a:ext cx="3165475" cy="1170940"/>
            </a:xfrm>
            <a:custGeom>
              <a:avLst/>
              <a:gdLst/>
              <a:ahLst/>
              <a:cxnLst/>
              <a:rect l="l" t="t" r="r" b="b"/>
              <a:pathLst>
                <a:path w="3165475" h="1170939">
                  <a:moveTo>
                    <a:pt x="0" y="1170431"/>
                  </a:moveTo>
                  <a:lnTo>
                    <a:pt x="3165348" y="1170431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1170431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1286" y="2196668"/>
              <a:ext cx="1069759" cy="3051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88681" y="2578354"/>
              <a:ext cx="1973072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20783" y="2578354"/>
              <a:ext cx="329183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88681" y="2959354"/>
              <a:ext cx="1702816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49511" y="2959354"/>
              <a:ext cx="329183" cy="304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395972" y="2531364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026920" y="4453128"/>
            <a:ext cx="3175000" cy="794385"/>
            <a:chOff x="2026920" y="4453128"/>
            <a:chExt cx="3175000" cy="794385"/>
          </a:xfrm>
        </p:grpSpPr>
        <p:sp>
          <p:nvSpPr>
            <p:cNvPr id="13" name="object 13"/>
            <p:cNvSpPr/>
            <p:nvPr/>
          </p:nvSpPr>
          <p:spPr>
            <a:xfrm>
              <a:off x="2031492" y="4457700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3165348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165348" y="784860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31492" y="4457700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0" y="784860"/>
                  </a:moveTo>
                  <a:lnTo>
                    <a:pt x="3165348" y="784860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45715" y="4503750"/>
              <a:ext cx="2279141" cy="30510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031492" y="4837176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395971" y="3321558"/>
            <a:ext cx="3175000" cy="1925955"/>
            <a:chOff x="7395971" y="3321558"/>
            <a:chExt cx="3175000" cy="1925955"/>
          </a:xfrm>
        </p:grpSpPr>
        <p:sp>
          <p:nvSpPr>
            <p:cNvPr id="18" name="object 18"/>
            <p:cNvSpPr/>
            <p:nvPr/>
          </p:nvSpPr>
          <p:spPr>
            <a:xfrm>
              <a:off x="7400543" y="4457700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3165348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3165348" y="784860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00543" y="4457700"/>
              <a:ext cx="3165475" cy="784860"/>
            </a:xfrm>
            <a:custGeom>
              <a:avLst/>
              <a:gdLst/>
              <a:ahLst/>
              <a:cxnLst/>
              <a:rect l="l" t="t" r="r" b="b"/>
              <a:pathLst>
                <a:path w="3165475" h="784860">
                  <a:moveTo>
                    <a:pt x="0" y="784860"/>
                  </a:moveTo>
                  <a:lnTo>
                    <a:pt x="3165348" y="784860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9143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46135" y="4503750"/>
              <a:ext cx="2214372" cy="30510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93253" y="4885309"/>
              <a:ext cx="1991105" cy="3048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42119" y="4885309"/>
              <a:ext cx="329183" cy="3048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400543" y="4837176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915399" y="3321558"/>
              <a:ext cx="129539" cy="1137285"/>
            </a:xfrm>
            <a:custGeom>
              <a:avLst/>
              <a:gdLst/>
              <a:ahLst/>
              <a:cxnLst/>
              <a:rect l="l" t="t" r="r" b="b"/>
              <a:pathLst>
                <a:path w="129540" h="1137285">
                  <a:moveTo>
                    <a:pt x="56515" y="580390"/>
                  </a:moveTo>
                  <a:lnTo>
                    <a:pt x="56515" y="1137030"/>
                  </a:lnTo>
                  <a:lnTo>
                    <a:pt x="82423" y="1137030"/>
                  </a:lnTo>
                  <a:lnTo>
                    <a:pt x="82423" y="581532"/>
                  </a:lnTo>
                  <a:lnTo>
                    <a:pt x="57657" y="581532"/>
                  </a:lnTo>
                  <a:lnTo>
                    <a:pt x="56515" y="580390"/>
                  </a:lnTo>
                  <a:close/>
                </a:path>
                <a:path w="129540" h="1137285">
                  <a:moveTo>
                    <a:pt x="56515" y="568578"/>
                  </a:moveTo>
                  <a:lnTo>
                    <a:pt x="56515" y="580390"/>
                  </a:lnTo>
                  <a:lnTo>
                    <a:pt x="57657" y="581532"/>
                  </a:lnTo>
                  <a:lnTo>
                    <a:pt x="69469" y="581532"/>
                  </a:lnTo>
                  <a:lnTo>
                    <a:pt x="56515" y="568578"/>
                  </a:lnTo>
                  <a:close/>
                </a:path>
                <a:path w="129540" h="1137285">
                  <a:moveTo>
                    <a:pt x="77724" y="556743"/>
                  </a:moveTo>
                  <a:lnTo>
                    <a:pt x="77724" y="568578"/>
                  </a:lnTo>
                  <a:lnTo>
                    <a:pt x="56515" y="568578"/>
                  </a:lnTo>
                  <a:lnTo>
                    <a:pt x="69469" y="581532"/>
                  </a:lnTo>
                  <a:lnTo>
                    <a:pt x="82423" y="581532"/>
                  </a:lnTo>
                  <a:lnTo>
                    <a:pt x="82423" y="561339"/>
                  </a:lnTo>
                  <a:lnTo>
                    <a:pt x="77724" y="556743"/>
                  </a:lnTo>
                  <a:close/>
                </a:path>
                <a:path w="129540" h="1137285">
                  <a:moveTo>
                    <a:pt x="77724" y="116586"/>
                  </a:moveTo>
                  <a:lnTo>
                    <a:pt x="51816" y="116586"/>
                  </a:lnTo>
                  <a:lnTo>
                    <a:pt x="51816" y="575690"/>
                  </a:lnTo>
                  <a:lnTo>
                    <a:pt x="56515" y="580390"/>
                  </a:lnTo>
                  <a:lnTo>
                    <a:pt x="56515" y="568578"/>
                  </a:lnTo>
                  <a:lnTo>
                    <a:pt x="77724" y="568578"/>
                  </a:lnTo>
                  <a:lnTo>
                    <a:pt x="64770" y="555624"/>
                  </a:lnTo>
                  <a:lnTo>
                    <a:pt x="77724" y="555624"/>
                  </a:lnTo>
                  <a:lnTo>
                    <a:pt x="77724" y="116586"/>
                  </a:lnTo>
                  <a:close/>
                </a:path>
                <a:path w="129540" h="1137285">
                  <a:moveTo>
                    <a:pt x="76580" y="555624"/>
                  </a:moveTo>
                  <a:lnTo>
                    <a:pt x="64770" y="555624"/>
                  </a:lnTo>
                  <a:lnTo>
                    <a:pt x="77724" y="568578"/>
                  </a:lnTo>
                  <a:lnTo>
                    <a:pt x="77724" y="556743"/>
                  </a:lnTo>
                  <a:lnTo>
                    <a:pt x="76580" y="555624"/>
                  </a:lnTo>
                  <a:close/>
                </a:path>
                <a:path w="129540" h="1137285">
                  <a:moveTo>
                    <a:pt x="77724" y="555624"/>
                  </a:moveTo>
                  <a:lnTo>
                    <a:pt x="76580" y="555624"/>
                  </a:lnTo>
                  <a:lnTo>
                    <a:pt x="77724" y="556743"/>
                  </a:lnTo>
                  <a:lnTo>
                    <a:pt x="77724" y="555624"/>
                  </a:lnTo>
                  <a:close/>
                </a:path>
                <a:path w="129540" h="1137285">
                  <a:moveTo>
                    <a:pt x="64770" y="0"/>
                  </a:moveTo>
                  <a:lnTo>
                    <a:pt x="0" y="129539"/>
                  </a:lnTo>
                  <a:lnTo>
                    <a:pt x="51816" y="129539"/>
                  </a:lnTo>
                  <a:lnTo>
                    <a:pt x="51816" y="116586"/>
                  </a:lnTo>
                  <a:lnTo>
                    <a:pt x="123063" y="116586"/>
                  </a:lnTo>
                  <a:lnTo>
                    <a:pt x="64770" y="0"/>
                  </a:lnTo>
                  <a:close/>
                </a:path>
                <a:path w="129540" h="1137285">
                  <a:moveTo>
                    <a:pt x="123063" y="116586"/>
                  </a:moveTo>
                  <a:lnTo>
                    <a:pt x="77724" y="116586"/>
                  </a:lnTo>
                  <a:lnTo>
                    <a:pt x="77724" y="129539"/>
                  </a:lnTo>
                  <a:lnTo>
                    <a:pt x="129540" y="129539"/>
                  </a:lnTo>
                  <a:lnTo>
                    <a:pt x="123063" y="116586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2026920" y="2145792"/>
            <a:ext cx="3175000" cy="2313305"/>
            <a:chOff x="2026920" y="2145792"/>
            <a:chExt cx="3175000" cy="2313305"/>
          </a:xfrm>
        </p:grpSpPr>
        <p:sp>
          <p:nvSpPr>
            <p:cNvPr id="26" name="object 26"/>
            <p:cNvSpPr/>
            <p:nvPr/>
          </p:nvSpPr>
          <p:spPr>
            <a:xfrm>
              <a:off x="3551428" y="3321558"/>
              <a:ext cx="129539" cy="1137285"/>
            </a:xfrm>
            <a:custGeom>
              <a:avLst/>
              <a:gdLst/>
              <a:ahLst/>
              <a:cxnLst/>
              <a:rect l="l" t="t" r="r" b="b"/>
              <a:pathLst>
                <a:path w="129539" h="1137285">
                  <a:moveTo>
                    <a:pt x="51816" y="560843"/>
                  </a:moveTo>
                  <a:lnTo>
                    <a:pt x="51308" y="561339"/>
                  </a:lnTo>
                  <a:lnTo>
                    <a:pt x="51308" y="1137030"/>
                  </a:lnTo>
                  <a:lnTo>
                    <a:pt x="77216" y="1137030"/>
                  </a:lnTo>
                  <a:lnTo>
                    <a:pt x="77216" y="581532"/>
                  </a:lnTo>
                  <a:lnTo>
                    <a:pt x="64262" y="581532"/>
                  </a:lnTo>
                  <a:lnTo>
                    <a:pt x="77216" y="568578"/>
                  </a:lnTo>
                  <a:lnTo>
                    <a:pt x="51816" y="568578"/>
                  </a:lnTo>
                  <a:lnTo>
                    <a:pt x="51816" y="560843"/>
                  </a:lnTo>
                  <a:close/>
                </a:path>
                <a:path w="129539" h="1137285">
                  <a:moveTo>
                    <a:pt x="77216" y="568578"/>
                  </a:moveTo>
                  <a:lnTo>
                    <a:pt x="64262" y="581532"/>
                  </a:lnTo>
                  <a:lnTo>
                    <a:pt x="71882" y="581532"/>
                  </a:lnTo>
                  <a:lnTo>
                    <a:pt x="77216" y="576198"/>
                  </a:lnTo>
                  <a:lnTo>
                    <a:pt x="77216" y="568578"/>
                  </a:lnTo>
                  <a:close/>
                </a:path>
                <a:path w="129539" h="1137285">
                  <a:moveTo>
                    <a:pt x="77216" y="576198"/>
                  </a:moveTo>
                  <a:lnTo>
                    <a:pt x="71882" y="581532"/>
                  </a:lnTo>
                  <a:lnTo>
                    <a:pt x="77216" y="581532"/>
                  </a:lnTo>
                  <a:lnTo>
                    <a:pt x="77216" y="576198"/>
                  </a:lnTo>
                  <a:close/>
                </a:path>
                <a:path w="129539" h="1137285">
                  <a:moveTo>
                    <a:pt x="77724" y="555624"/>
                  </a:moveTo>
                  <a:lnTo>
                    <a:pt x="64770" y="555624"/>
                  </a:lnTo>
                  <a:lnTo>
                    <a:pt x="51816" y="568578"/>
                  </a:lnTo>
                  <a:lnTo>
                    <a:pt x="77216" y="568578"/>
                  </a:lnTo>
                  <a:lnTo>
                    <a:pt x="77216" y="576198"/>
                  </a:lnTo>
                  <a:lnTo>
                    <a:pt x="77724" y="575690"/>
                  </a:lnTo>
                  <a:lnTo>
                    <a:pt x="77724" y="555624"/>
                  </a:lnTo>
                  <a:close/>
                </a:path>
                <a:path w="129539" h="1137285">
                  <a:moveTo>
                    <a:pt x="64770" y="555624"/>
                  </a:moveTo>
                  <a:lnTo>
                    <a:pt x="57150" y="555624"/>
                  </a:lnTo>
                  <a:lnTo>
                    <a:pt x="51816" y="560843"/>
                  </a:lnTo>
                  <a:lnTo>
                    <a:pt x="51816" y="568578"/>
                  </a:lnTo>
                  <a:lnTo>
                    <a:pt x="64770" y="555624"/>
                  </a:lnTo>
                  <a:close/>
                </a:path>
                <a:path w="129539" h="1137285">
                  <a:moveTo>
                    <a:pt x="77724" y="116586"/>
                  </a:moveTo>
                  <a:lnTo>
                    <a:pt x="51816" y="116586"/>
                  </a:lnTo>
                  <a:lnTo>
                    <a:pt x="51816" y="560843"/>
                  </a:lnTo>
                  <a:lnTo>
                    <a:pt x="57150" y="555624"/>
                  </a:lnTo>
                  <a:lnTo>
                    <a:pt x="77724" y="555624"/>
                  </a:lnTo>
                  <a:lnTo>
                    <a:pt x="77724" y="116586"/>
                  </a:lnTo>
                  <a:close/>
                </a:path>
                <a:path w="129539" h="1137285">
                  <a:moveTo>
                    <a:pt x="64770" y="0"/>
                  </a:moveTo>
                  <a:lnTo>
                    <a:pt x="0" y="129539"/>
                  </a:lnTo>
                  <a:lnTo>
                    <a:pt x="51816" y="129539"/>
                  </a:lnTo>
                  <a:lnTo>
                    <a:pt x="51816" y="116586"/>
                  </a:lnTo>
                  <a:lnTo>
                    <a:pt x="123062" y="116586"/>
                  </a:lnTo>
                  <a:lnTo>
                    <a:pt x="64770" y="0"/>
                  </a:lnTo>
                  <a:close/>
                </a:path>
                <a:path w="129539" h="1137285">
                  <a:moveTo>
                    <a:pt x="123062" y="116586"/>
                  </a:moveTo>
                  <a:lnTo>
                    <a:pt x="77724" y="116586"/>
                  </a:lnTo>
                  <a:lnTo>
                    <a:pt x="77724" y="129539"/>
                  </a:lnTo>
                  <a:lnTo>
                    <a:pt x="129539" y="129539"/>
                  </a:lnTo>
                  <a:lnTo>
                    <a:pt x="123062" y="116586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31492" y="2150364"/>
              <a:ext cx="3165475" cy="1170940"/>
            </a:xfrm>
            <a:custGeom>
              <a:avLst/>
              <a:gdLst/>
              <a:ahLst/>
              <a:cxnLst/>
              <a:rect l="l" t="t" r="r" b="b"/>
              <a:pathLst>
                <a:path w="3165475" h="1170939">
                  <a:moveTo>
                    <a:pt x="3165348" y="0"/>
                  </a:moveTo>
                  <a:lnTo>
                    <a:pt x="0" y="0"/>
                  </a:lnTo>
                  <a:lnTo>
                    <a:pt x="0" y="1170431"/>
                  </a:lnTo>
                  <a:lnTo>
                    <a:pt x="3165348" y="1170431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31492" y="2150364"/>
              <a:ext cx="3165475" cy="1170940"/>
            </a:xfrm>
            <a:custGeom>
              <a:avLst/>
              <a:gdLst/>
              <a:ahLst/>
              <a:cxnLst/>
              <a:rect l="l" t="t" r="r" b="b"/>
              <a:pathLst>
                <a:path w="3165475" h="1170939">
                  <a:moveTo>
                    <a:pt x="0" y="1170431"/>
                  </a:moveTo>
                  <a:lnTo>
                    <a:pt x="3165348" y="1170431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1170431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16326" y="2196668"/>
              <a:ext cx="1137335" cy="30510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031492" y="2531364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5197602" y="4811267"/>
            <a:ext cx="2204085" cy="78105"/>
          </a:xfrm>
          <a:custGeom>
            <a:avLst/>
            <a:gdLst/>
            <a:ahLst/>
            <a:cxnLst/>
            <a:rect l="l" t="t" r="r" b="b"/>
            <a:pathLst>
              <a:path w="2204084" h="78104">
                <a:moveTo>
                  <a:pt x="77724" y="0"/>
                </a:moveTo>
                <a:lnTo>
                  <a:pt x="0" y="38861"/>
                </a:lnTo>
                <a:lnTo>
                  <a:pt x="77724" y="77723"/>
                </a:lnTo>
                <a:lnTo>
                  <a:pt x="77724" y="51815"/>
                </a:lnTo>
                <a:lnTo>
                  <a:pt x="64770" y="51815"/>
                </a:lnTo>
                <a:lnTo>
                  <a:pt x="64770" y="25907"/>
                </a:lnTo>
                <a:lnTo>
                  <a:pt x="77724" y="25907"/>
                </a:lnTo>
                <a:lnTo>
                  <a:pt x="77724" y="0"/>
                </a:lnTo>
                <a:close/>
              </a:path>
              <a:path w="2204084" h="78104">
                <a:moveTo>
                  <a:pt x="77724" y="25907"/>
                </a:moveTo>
                <a:lnTo>
                  <a:pt x="64770" y="25907"/>
                </a:lnTo>
                <a:lnTo>
                  <a:pt x="64770" y="51815"/>
                </a:lnTo>
                <a:lnTo>
                  <a:pt x="77724" y="51815"/>
                </a:lnTo>
                <a:lnTo>
                  <a:pt x="77724" y="25907"/>
                </a:lnTo>
                <a:close/>
              </a:path>
              <a:path w="2204084" h="78104">
                <a:moveTo>
                  <a:pt x="2204084" y="25907"/>
                </a:moveTo>
                <a:lnTo>
                  <a:pt x="77724" y="25907"/>
                </a:lnTo>
                <a:lnTo>
                  <a:pt x="77724" y="51815"/>
                </a:lnTo>
                <a:lnTo>
                  <a:pt x="2204084" y="51815"/>
                </a:lnTo>
                <a:lnTo>
                  <a:pt x="2204084" y="2590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D310705E-164F-0FF8-C6AF-A3CBD20EDC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36</a:t>
            </a:fld>
            <a:endParaRPr lang="en-I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5329" y="549859"/>
            <a:ext cx="5806566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70913" y="1552215"/>
            <a:ext cx="7951470" cy="45993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Vehicle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v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D7739A"/>
                </a:solidFill>
                <a:latin typeface="Courier New"/>
                <a:cs typeface="Courier New"/>
              </a:rPr>
              <a:t>null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622300" marR="4119879" indent="-609600">
              <a:lnSpc>
                <a:spcPct val="125000"/>
              </a:lnSpc>
              <a:spcBef>
                <a:spcPts val="5"/>
              </a:spcBef>
            </a:pP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if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(type.equals(</a:t>
            </a:r>
            <a:r>
              <a:rPr sz="2000" spc="-5" dirty="0">
                <a:solidFill>
                  <a:srgbClr val="9BC750"/>
                </a:solidFill>
                <a:latin typeface="Courier New"/>
                <a:cs typeface="Courier New"/>
              </a:rPr>
              <a:t>"car"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))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2000" spc="-11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switch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(subtype)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0795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case </a:t>
            </a:r>
            <a:r>
              <a:rPr sz="2000" spc="-5" dirty="0">
                <a:solidFill>
                  <a:srgbClr val="9BC750"/>
                </a:solidFill>
                <a:latin typeface="Courier New"/>
                <a:cs typeface="Courier New"/>
              </a:rPr>
              <a:t>"compact"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v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CompactCar();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break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0795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case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/>
                <a:cs typeface="Courier New"/>
              </a:rPr>
              <a:t>"sedan"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: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v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SedanCar();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break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22300" marR="1986280" indent="-609600">
              <a:lnSpc>
                <a:spcPct val="125000"/>
              </a:lnSpc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else if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(type.equals(</a:t>
            </a:r>
            <a:r>
              <a:rPr sz="2000" spc="-5" dirty="0">
                <a:solidFill>
                  <a:srgbClr val="9BC750"/>
                </a:solidFill>
                <a:latin typeface="Courier New"/>
                <a:cs typeface="Courier New"/>
              </a:rPr>
              <a:t>"motorcycle"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))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2000" spc="-11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switch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(subtype)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0795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case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/>
                <a:cs typeface="Courier New"/>
              </a:rPr>
              <a:t>"scooter"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v =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Scooter();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break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079500">
              <a:lnSpc>
                <a:spcPct val="100000"/>
              </a:lnSpc>
              <a:spcBef>
                <a:spcPts val="605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case </a:t>
            </a:r>
            <a:r>
              <a:rPr sz="2000" spc="-5" dirty="0">
                <a:solidFill>
                  <a:srgbClr val="9BC750"/>
                </a:solidFill>
                <a:latin typeface="Courier New"/>
                <a:cs typeface="Courier New"/>
              </a:rPr>
              <a:t>"sportbike"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: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v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sz="20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SportBike();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break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A8A0E-2858-191E-4256-2DBD33F35A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37</a:t>
            </a:fld>
            <a:endParaRPr lang="en-I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3994" y="549859"/>
            <a:ext cx="5831459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01267" y="1763267"/>
            <a:ext cx="3175000" cy="993775"/>
            <a:chOff x="1001267" y="1763267"/>
            <a:chExt cx="3175000" cy="993775"/>
          </a:xfrm>
        </p:grpSpPr>
        <p:sp>
          <p:nvSpPr>
            <p:cNvPr id="4" name="object 4"/>
            <p:cNvSpPr/>
            <p:nvPr/>
          </p:nvSpPr>
          <p:spPr>
            <a:xfrm>
              <a:off x="1005839" y="1767839"/>
              <a:ext cx="3165475" cy="984885"/>
            </a:xfrm>
            <a:custGeom>
              <a:avLst/>
              <a:gdLst/>
              <a:ahLst/>
              <a:cxnLst/>
              <a:rect l="l" t="t" r="r" b="b"/>
              <a:pathLst>
                <a:path w="3165475" h="984885">
                  <a:moveTo>
                    <a:pt x="3165348" y="0"/>
                  </a:moveTo>
                  <a:lnTo>
                    <a:pt x="0" y="0"/>
                  </a:lnTo>
                  <a:lnTo>
                    <a:pt x="0" y="984503"/>
                  </a:lnTo>
                  <a:lnTo>
                    <a:pt x="3165348" y="984503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5839" y="1767839"/>
              <a:ext cx="3165475" cy="984885"/>
            </a:xfrm>
            <a:custGeom>
              <a:avLst/>
              <a:gdLst/>
              <a:ahLst/>
              <a:cxnLst/>
              <a:rect l="l" t="t" r="r" b="b"/>
              <a:pathLst>
                <a:path w="3165475" h="984885">
                  <a:moveTo>
                    <a:pt x="0" y="984503"/>
                  </a:moveTo>
                  <a:lnTo>
                    <a:pt x="3165348" y="984503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984503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3046" y="1813813"/>
              <a:ext cx="1738122" cy="2438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05839" y="2147315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048255" y="3566159"/>
            <a:ext cx="3175000" cy="995680"/>
            <a:chOff x="2048255" y="3566159"/>
            <a:chExt cx="3175000" cy="995680"/>
          </a:xfrm>
        </p:grpSpPr>
        <p:sp>
          <p:nvSpPr>
            <p:cNvPr id="9" name="object 9"/>
            <p:cNvSpPr/>
            <p:nvPr/>
          </p:nvSpPr>
          <p:spPr>
            <a:xfrm>
              <a:off x="2052827" y="3570731"/>
              <a:ext cx="3165475" cy="986155"/>
            </a:xfrm>
            <a:custGeom>
              <a:avLst/>
              <a:gdLst/>
              <a:ahLst/>
              <a:cxnLst/>
              <a:rect l="l" t="t" r="r" b="b"/>
              <a:pathLst>
                <a:path w="3165475" h="986154">
                  <a:moveTo>
                    <a:pt x="3165348" y="0"/>
                  </a:moveTo>
                  <a:lnTo>
                    <a:pt x="0" y="0"/>
                  </a:lnTo>
                  <a:lnTo>
                    <a:pt x="0" y="986027"/>
                  </a:lnTo>
                  <a:lnTo>
                    <a:pt x="3165348" y="986027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52827" y="3570731"/>
              <a:ext cx="3165475" cy="986155"/>
            </a:xfrm>
            <a:custGeom>
              <a:avLst/>
              <a:gdLst/>
              <a:ahLst/>
              <a:cxnLst/>
              <a:rect l="l" t="t" r="r" b="b"/>
              <a:pathLst>
                <a:path w="3165475" h="986154">
                  <a:moveTo>
                    <a:pt x="0" y="986027"/>
                  </a:moveTo>
                  <a:lnTo>
                    <a:pt x="3165348" y="986027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986027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1741" y="3617975"/>
              <a:ext cx="1854327" cy="2438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052827" y="3951731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461516" y="5340096"/>
            <a:ext cx="3327400" cy="995680"/>
            <a:chOff x="1461516" y="5340096"/>
            <a:chExt cx="3327400" cy="995680"/>
          </a:xfrm>
        </p:grpSpPr>
        <p:sp>
          <p:nvSpPr>
            <p:cNvPr id="14" name="object 14"/>
            <p:cNvSpPr/>
            <p:nvPr/>
          </p:nvSpPr>
          <p:spPr>
            <a:xfrm>
              <a:off x="1466088" y="5344668"/>
              <a:ext cx="3317875" cy="986155"/>
            </a:xfrm>
            <a:custGeom>
              <a:avLst/>
              <a:gdLst/>
              <a:ahLst/>
              <a:cxnLst/>
              <a:rect l="l" t="t" r="r" b="b"/>
              <a:pathLst>
                <a:path w="3317875" h="986154">
                  <a:moveTo>
                    <a:pt x="3317748" y="0"/>
                  </a:moveTo>
                  <a:lnTo>
                    <a:pt x="0" y="0"/>
                  </a:lnTo>
                  <a:lnTo>
                    <a:pt x="0" y="986027"/>
                  </a:lnTo>
                  <a:lnTo>
                    <a:pt x="3317748" y="986027"/>
                  </a:lnTo>
                  <a:lnTo>
                    <a:pt x="33177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66088" y="5344668"/>
              <a:ext cx="3317875" cy="986155"/>
            </a:xfrm>
            <a:custGeom>
              <a:avLst/>
              <a:gdLst/>
              <a:ahLst/>
              <a:cxnLst/>
              <a:rect l="l" t="t" r="r" b="b"/>
              <a:pathLst>
                <a:path w="3317875" h="986154">
                  <a:moveTo>
                    <a:pt x="0" y="986027"/>
                  </a:moveTo>
                  <a:lnTo>
                    <a:pt x="3317748" y="986027"/>
                  </a:lnTo>
                  <a:lnTo>
                    <a:pt x="3317748" y="0"/>
                  </a:lnTo>
                  <a:lnTo>
                    <a:pt x="0" y="0"/>
                  </a:lnTo>
                  <a:lnTo>
                    <a:pt x="0" y="986027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6818" y="5391607"/>
              <a:ext cx="1907539" cy="24414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466088" y="5725668"/>
              <a:ext cx="3319145" cy="0"/>
            </a:xfrm>
            <a:custGeom>
              <a:avLst/>
              <a:gdLst/>
              <a:ahLst/>
              <a:cxnLst/>
              <a:rect l="l" t="t" r="r" b="b"/>
              <a:pathLst>
                <a:path w="3319145">
                  <a:moveTo>
                    <a:pt x="331889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7717535" y="1726692"/>
            <a:ext cx="2063750" cy="670560"/>
            <a:chOff x="7717535" y="1726692"/>
            <a:chExt cx="2063750" cy="670560"/>
          </a:xfrm>
        </p:grpSpPr>
        <p:sp>
          <p:nvSpPr>
            <p:cNvPr id="19" name="object 19"/>
            <p:cNvSpPr/>
            <p:nvPr/>
          </p:nvSpPr>
          <p:spPr>
            <a:xfrm>
              <a:off x="7722107" y="1731264"/>
              <a:ext cx="2054860" cy="661670"/>
            </a:xfrm>
            <a:custGeom>
              <a:avLst/>
              <a:gdLst/>
              <a:ahLst/>
              <a:cxnLst/>
              <a:rect l="l" t="t" r="r" b="b"/>
              <a:pathLst>
                <a:path w="2054859" h="661669">
                  <a:moveTo>
                    <a:pt x="2054352" y="0"/>
                  </a:moveTo>
                  <a:lnTo>
                    <a:pt x="0" y="0"/>
                  </a:lnTo>
                  <a:lnTo>
                    <a:pt x="0" y="661415"/>
                  </a:lnTo>
                  <a:lnTo>
                    <a:pt x="2054352" y="661415"/>
                  </a:lnTo>
                  <a:lnTo>
                    <a:pt x="2054352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22107" y="1731264"/>
              <a:ext cx="2054860" cy="661670"/>
            </a:xfrm>
            <a:custGeom>
              <a:avLst/>
              <a:gdLst/>
              <a:ahLst/>
              <a:cxnLst/>
              <a:rect l="l" t="t" r="r" b="b"/>
              <a:pathLst>
                <a:path w="2054859" h="661669">
                  <a:moveTo>
                    <a:pt x="0" y="661415"/>
                  </a:moveTo>
                  <a:lnTo>
                    <a:pt x="2054352" y="661415"/>
                  </a:lnTo>
                  <a:lnTo>
                    <a:pt x="2054352" y="0"/>
                  </a:lnTo>
                  <a:lnTo>
                    <a:pt x="0" y="0"/>
                  </a:lnTo>
                  <a:lnTo>
                    <a:pt x="0" y="661415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39201" y="1777619"/>
              <a:ext cx="1933702" cy="24383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722107" y="2112264"/>
              <a:ext cx="2048510" cy="0"/>
            </a:xfrm>
            <a:custGeom>
              <a:avLst/>
              <a:gdLst/>
              <a:ahLst/>
              <a:cxnLst/>
              <a:rect l="l" t="t" r="r" b="b"/>
              <a:pathLst>
                <a:path w="2048509">
                  <a:moveTo>
                    <a:pt x="2048256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8819388" y="2843783"/>
            <a:ext cx="1530350" cy="731520"/>
            <a:chOff x="8819388" y="2843783"/>
            <a:chExt cx="1530350" cy="731520"/>
          </a:xfrm>
        </p:grpSpPr>
        <p:sp>
          <p:nvSpPr>
            <p:cNvPr id="24" name="object 24"/>
            <p:cNvSpPr/>
            <p:nvPr/>
          </p:nvSpPr>
          <p:spPr>
            <a:xfrm>
              <a:off x="8823960" y="2848355"/>
              <a:ext cx="1521460" cy="722630"/>
            </a:xfrm>
            <a:custGeom>
              <a:avLst/>
              <a:gdLst/>
              <a:ahLst/>
              <a:cxnLst/>
              <a:rect l="l" t="t" r="r" b="b"/>
              <a:pathLst>
                <a:path w="1521459" h="722629">
                  <a:moveTo>
                    <a:pt x="1520952" y="0"/>
                  </a:moveTo>
                  <a:lnTo>
                    <a:pt x="0" y="0"/>
                  </a:lnTo>
                  <a:lnTo>
                    <a:pt x="0" y="722376"/>
                  </a:lnTo>
                  <a:lnTo>
                    <a:pt x="1520952" y="722376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823960" y="2848355"/>
              <a:ext cx="1521460" cy="722630"/>
            </a:xfrm>
            <a:custGeom>
              <a:avLst/>
              <a:gdLst/>
              <a:ahLst/>
              <a:cxnLst/>
              <a:rect l="l" t="t" r="r" b="b"/>
              <a:pathLst>
                <a:path w="1521459" h="722629">
                  <a:moveTo>
                    <a:pt x="0" y="722376"/>
                  </a:moveTo>
                  <a:lnTo>
                    <a:pt x="1520952" y="722376"/>
                  </a:lnTo>
                  <a:lnTo>
                    <a:pt x="1520952" y="0"/>
                  </a:lnTo>
                  <a:lnTo>
                    <a:pt x="0" y="0"/>
                  </a:lnTo>
                  <a:lnTo>
                    <a:pt x="0" y="722376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46464" y="2894710"/>
              <a:ext cx="1195489" cy="24383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823960" y="3227831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4">
                  <a:moveTo>
                    <a:pt x="1517904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7144511" y="2393442"/>
            <a:ext cx="2454910" cy="1176020"/>
            <a:chOff x="7144511" y="2393442"/>
            <a:chExt cx="2454910" cy="1176020"/>
          </a:xfrm>
        </p:grpSpPr>
        <p:sp>
          <p:nvSpPr>
            <p:cNvPr id="29" name="object 29"/>
            <p:cNvSpPr/>
            <p:nvPr/>
          </p:nvSpPr>
          <p:spPr>
            <a:xfrm>
              <a:off x="7149083" y="2842260"/>
              <a:ext cx="1521460" cy="722630"/>
            </a:xfrm>
            <a:custGeom>
              <a:avLst/>
              <a:gdLst/>
              <a:ahLst/>
              <a:cxnLst/>
              <a:rect l="l" t="t" r="r" b="b"/>
              <a:pathLst>
                <a:path w="1521459" h="722629">
                  <a:moveTo>
                    <a:pt x="1520952" y="0"/>
                  </a:moveTo>
                  <a:lnTo>
                    <a:pt x="0" y="0"/>
                  </a:lnTo>
                  <a:lnTo>
                    <a:pt x="0" y="722376"/>
                  </a:lnTo>
                  <a:lnTo>
                    <a:pt x="1520952" y="722376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49083" y="2842260"/>
              <a:ext cx="1521460" cy="722630"/>
            </a:xfrm>
            <a:custGeom>
              <a:avLst/>
              <a:gdLst/>
              <a:ahLst/>
              <a:cxnLst/>
              <a:rect l="l" t="t" r="r" b="b"/>
              <a:pathLst>
                <a:path w="1521459" h="722629">
                  <a:moveTo>
                    <a:pt x="0" y="722376"/>
                  </a:moveTo>
                  <a:lnTo>
                    <a:pt x="1520952" y="722376"/>
                  </a:lnTo>
                  <a:lnTo>
                    <a:pt x="1520952" y="0"/>
                  </a:lnTo>
                  <a:lnTo>
                    <a:pt x="0" y="0"/>
                  </a:lnTo>
                  <a:lnTo>
                    <a:pt x="0" y="722376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97495" y="2887980"/>
              <a:ext cx="1139952" cy="24383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149083" y="3221736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4">
                  <a:moveTo>
                    <a:pt x="1517904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897368" y="2393441"/>
              <a:ext cx="1701800" cy="455295"/>
            </a:xfrm>
            <a:custGeom>
              <a:avLst/>
              <a:gdLst/>
              <a:ahLst/>
              <a:cxnLst/>
              <a:rect l="l" t="t" r="r" b="b"/>
              <a:pathLst>
                <a:path w="1701800" h="455294">
                  <a:moveTo>
                    <a:pt x="1701673" y="220345"/>
                  </a:moveTo>
                  <a:lnTo>
                    <a:pt x="1695831" y="214503"/>
                  </a:lnTo>
                  <a:lnTo>
                    <a:pt x="865632" y="214503"/>
                  </a:lnTo>
                  <a:lnTo>
                    <a:pt x="865632" y="129540"/>
                  </a:lnTo>
                  <a:lnTo>
                    <a:pt x="916305" y="129540"/>
                  </a:lnTo>
                  <a:lnTo>
                    <a:pt x="917448" y="129540"/>
                  </a:lnTo>
                  <a:lnTo>
                    <a:pt x="910971" y="116586"/>
                  </a:lnTo>
                  <a:lnTo>
                    <a:pt x="852678" y="0"/>
                  </a:lnTo>
                  <a:lnTo>
                    <a:pt x="852106" y="1143"/>
                  </a:lnTo>
                  <a:lnTo>
                    <a:pt x="851535" y="0"/>
                  </a:lnTo>
                  <a:lnTo>
                    <a:pt x="786765" y="129540"/>
                  </a:lnTo>
                  <a:lnTo>
                    <a:pt x="787908" y="129540"/>
                  </a:lnTo>
                  <a:lnTo>
                    <a:pt x="838581" y="129540"/>
                  </a:lnTo>
                  <a:lnTo>
                    <a:pt x="838581" y="211201"/>
                  </a:lnTo>
                  <a:lnTo>
                    <a:pt x="5842" y="211201"/>
                  </a:lnTo>
                  <a:lnTo>
                    <a:pt x="0" y="217043"/>
                  </a:lnTo>
                  <a:lnTo>
                    <a:pt x="0" y="448437"/>
                  </a:lnTo>
                  <a:lnTo>
                    <a:pt x="25908" y="448437"/>
                  </a:lnTo>
                  <a:lnTo>
                    <a:pt x="25908" y="237109"/>
                  </a:lnTo>
                  <a:lnTo>
                    <a:pt x="842264" y="237109"/>
                  </a:lnTo>
                  <a:lnTo>
                    <a:pt x="845566" y="240411"/>
                  </a:lnTo>
                  <a:lnTo>
                    <a:pt x="1675765" y="240411"/>
                  </a:lnTo>
                  <a:lnTo>
                    <a:pt x="1675765" y="454914"/>
                  </a:lnTo>
                  <a:lnTo>
                    <a:pt x="1701673" y="454914"/>
                  </a:lnTo>
                  <a:lnTo>
                    <a:pt x="1701673" y="240411"/>
                  </a:lnTo>
                  <a:lnTo>
                    <a:pt x="1701673" y="220345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7717535" y="3979164"/>
            <a:ext cx="2063750" cy="670560"/>
            <a:chOff x="7717535" y="3979164"/>
            <a:chExt cx="2063750" cy="670560"/>
          </a:xfrm>
        </p:grpSpPr>
        <p:sp>
          <p:nvSpPr>
            <p:cNvPr id="35" name="object 35"/>
            <p:cNvSpPr/>
            <p:nvPr/>
          </p:nvSpPr>
          <p:spPr>
            <a:xfrm>
              <a:off x="7722107" y="3983736"/>
              <a:ext cx="2054860" cy="661670"/>
            </a:xfrm>
            <a:custGeom>
              <a:avLst/>
              <a:gdLst/>
              <a:ahLst/>
              <a:cxnLst/>
              <a:rect l="l" t="t" r="r" b="b"/>
              <a:pathLst>
                <a:path w="2054859" h="661670">
                  <a:moveTo>
                    <a:pt x="2054352" y="0"/>
                  </a:moveTo>
                  <a:lnTo>
                    <a:pt x="0" y="0"/>
                  </a:lnTo>
                  <a:lnTo>
                    <a:pt x="0" y="661415"/>
                  </a:lnTo>
                  <a:lnTo>
                    <a:pt x="2054352" y="661415"/>
                  </a:lnTo>
                  <a:lnTo>
                    <a:pt x="2054352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22107" y="3983736"/>
              <a:ext cx="2054860" cy="661670"/>
            </a:xfrm>
            <a:custGeom>
              <a:avLst/>
              <a:gdLst/>
              <a:ahLst/>
              <a:cxnLst/>
              <a:rect l="l" t="t" r="r" b="b"/>
              <a:pathLst>
                <a:path w="2054859" h="661670">
                  <a:moveTo>
                    <a:pt x="0" y="661415"/>
                  </a:moveTo>
                  <a:lnTo>
                    <a:pt x="2054352" y="661415"/>
                  </a:lnTo>
                  <a:lnTo>
                    <a:pt x="2054352" y="0"/>
                  </a:lnTo>
                  <a:lnTo>
                    <a:pt x="0" y="0"/>
                  </a:lnTo>
                  <a:lnTo>
                    <a:pt x="0" y="661415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46821" y="4030091"/>
              <a:ext cx="1919097" cy="24383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7722107" y="4363212"/>
              <a:ext cx="2048510" cy="0"/>
            </a:xfrm>
            <a:custGeom>
              <a:avLst/>
              <a:gdLst/>
              <a:ahLst/>
              <a:cxnLst/>
              <a:rect l="l" t="t" r="r" b="b"/>
              <a:pathLst>
                <a:path w="2048509">
                  <a:moveTo>
                    <a:pt x="2048256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8819388" y="5096255"/>
            <a:ext cx="1530350" cy="731520"/>
            <a:chOff x="8819388" y="5096255"/>
            <a:chExt cx="1530350" cy="731520"/>
          </a:xfrm>
        </p:grpSpPr>
        <p:sp>
          <p:nvSpPr>
            <p:cNvPr id="40" name="object 40"/>
            <p:cNvSpPr/>
            <p:nvPr/>
          </p:nvSpPr>
          <p:spPr>
            <a:xfrm>
              <a:off x="8823960" y="5100827"/>
              <a:ext cx="1521460" cy="722630"/>
            </a:xfrm>
            <a:custGeom>
              <a:avLst/>
              <a:gdLst/>
              <a:ahLst/>
              <a:cxnLst/>
              <a:rect l="l" t="t" r="r" b="b"/>
              <a:pathLst>
                <a:path w="1521459" h="722629">
                  <a:moveTo>
                    <a:pt x="1520952" y="0"/>
                  </a:moveTo>
                  <a:lnTo>
                    <a:pt x="0" y="0"/>
                  </a:lnTo>
                  <a:lnTo>
                    <a:pt x="0" y="722376"/>
                  </a:lnTo>
                  <a:lnTo>
                    <a:pt x="1520952" y="722376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823960" y="5100827"/>
              <a:ext cx="1521460" cy="722630"/>
            </a:xfrm>
            <a:custGeom>
              <a:avLst/>
              <a:gdLst/>
              <a:ahLst/>
              <a:cxnLst/>
              <a:rect l="l" t="t" r="r" b="b"/>
              <a:pathLst>
                <a:path w="1521459" h="722629">
                  <a:moveTo>
                    <a:pt x="0" y="722376"/>
                  </a:moveTo>
                  <a:lnTo>
                    <a:pt x="1520952" y="722376"/>
                  </a:lnTo>
                  <a:lnTo>
                    <a:pt x="1520952" y="0"/>
                  </a:lnTo>
                  <a:lnTo>
                    <a:pt x="0" y="0"/>
                  </a:lnTo>
                  <a:lnTo>
                    <a:pt x="0" y="722376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54084" y="5146801"/>
              <a:ext cx="1180249" cy="24384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8823960" y="5480303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4">
                  <a:moveTo>
                    <a:pt x="1517904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7144511" y="4645914"/>
            <a:ext cx="2454910" cy="1176020"/>
            <a:chOff x="7144511" y="4645914"/>
            <a:chExt cx="2454910" cy="1176020"/>
          </a:xfrm>
        </p:grpSpPr>
        <p:sp>
          <p:nvSpPr>
            <p:cNvPr id="45" name="object 45"/>
            <p:cNvSpPr/>
            <p:nvPr/>
          </p:nvSpPr>
          <p:spPr>
            <a:xfrm>
              <a:off x="7149083" y="5093208"/>
              <a:ext cx="1521460" cy="723900"/>
            </a:xfrm>
            <a:custGeom>
              <a:avLst/>
              <a:gdLst/>
              <a:ahLst/>
              <a:cxnLst/>
              <a:rect l="l" t="t" r="r" b="b"/>
              <a:pathLst>
                <a:path w="1521459" h="723900">
                  <a:moveTo>
                    <a:pt x="1520952" y="0"/>
                  </a:moveTo>
                  <a:lnTo>
                    <a:pt x="0" y="0"/>
                  </a:lnTo>
                  <a:lnTo>
                    <a:pt x="0" y="723899"/>
                  </a:lnTo>
                  <a:lnTo>
                    <a:pt x="1520952" y="723899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49083" y="5093208"/>
              <a:ext cx="1521460" cy="723900"/>
            </a:xfrm>
            <a:custGeom>
              <a:avLst/>
              <a:gdLst/>
              <a:ahLst/>
              <a:cxnLst/>
              <a:rect l="l" t="t" r="r" b="b"/>
              <a:pathLst>
                <a:path w="1521459" h="723900">
                  <a:moveTo>
                    <a:pt x="0" y="723899"/>
                  </a:moveTo>
                  <a:lnTo>
                    <a:pt x="1520952" y="723899"/>
                  </a:lnTo>
                  <a:lnTo>
                    <a:pt x="1520952" y="0"/>
                  </a:lnTo>
                  <a:lnTo>
                    <a:pt x="0" y="0"/>
                  </a:lnTo>
                  <a:lnTo>
                    <a:pt x="0" y="723899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03591" y="5140452"/>
              <a:ext cx="1124711" cy="24384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149083" y="5474208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4">
                  <a:moveTo>
                    <a:pt x="1517904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897368" y="4645913"/>
              <a:ext cx="1701800" cy="455295"/>
            </a:xfrm>
            <a:custGeom>
              <a:avLst/>
              <a:gdLst/>
              <a:ahLst/>
              <a:cxnLst/>
              <a:rect l="l" t="t" r="r" b="b"/>
              <a:pathLst>
                <a:path w="1701800" h="455295">
                  <a:moveTo>
                    <a:pt x="1701673" y="220345"/>
                  </a:moveTo>
                  <a:lnTo>
                    <a:pt x="1695831" y="214503"/>
                  </a:lnTo>
                  <a:lnTo>
                    <a:pt x="865632" y="214503"/>
                  </a:lnTo>
                  <a:lnTo>
                    <a:pt x="865632" y="129540"/>
                  </a:lnTo>
                  <a:lnTo>
                    <a:pt x="916305" y="129540"/>
                  </a:lnTo>
                  <a:lnTo>
                    <a:pt x="917448" y="129540"/>
                  </a:lnTo>
                  <a:lnTo>
                    <a:pt x="910971" y="116586"/>
                  </a:lnTo>
                  <a:lnTo>
                    <a:pt x="852678" y="0"/>
                  </a:lnTo>
                  <a:lnTo>
                    <a:pt x="852106" y="1143"/>
                  </a:lnTo>
                  <a:lnTo>
                    <a:pt x="851535" y="0"/>
                  </a:lnTo>
                  <a:lnTo>
                    <a:pt x="786765" y="129540"/>
                  </a:lnTo>
                  <a:lnTo>
                    <a:pt x="787908" y="129540"/>
                  </a:lnTo>
                  <a:lnTo>
                    <a:pt x="838581" y="129540"/>
                  </a:lnTo>
                  <a:lnTo>
                    <a:pt x="838581" y="211201"/>
                  </a:lnTo>
                  <a:lnTo>
                    <a:pt x="5842" y="211201"/>
                  </a:lnTo>
                  <a:lnTo>
                    <a:pt x="0" y="217043"/>
                  </a:lnTo>
                  <a:lnTo>
                    <a:pt x="0" y="448437"/>
                  </a:lnTo>
                  <a:lnTo>
                    <a:pt x="25908" y="448437"/>
                  </a:lnTo>
                  <a:lnTo>
                    <a:pt x="25908" y="237109"/>
                  </a:lnTo>
                  <a:lnTo>
                    <a:pt x="842264" y="237109"/>
                  </a:lnTo>
                  <a:lnTo>
                    <a:pt x="845566" y="240411"/>
                  </a:lnTo>
                  <a:lnTo>
                    <a:pt x="1675765" y="240411"/>
                  </a:lnTo>
                  <a:lnTo>
                    <a:pt x="1675765" y="454914"/>
                  </a:lnTo>
                  <a:lnTo>
                    <a:pt x="1701673" y="454914"/>
                  </a:lnTo>
                  <a:lnTo>
                    <a:pt x="1701673" y="240411"/>
                  </a:lnTo>
                  <a:lnTo>
                    <a:pt x="1701673" y="220345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/>
          <p:nvPr/>
        </p:nvSpPr>
        <p:spPr>
          <a:xfrm>
            <a:off x="1415796" y="2753105"/>
            <a:ext cx="2232660" cy="2592705"/>
          </a:xfrm>
          <a:custGeom>
            <a:avLst/>
            <a:gdLst/>
            <a:ahLst/>
            <a:cxnLst/>
            <a:rect l="l" t="t" r="r" b="b"/>
            <a:pathLst>
              <a:path w="2232660" h="2592704">
                <a:moveTo>
                  <a:pt x="1722247" y="2235327"/>
                </a:moveTo>
                <a:lnTo>
                  <a:pt x="1716405" y="2229485"/>
                </a:lnTo>
                <a:lnTo>
                  <a:pt x="77724" y="2229485"/>
                </a:lnTo>
                <a:lnTo>
                  <a:pt x="77724" y="160020"/>
                </a:lnTo>
                <a:lnTo>
                  <a:pt x="129540" y="160020"/>
                </a:lnTo>
                <a:lnTo>
                  <a:pt x="123063" y="147066"/>
                </a:lnTo>
                <a:lnTo>
                  <a:pt x="64770" y="30480"/>
                </a:lnTo>
                <a:lnTo>
                  <a:pt x="0" y="160020"/>
                </a:lnTo>
                <a:lnTo>
                  <a:pt x="51816" y="160020"/>
                </a:lnTo>
                <a:lnTo>
                  <a:pt x="51816" y="2249678"/>
                </a:lnTo>
                <a:lnTo>
                  <a:pt x="57658" y="2255393"/>
                </a:lnTo>
                <a:lnTo>
                  <a:pt x="1696339" y="2255393"/>
                </a:lnTo>
                <a:lnTo>
                  <a:pt x="1696339" y="2592451"/>
                </a:lnTo>
                <a:lnTo>
                  <a:pt x="1722247" y="2592451"/>
                </a:lnTo>
                <a:lnTo>
                  <a:pt x="1722247" y="2255393"/>
                </a:lnTo>
                <a:lnTo>
                  <a:pt x="1722247" y="2235327"/>
                </a:lnTo>
                <a:close/>
              </a:path>
              <a:path w="2232660" h="2592704">
                <a:moveTo>
                  <a:pt x="2232406" y="402336"/>
                </a:moveTo>
                <a:lnTo>
                  <a:pt x="2226564" y="396494"/>
                </a:lnTo>
                <a:lnTo>
                  <a:pt x="1185672" y="396494"/>
                </a:lnTo>
                <a:lnTo>
                  <a:pt x="1185672" y="129540"/>
                </a:lnTo>
                <a:lnTo>
                  <a:pt x="1237488" y="129540"/>
                </a:lnTo>
                <a:lnTo>
                  <a:pt x="1230998" y="116586"/>
                </a:lnTo>
                <a:lnTo>
                  <a:pt x="1172718" y="0"/>
                </a:lnTo>
                <a:lnTo>
                  <a:pt x="1107948" y="129540"/>
                </a:lnTo>
                <a:lnTo>
                  <a:pt x="1159764" y="129540"/>
                </a:lnTo>
                <a:lnTo>
                  <a:pt x="1159764" y="416687"/>
                </a:lnTo>
                <a:lnTo>
                  <a:pt x="1165606" y="422402"/>
                </a:lnTo>
                <a:lnTo>
                  <a:pt x="2206498" y="422402"/>
                </a:lnTo>
                <a:lnTo>
                  <a:pt x="2206498" y="819023"/>
                </a:lnTo>
                <a:lnTo>
                  <a:pt x="2232406" y="819023"/>
                </a:lnTo>
                <a:lnTo>
                  <a:pt x="2232406" y="422402"/>
                </a:lnTo>
                <a:lnTo>
                  <a:pt x="2232406" y="40233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18938" y="3165348"/>
            <a:ext cx="1932305" cy="912494"/>
          </a:xfrm>
          <a:custGeom>
            <a:avLst/>
            <a:gdLst/>
            <a:ahLst/>
            <a:cxnLst/>
            <a:rect l="l" t="t" r="r" b="b"/>
            <a:pathLst>
              <a:path w="1932304" h="912495">
                <a:moveTo>
                  <a:pt x="953135" y="886459"/>
                </a:moveTo>
                <a:lnTo>
                  <a:pt x="0" y="886459"/>
                </a:lnTo>
                <a:lnTo>
                  <a:pt x="0" y="912368"/>
                </a:lnTo>
                <a:lnTo>
                  <a:pt x="973201" y="912368"/>
                </a:lnTo>
                <a:lnTo>
                  <a:pt x="979042" y="906526"/>
                </a:lnTo>
                <a:lnTo>
                  <a:pt x="979042" y="899413"/>
                </a:lnTo>
                <a:lnTo>
                  <a:pt x="953135" y="899413"/>
                </a:lnTo>
                <a:lnTo>
                  <a:pt x="953135" y="886459"/>
                </a:lnTo>
                <a:close/>
              </a:path>
              <a:path w="1932304" h="912495">
                <a:moveTo>
                  <a:pt x="1854327" y="25907"/>
                </a:moveTo>
                <a:lnTo>
                  <a:pt x="958850" y="25907"/>
                </a:lnTo>
                <a:lnTo>
                  <a:pt x="953135" y="31750"/>
                </a:lnTo>
                <a:lnTo>
                  <a:pt x="953135" y="899413"/>
                </a:lnTo>
                <a:lnTo>
                  <a:pt x="966088" y="886459"/>
                </a:lnTo>
                <a:lnTo>
                  <a:pt x="979042" y="886459"/>
                </a:lnTo>
                <a:lnTo>
                  <a:pt x="979042" y="51815"/>
                </a:lnTo>
                <a:lnTo>
                  <a:pt x="966088" y="51815"/>
                </a:lnTo>
                <a:lnTo>
                  <a:pt x="979042" y="38862"/>
                </a:lnTo>
                <a:lnTo>
                  <a:pt x="1854327" y="38862"/>
                </a:lnTo>
                <a:lnTo>
                  <a:pt x="1854327" y="25907"/>
                </a:lnTo>
                <a:close/>
              </a:path>
              <a:path w="1932304" h="912495">
                <a:moveTo>
                  <a:pt x="979042" y="886459"/>
                </a:moveTo>
                <a:lnTo>
                  <a:pt x="966088" y="886459"/>
                </a:lnTo>
                <a:lnTo>
                  <a:pt x="953135" y="899413"/>
                </a:lnTo>
                <a:lnTo>
                  <a:pt x="979042" y="899413"/>
                </a:lnTo>
                <a:lnTo>
                  <a:pt x="979042" y="886459"/>
                </a:lnTo>
                <a:close/>
              </a:path>
              <a:path w="1932304" h="912495">
                <a:moveTo>
                  <a:pt x="1854327" y="0"/>
                </a:moveTo>
                <a:lnTo>
                  <a:pt x="1854327" y="77724"/>
                </a:lnTo>
                <a:lnTo>
                  <a:pt x="1906143" y="51815"/>
                </a:lnTo>
                <a:lnTo>
                  <a:pt x="1867281" y="51815"/>
                </a:lnTo>
                <a:lnTo>
                  <a:pt x="1867281" y="25907"/>
                </a:lnTo>
                <a:lnTo>
                  <a:pt x="1906142" y="25907"/>
                </a:lnTo>
                <a:lnTo>
                  <a:pt x="1854327" y="0"/>
                </a:lnTo>
                <a:close/>
              </a:path>
              <a:path w="1932304" h="912495">
                <a:moveTo>
                  <a:pt x="979042" y="38862"/>
                </a:moveTo>
                <a:lnTo>
                  <a:pt x="966088" y="51815"/>
                </a:lnTo>
                <a:lnTo>
                  <a:pt x="979042" y="51815"/>
                </a:lnTo>
                <a:lnTo>
                  <a:pt x="979042" y="38862"/>
                </a:lnTo>
                <a:close/>
              </a:path>
              <a:path w="1932304" h="912495">
                <a:moveTo>
                  <a:pt x="1854327" y="38862"/>
                </a:moveTo>
                <a:lnTo>
                  <a:pt x="979042" y="38862"/>
                </a:lnTo>
                <a:lnTo>
                  <a:pt x="979042" y="51815"/>
                </a:lnTo>
                <a:lnTo>
                  <a:pt x="1854327" y="51815"/>
                </a:lnTo>
                <a:lnTo>
                  <a:pt x="1854327" y="38862"/>
                </a:lnTo>
                <a:close/>
              </a:path>
              <a:path w="1932304" h="912495">
                <a:moveTo>
                  <a:pt x="1906142" y="25907"/>
                </a:moveTo>
                <a:lnTo>
                  <a:pt x="1867281" y="25907"/>
                </a:lnTo>
                <a:lnTo>
                  <a:pt x="1867281" y="51815"/>
                </a:lnTo>
                <a:lnTo>
                  <a:pt x="1906143" y="51815"/>
                </a:lnTo>
                <a:lnTo>
                  <a:pt x="1932051" y="38862"/>
                </a:lnTo>
                <a:lnTo>
                  <a:pt x="1906142" y="2590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84598" y="3093719"/>
            <a:ext cx="6128385" cy="3112135"/>
          </a:xfrm>
          <a:custGeom>
            <a:avLst/>
            <a:gdLst/>
            <a:ahLst/>
            <a:cxnLst/>
            <a:rect l="l" t="t" r="r" b="b"/>
            <a:pathLst>
              <a:path w="6128384" h="3112135">
                <a:moveTo>
                  <a:pt x="2365756" y="2361692"/>
                </a:moveTo>
                <a:lnTo>
                  <a:pt x="2339848" y="2348738"/>
                </a:lnTo>
                <a:lnTo>
                  <a:pt x="2288032" y="2322830"/>
                </a:lnTo>
                <a:lnTo>
                  <a:pt x="2288032" y="2348738"/>
                </a:lnTo>
                <a:lnTo>
                  <a:pt x="1409192" y="2348738"/>
                </a:lnTo>
                <a:lnTo>
                  <a:pt x="1409192" y="1202436"/>
                </a:lnTo>
                <a:lnTo>
                  <a:pt x="1409192" y="1189482"/>
                </a:lnTo>
                <a:lnTo>
                  <a:pt x="1409192" y="1182370"/>
                </a:lnTo>
                <a:lnTo>
                  <a:pt x="1403350" y="1176528"/>
                </a:lnTo>
                <a:lnTo>
                  <a:pt x="426720" y="1176528"/>
                </a:lnTo>
                <a:lnTo>
                  <a:pt x="426720" y="1202436"/>
                </a:lnTo>
                <a:lnTo>
                  <a:pt x="1383284" y="1202436"/>
                </a:lnTo>
                <a:lnTo>
                  <a:pt x="1383284" y="2368804"/>
                </a:lnTo>
                <a:lnTo>
                  <a:pt x="1389126" y="2374646"/>
                </a:lnTo>
                <a:lnTo>
                  <a:pt x="2288032" y="2374646"/>
                </a:lnTo>
                <a:lnTo>
                  <a:pt x="2288032" y="2400554"/>
                </a:lnTo>
                <a:lnTo>
                  <a:pt x="2339848" y="2374646"/>
                </a:lnTo>
                <a:lnTo>
                  <a:pt x="2365756" y="2361692"/>
                </a:lnTo>
                <a:close/>
              </a:path>
              <a:path w="6128384" h="3112135">
                <a:moveTo>
                  <a:pt x="5802376" y="2284222"/>
                </a:moveTo>
                <a:lnTo>
                  <a:pt x="5796534" y="2278380"/>
                </a:lnTo>
                <a:lnTo>
                  <a:pt x="5638546" y="2278380"/>
                </a:lnTo>
                <a:lnTo>
                  <a:pt x="5638546" y="2252472"/>
                </a:lnTo>
                <a:lnTo>
                  <a:pt x="5560822" y="2291334"/>
                </a:lnTo>
                <a:lnTo>
                  <a:pt x="5638546" y="2330196"/>
                </a:lnTo>
                <a:lnTo>
                  <a:pt x="5638546" y="2304288"/>
                </a:lnTo>
                <a:lnTo>
                  <a:pt x="5776468" y="2304288"/>
                </a:lnTo>
                <a:lnTo>
                  <a:pt x="5776468" y="2907436"/>
                </a:lnTo>
                <a:lnTo>
                  <a:pt x="0" y="2907436"/>
                </a:lnTo>
                <a:lnTo>
                  <a:pt x="0" y="2933344"/>
                </a:lnTo>
                <a:lnTo>
                  <a:pt x="5796534" y="2933344"/>
                </a:lnTo>
                <a:lnTo>
                  <a:pt x="5802376" y="2927540"/>
                </a:lnTo>
                <a:lnTo>
                  <a:pt x="5802376" y="2920390"/>
                </a:lnTo>
                <a:lnTo>
                  <a:pt x="5802376" y="2907436"/>
                </a:lnTo>
                <a:lnTo>
                  <a:pt x="5802376" y="2304288"/>
                </a:lnTo>
                <a:lnTo>
                  <a:pt x="5802376" y="2291334"/>
                </a:lnTo>
                <a:lnTo>
                  <a:pt x="5802376" y="2284222"/>
                </a:lnTo>
                <a:close/>
              </a:path>
              <a:path w="6128384" h="3112135">
                <a:moveTo>
                  <a:pt x="6127877" y="31750"/>
                </a:moveTo>
                <a:lnTo>
                  <a:pt x="6122035" y="25908"/>
                </a:lnTo>
                <a:lnTo>
                  <a:pt x="5638546" y="25908"/>
                </a:lnTo>
                <a:lnTo>
                  <a:pt x="5638546" y="0"/>
                </a:lnTo>
                <a:lnTo>
                  <a:pt x="5560822" y="38862"/>
                </a:lnTo>
                <a:lnTo>
                  <a:pt x="5638546" y="77724"/>
                </a:lnTo>
                <a:lnTo>
                  <a:pt x="5638546" y="51816"/>
                </a:lnTo>
                <a:lnTo>
                  <a:pt x="6101969" y="51816"/>
                </a:lnTo>
                <a:lnTo>
                  <a:pt x="6101969" y="3085668"/>
                </a:lnTo>
                <a:lnTo>
                  <a:pt x="0" y="3085668"/>
                </a:lnTo>
                <a:lnTo>
                  <a:pt x="0" y="3111576"/>
                </a:lnTo>
                <a:lnTo>
                  <a:pt x="6122035" y="3111576"/>
                </a:lnTo>
                <a:lnTo>
                  <a:pt x="6127877" y="3105785"/>
                </a:lnTo>
                <a:lnTo>
                  <a:pt x="6127877" y="3098622"/>
                </a:lnTo>
                <a:lnTo>
                  <a:pt x="6127877" y="3085668"/>
                </a:lnTo>
                <a:lnTo>
                  <a:pt x="6127877" y="51816"/>
                </a:lnTo>
                <a:lnTo>
                  <a:pt x="6127877" y="38862"/>
                </a:lnTo>
                <a:lnTo>
                  <a:pt x="6127877" y="3175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53"/>
          <p:cNvGrpSpPr/>
          <p:nvPr/>
        </p:nvGrpSpPr>
        <p:grpSpPr>
          <a:xfrm>
            <a:off x="1091183" y="2140585"/>
            <a:ext cx="1839595" cy="243840"/>
            <a:chOff x="1091183" y="2140585"/>
            <a:chExt cx="1839595" cy="243840"/>
          </a:xfrm>
        </p:grpSpPr>
        <p:pic>
          <p:nvPicPr>
            <p:cNvPr id="54" name="object 5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91183" y="2140585"/>
              <a:ext cx="1691639" cy="24383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70047" y="2140585"/>
              <a:ext cx="260604" cy="243839"/>
            </a:xfrm>
            <a:prstGeom prst="rect">
              <a:avLst/>
            </a:prstGeom>
          </p:spPr>
        </p:pic>
      </p:grpSp>
      <p:grpSp>
        <p:nvGrpSpPr>
          <p:cNvPr id="56" name="object 56"/>
          <p:cNvGrpSpPr/>
          <p:nvPr/>
        </p:nvGrpSpPr>
        <p:grpSpPr>
          <a:xfrm>
            <a:off x="1091183" y="2460625"/>
            <a:ext cx="1826260" cy="243840"/>
            <a:chOff x="1091183" y="2460625"/>
            <a:chExt cx="1826260" cy="243840"/>
          </a:xfrm>
        </p:grpSpPr>
        <p:pic>
          <p:nvPicPr>
            <p:cNvPr id="57" name="object 5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91183" y="2460625"/>
              <a:ext cx="1676907" cy="24383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56331" y="2460625"/>
              <a:ext cx="260604" cy="243839"/>
            </a:xfrm>
            <a:prstGeom prst="rect">
              <a:avLst/>
            </a:prstGeom>
          </p:spPr>
        </p:pic>
      </p:grpSp>
      <p:grpSp>
        <p:nvGrpSpPr>
          <p:cNvPr id="59" name="object 59"/>
          <p:cNvGrpSpPr/>
          <p:nvPr/>
        </p:nvGrpSpPr>
        <p:grpSpPr>
          <a:xfrm>
            <a:off x="2146426" y="3951478"/>
            <a:ext cx="3049270" cy="243840"/>
            <a:chOff x="2146426" y="3951478"/>
            <a:chExt cx="3049270" cy="243840"/>
          </a:xfrm>
        </p:grpSpPr>
        <p:pic>
          <p:nvPicPr>
            <p:cNvPr id="60" name="object 6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46426" y="3951478"/>
              <a:ext cx="1691639" cy="24383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25290" y="3951478"/>
              <a:ext cx="1469898" cy="243839"/>
            </a:xfrm>
            <a:prstGeom prst="rect">
              <a:avLst/>
            </a:prstGeom>
          </p:spPr>
        </p:pic>
      </p:grpSp>
      <p:grpSp>
        <p:nvGrpSpPr>
          <p:cNvPr id="62" name="object 62"/>
          <p:cNvGrpSpPr/>
          <p:nvPr/>
        </p:nvGrpSpPr>
        <p:grpSpPr>
          <a:xfrm>
            <a:off x="2146426" y="4271517"/>
            <a:ext cx="3018790" cy="243840"/>
            <a:chOff x="2146426" y="4271517"/>
            <a:chExt cx="3018790" cy="243840"/>
          </a:xfrm>
        </p:grpSpPr>
        <p:pic>
          <p:nvPicPr>
            <p:cNvPr id="63" name="object 6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46426" y="4271517"/>
              <a:ext cx="1676907" cy="243839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11574" y="4271517"/>
              <a:ext cx="1453514" cy="243839"/>
            </a:xfrm>
            <a:prstGeom prst="rect">
              <a:avLst/>
            </a:prstGeom>
          </p:spPr>
        </p:pic>
      </p:grpSp>
      <p:grpSp>
        <p:nvGrpSpPr>
          <p:cNvPr id="65" name="object 65"/>
          <p:cNvGrpSpPr/>
          <p:nvPr/>
        </p:nvGrpSpPr>
        <p:grpSpPr>
          <a:xfrm>
            <a:off x="1557274" y="5731459"/>
            <a:ext cx="3102610" cy="244475"/>
            <a:chOff x="1557274" y="5731459"/>
            <a:chExt cx="3102610" cy="244475"/>
          </a:xfrm>
        </p:grpSpPr>
        <p:pic>
          <p:nvPicPr>
            <p:cNvPr id="66" name="object 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57274" y="5731459"/>
              <a:ext cx="1692020" cy="244144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36391" y="5731459"/>
              <a:ext cx="1523492" cy="244144"/>
            </a:xfrm>
            <a:prstGeom prst="rect">
              <a:avLst/>
            </a:prstGeom>
          </p:spPr>
        </p:pic>
      </p:grpSp>
      <p:grpSp>
        <p:nvGrpSpPr>
          <p:cNvPr id="68" name="object 68"/>
          <p:cNvGrpSpPr/>
          <p:nvPr/>
        </p:nvGrpSpPr>
        <p:grpSpPr>
          <a:xfrm>
            <a:off x="1557274" y="6052108"/>
            <a:ext cx="3072765" cy="243840"/>
            <a:chOff x="1557274" y="6052108"/>
            <a:chExt cx="3072765" cy="243840"/>
          </a:xfrm>
        </p:grpSpPr>
        <p:pic>
          <p:nvPicPr>
            <p:cNvPr id="69" name="object 6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57274" y="6052108"/>
              <a:ext cx="1677289" cy="24384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122676" y="6052108"/>
              <a:ext cx="1507109" cy="243840"/>
            </a:xfrm>
            <a:prstGeom prst="rect">
              <a:avLst/>
            </a:prstGeom>
          </p:spPr>
        </p:pic>
      </p:grp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150B091F-0CA8-2BE6-FF76-3A58B79035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38</a:t>
            </a:fld>
            <a:endParaRPr lang="en-I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6360" y="549859"/>
            <a:ext cx="9626854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01267" y="1763267"/>
            <a:ext cx="3175000" cy="993775"/>
            <a:chOff x="1001267" y="1763267"/>
            <a:chExt cx="3175000" cy="993775"/>
          </a:xfrm>
        </p:grpSpPr>
        <p:sp>
          <p:nvSpPr>
            <p:cNvPr id="4" name="object 4"/>
            <p:cNvSpPr/>
            <p:nvPr/>
          </p:nvSpPr>
          <p:spPr>
            <a:xfrm>
              <a:off x="1005839" y="1767839"/>
              <a:ext cx="3165475" cy="984885"/>
            </a:xfrm>
            <a:custGeom>
              <a:avLst/>
              <a:gdLst/>
              <a:ahLst/>
              <a:cxnLst/>
              <a:rect l="l" t="t" r="r" b="b"/>
              <a:pathLst>
                <a:path w="3165475" h="984885">
                  <a:moveTo>
                    <a:pt x="3165348" y="0"/>
                  </a:moveTo>
                  <a:lnTo>
                    <a:pt x="0" y="0"/>
                  </a:lnTo>
                  <a:lnTo>
                    <a:pt x="0" y="984503"/>
                  </a:lnTo>
                  <a:lnTo>
                    <a:pt x="3165348" y="984503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5839" y="1767839"/>
              <a:ext cx="3165475" cy="984885"/>
            </a:xfrm>
            <a:custGeom>
              <a:avLst/>
              <a:gdLst/>
              <a:ahLst/>
              <a:cxnLst/>
              <a:rect l="l" t="t" r="r" b="b"/>
              <a:pathLst>
                <a:path w="3165475" h="984885">
                  <a:moveTo>
                    <a:pt x="0" y="984503"/>
                  </a:moveTo>
                  <a:lnTo>
                    <a:pt x="3165348" y="984503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984503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3046" y="1813813"/>
              <a:ext cx="1738122" cy="2438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05839" y="2147315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048255" y="3566159"/>
            <a:ext cx="3175000" cy="995680"/>
            <a:chOff x="2048255" y="3566159"/>
            <a:chExt cx="3175000" cy="995680"/>
          </a:xfrm>
        </p:grpSpPr>
        <p:sp>
          <p:nvSpPr>
            <p:cNvPr id="9" name="object 9"/>
            <p:cNvSpPr/>
            <p:nvPr/>
          </p:nvSpPr>
          <p:spPr>
            <a:xfrm>
              <a:off x="2052827" y="3570731"/>
              <a:ext cx="3165475" cy="986155"/>
            </a:xfrm>
            <a:custGeom>
              <a:avLst/>
              <a:gdLst/>
              <a:ahLst/>
              <a:cxnLst/>
              <a:rect l="l" t="t" r="r" b="b"/>
              <a:pathLst>
                <a:path w="3165475" h="986154">
                  <a:moveTo>
                    <a:pt x="3165348" y="0"/>
                  </a:moveTo>
                  <a:lnTo>
                    <a:pt x="0" y="0"/>
                  </a:lnTo>
                  <a:lnTo>
                    <a:pt x="0" y="986027"/>
                  </a:lnTo>
                  <a:lnTo>
                    <a:pt x="3165348" y="986027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52827" y="3570731"/>
              <a:ext cx="3165475" cy="986155"/>
            </a:xfrm>
            <a:custGeom>
              <a:avLst/>
              <a:gdLst/>
              <a:ahLst/>
              <a:cxnLst/>
              <a:rect l="l" t="t" r="r" b="b"/>
              <a:pathLst>
                <a:path w="3165475" h="986154">
                  <a:moveTo>
                    <a:pt x="0" y="986027"/>
                  </a:moveTo>
                  <a:lnTo>
                    <a:pt x="3165348" y="986027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986027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1741" y="3617975"/>
              <a:ext cx="1854327" cy="2438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052827" y="3951731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461516" y="5340096"/>
            <a:ext cx="3327400" cy="995680"/>
            <a:chOff x="1461516" y="5340096"/>
            <a:chExt cx="3327400" cy="995680"/>
          </a:xfrm>
        </p:grpSpPr>
        <p:sp>
          <p:nvSpPr>
            <p:cNvPr id="14" name="object 14"/>
            <p:cNvSpPr/>
            <p:nvPr/>
          </p:nvSpPr>
          <p:spPr>
            <a:xfrm>
              <a:off x="1466088" y="5344668"/>
              <a:ext cx="3317875" cy="986155"/>
            </a:xfrm>
            <a:custGeom>
              <a:avLst/>
              <a:gdLst/>
              <a:ahLst/>
              <a:cxnLst/>
              <a:rect l="l" t="t" r="r" b="b"/>
              <a:pathLst>
                <a:path w="3317875" h="986154">
                  <a:moveTo>
                    <a:pt x="3317748" y="0"/>
                  </a:moveTo>
                  <a:lnTo>
                    <a:pt x="0" y="0"/>
                  </a:lnTo>
                  <a:lnTo>
                    <a:pt x="0" y="986027"/>
                  </a:lnTo>
                  <a:lnTo>
                    <a:pt x="3317748" y="986027"/>
                  </a:lnTo>
                  <a:lnTo>
                    <a:pt x="33177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66088" y="5344668"/>
              <a:ext cx="3317875" cy="986155"/>
            </a:xfrm>
            <a:custGeom>
              <a:avLst/>
              <a:gdLst/>
              <a:ahLst/>
              <a:cxnLst/>
              <a:rect l="l" t="t" r="r" b="b"/>
              <a:pathLst>
                <a:path w="3317875" h="986154">
                  <a:moveTo>
                    <a:pt x="0" y="986027"/>
                  </a:moveTo>
                  <a:lnTo>
                    <a:pt x="3317748" y="986027"/>
                  </a:lnTo>
                  <a:lnTo>
                    <a:pt x="3317748" y="0"/>
                  </a:lnTo>
                  <a:lnTo>
                    <a:pt x="0" y="0"/>
                  </a:lnTo>
                  <a:lnTo>
                    <a:pt x="0" y="986027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6818" y="5391607"/>
              <a:ext cx="1907539" cy="24414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466088" y="5725668"/>
              <a:ext cx="3319145" cy="0"/>
            </a:xfrm>
            <a:custGeom>
              <a:avLst/>
              <a:gdLst/>
              <a:ahLst/>
              <a:cxnLst/>
              <a:rect l="l" t="t" r="r" b="b"/>
              <a:pathLst>
                <a:path w="3319145">
                  <a:moveTo>
                    <a:pt x="331889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854952" y="2255520"/>
            <a:ext cx="2063750" cy="670560"/>
            <a:chOff x="6854952" y="2255520"/>
            <a:chExt cx="2063750" cy="670560"/>
          </a:xfrm>
        </p:grpSpPr>
        <p:sp>
          <p:nvSpPr>
            <p:cNvPr id="19" name="object 19"/>
            <p:cNvSpPr/>
            <p:nvPr/>
          </p:nvSpPr>
          <p:spPr>
            <a:xfrm>
              <a:off x="6859524" y="2260092"/>
              <a:ext cx="2054860" cy="661670"/>
            </a:xfrm>
            <a:custGeom>
              <a:avLst/>
              <a:gdLst/>
              <a:ahLst/>
              <a:cxnLst/>
              <a:rect l="l" t="t" r="r" b="b"/>
              <a:pathLst>
                <a:path w="2054859" h="661669">
                  <a:moveTo>
                    <a:pt x="2054352" y="0"/>
                  </a:moveTo>
                  <a:lnTo>
                    <a:pt x="0" y="0"/>
                  </a:lnTo>
                  <a:lnTo>
                    <a:pt x="0" y="661415"/>
                  </a:lnTo>
                  <a:lnTo>
                    <a:pt x="2054352" y="661415"/>
                  </a:lnTo>
                  <a:lnTo>
                    <a:pt x="2054352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59524" y="2260092"/>
              <a:ext cx="2054860" cy="661670"/>
            </a:xfrm>
            <a:custGeom>
              <a:avLst/>
              <a:gdLst/>
              <a:ahLst/>
              <a:cxnLst/>
              <a:rect l="l" t="t" r="r" b="b"/>
              <a:pathLst>
                <a:path w="2054859" h="661669">
                  <a:moveTo>
                    <a:pt x="0" y="661415"/>
                  </a:moveTo>
                  <a:lnTo>
                    <a:pt x="2054352" y="661415"/>
                  </a:lnTo>
                  <a:lnTo>
                    <a:pt x="2054352" y="0"/>
                  </a:lnTo>
                  <a:lnTo>
                    <a:pt x="0" y="0"/>
                  </a:lnTo>
                  <a:lnTo>
                    <a:pt x="0" y="661415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77507" y="2306447"/>
              <a:ext cx="1933702" cy="24383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859524" y="2639568"/>
              <a:ext cx="2048510" cy="0"/>
            </a:xfrm>
            <a:custGeom>
              <a:avLst/>
              <a:gdLst/>
              <a:ahLst/>
              <a:cxnLst/>
              <a:rect l="l" t="t" r="r" b="b"/>
              <a:pathLst>
                <a:path w="2048509">
                  <a:moveTo>
                    <a:pt x="2048255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7958328" y="3372611"/>
            <a:ext cx="1530350" cy="731520"/>
            <a:chOff x="7958328" y="3372611"/>
            <a:chExt cx="1530350" cy="731520"/>
          </a:xfrm>
        </p:grpSpPr>
        <p:sp>
          <p:nvSpPr>
            <p:cNvPr id="24" name="object 24"/>
            <p:cNvSpPr/>
            <p:nvPr/>
          </p:nvSpPr>
          <p:spPr>
            <a:xfrm>
              <a:off x="7962900" y="3377183"/>
              <a:ext cx="1521460" cy="722630"/>
            </a:xfrm>
            <a:custGeom>
              <a:avLst/>
              <a:gdLst/>
              <a:ahLst/>
              <a:cxnLst/>
              <a:rect l="l" t="t" r="r" b="b"/>
              <a:pathLst>
                <a:path w="1521459" h="722629">
                  <a:moveTo>
                    <a:pt x="1520952" y="0"/>
                  </a:moveTo>
                  <a:lnTo>
                    <a:pt x="0" y="0"/>
                  </a:lnTo>
                  <a:lnTo>
                    <a:pt x="0" y="722376"/>
                  </a:lnTo>
                  <a:lnTo>
                    <a:pt x="1520952" y="722376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962900" y="3377183"/>
              <a:ext cx="1521460" cy="722630"/>
            </a:xfrm>
            <a:custGeom>
              <a:avLst/>
              <a:gdLst/>
              <a:ahLst/>
              <a:cxnLst/>
              <a:rect l="l" t="t" r="r" b="b"/>
              <a:pathLst>
                <a:path w="1521459" h="722629">
                  <a:moveTo>
                    <a:pt x="0" y="722376"/>
                  </a:moveTo>
                  <a:lnTo>
                    <a:pt x="1520952" y="722376"/>
                  </a:lnTo>
                  <a:lnTo>
                    <a:pt x="1520952" y="0"/>
                  </a:lnTo>
                  <a:lnTo>
                    <a:pt x="0" y="0"/>
                  </a:lnTo>
                  <a:lnTo>
                    <a:pt x="0" y="722376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84769" y="3423157"/>
              <a:ext cx="1195489" cy="24383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962900" y="3756659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4">
                  <a:moveTo>
                    <a:pt x="1517903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283452" y="2922270"/>
            <a:ext cx="2453005" cy="1176020"/>
            <a:chOff x="6283452" y="2922270"/>
            <a:chExt cx="2453005" cy="1176020"/>
          </a:xfrm>
        </p:grpSpPr>
        <p:sp>
          <p:nvSpPr>
            <p:cNvPr id="29" name="object 29"/>
            <p:cNvSpPr/>
            <p:nvPr/>
          </p:nvSpPr>
          <p:spPr>
            <a:xfrm>
              <a:off x="6288024" y="3371088"/>
              <a:ext cx="1521460" cy="722630"/>
            </a:xfrm>
            <a:custGeom>
              <a:avLst/>
              <a:gdLst/>
              <a:ahLst/>
              <a:cxnLst/>
              <a:rect l="l" t="t" r="r" b="b"/>
              <a:pathLst>
                <a:path w="1521459" h="722629">
                  <a:moveTo>
                    <a:pt x="1520952" y="0"/>
                  </a:moveTo>
                  <a:lnTo>
                    <a:pt x="0" y="0"/>
                  </a:lnTo>
                  <a:lnTo>
                    <a:pt x="0" y="722376"/>
                  </a:lnTo>
                  <a:lnTo>
                    <a:pt x="1520952" y="722376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88024" y="3371088"/>
              <a:ext cx="1521460" cy="722630"/>
            </a:xfrm>
            <a:custGeom>
              <a:avLst/>
              <a:gdLst/>
              <a:ahLst/>
              <a:cxnLst/>
              <a:rect l="l" t="t" r="r" b="b"/>
              <a:pathLst>
                <a:path w="1521459" h="722629">
                  <a:moveTo>
                    <a:pt x="0" y="722376"/>
                  </a:moveTo>
                  <a:lnTo>
                    <a:pt x="1520952" y="722376"/>
                  </a:lnTo>
                  <a:lnTo>
                    <a:pt x="1520952" y="0"/>
                  </a:lnTo>
                  <a:lnTo>
                    <a:pt x="0" y="0"/>
                  </a:lnTo>
                  <a:lnTo>
                    <a:pt x="0" y="722376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35801" y="3416808"/>
              <a:ext cx="1139952" cy="24383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288024" y="3750564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4">
                  <a:moveTo>
                    <a:pt x="1517903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36308" y="2922269"/>
              <a:ext cx="1700530" cy="455295"/>
            </a:xfrm>
            <a:custGeom>
              <a:avLst/>
              <a:gdLst/>
              <a:ahLst/>
              <a:cxnLst/>
              <a:rect l="l" t="t" r="r" b="b"/>
              <a:pathLst>
                <a:path w="1700529" h="455295">
                  <a:moveTo>
                    <a:pt x="1700149" y="220345"/>
                  </a:moveTo>
                  <a:lnTo>
                    <a:pt x="1694307" y="214503"/>
                  </a:lnTo>
                  <a:lnTo>
                    <a:pt x="864489" y="214503"/>
                  </a:lnTo>
                  <a:lnTo>
                    <a:pt x="864489" y="211201"/>
                  </a:lnTo>
                  <a:lnTo>
                    <a:pt x="864489" y="129540"/>
                  </a:lnTo>
                  <a:lnTo>
                    <a:pt x="915924" y="129540"/>
                  </a:lnTo>
                  <a:lnTo>
                    <a:pt x="916305" y="129540"/>
                  </a:lnTo>
                  <a:lnTo>
                    <a:pt x="909828" y="116586"/>
                  </a:lnTo>
                  <a:lnTo>
                    <a:pt x="851535" y="0"/>
                  </a:lnTo>
                  <a:lnTo>
                    <a:pt x="851344" y="381"/>
                  </a:lnTo>
                  <a:lnTo>
                    <a:pt x="851154" y="0"/>
                  </a:lnTo>
                  <a:lnTo>
                    <a:pt x="786384" y="129540"/>
                  </a:lnTo>
                  <a:lnTo>
                    <a:pt x="786765" y="129540"/>
                  </a:lnTo>
                  <a:lnTo>
                    <a:pt x="838200" y="129540"/>
                  </a:lnTo>
                  <a:lnTo>
                    <a:pt x="838200" y="211201"/>
                  </a:lnTo>
                  <a:lnTo>
                    <a:pt x="5842" y="211201"/>
                  </a:lnTo>
                  <a:lnTo>
                    <a:pt x="0" y="217043"/>
                  </a:lnTo>
                  <a:lnTo>
                    <a:pt x="0" y="448437"/>
                  </a:lnTo>
                  <a:lnTo>
                    <a:pt x="25908" y="448437"/>
                  </a:lnTo>
                  <a:lnTo>
                    <a:pt x="25908" y="237109"/>
                  </a:lnTo>
                  <a:lnTo>
                    <a:pt x="840740" y="237109"/>
                  </a:lnTo>
                  <a:lnTo>
                    <a:pt x="844042" y="240411"/>
                  </a:lnTo>
                  <a:lnTo>
                    <a:pt x="1674241" y="240411"/>
                  </a:lnTo>
                  <a:lnTo>
                    <a:pt x="1674241" y="454914"/>
                  </a:lnTo>
                  <a:lnTo>
                    <a:pt x="1700149" y="454914"/>
                  </a:lnTo>
                  <a:lnTo>
                    <a:pt x="1700149" y="240411"/>
                  </a:lnTo>
                  <a:lnTo>
                    <a:pt x="1700149" y="220345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6854952" y="4507991"/>
            <a:ext cx="2063750" cy="670560"/>
            <a:chOff x="6854952" y="4507991"/>
            <a:chExt cx="2063750" cy="670560"/>
          </a:xfrm>
        </p:grpSpPr>
        <p:sp>
          <p:nvSpPr>
            <p:cNvPr id="35" name="object 35"/>
            <p:cNvSpPr/>
            <p:nvPr/>
          </p:nvSpPr>
          <p:spPr>
            <a:xfrm>
              <a:off x="6859524" y="4512563"/>
              <a:ext cx="2054860" cy="661670"/>
            </a:xfrm>
            <a:custGeom>
              <a:avLst/>
              <a:gdLst/>
              <a:ahLst/>
              <a:cxnLst/>
              <a:rect l="l" t="t" r="r" b="b"/>
              <a:pathLst>
                <a:path w="2054859" h="661670">
                  <a:moveTo>
                    <a:pt x="2054352" y="0"/>
                  </a:moveTo>
                  <a:lnTo>
                    <a:pt x="0" y="0"/>
                  </a:lnTo>
                  <a:lnTo>
                    <a:pt x="0" y="661416"/>
                  </a:lnTo>
                  <a:lnTo>
                    <a:pt x="2054352" y="661416"/>
                  </a:lnTo>
                  <a:lnTo>
                    <a:pt x="2054352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859524" y="4512563"/>
              <a:ext cx="2054860" cy="661670"/>
            </a:xfrm>
            <a:custGeom>
              <a:avLst/>
              <a:gdLst/>
              <a:ahLst/>
              <a:cxnLst/>
              <a:rect l="l" t="t" r="r" b="b"/>
              <a:pathLst>
                <a:path w="2054859" h="661670">
                  <a:moveTo>
                    <a:pt x="0" y="661416"/>
                  </a:moveTo>
                  <a:lnTo>
                    <a:pt x="2054352" y="661416"/>
                  </a:lnTo>
                  <a:lnTo>
                    <a:pt x="2054352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85127" y="4558918"/>
              <a:ext cx="1919097" cy="24383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859524" y="4892039"/>
              <a:ext cx="2048510" cy="0"/>
            </a:xfrm>
            <a:custGeom>
              <a:avLst/>
              <a:gdLst/>
              <a:ahLst/>
              <a:cxnLst/>
              <a:rect l="l" t="t" r="r" b="b"/>
              <a:pathLst>
                <a:path w="2048509">
                  <a:moveTo>
                    <a:pt x="2048255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7958328" y="5623559"/>
            <a:ext cx="1530350" cy="733425"/>
            <a:chOff x="7958328" y="5623559"/>
            <a:chExt cx="1530350" cy="733425"/>
          </a:xfrm>
        </p:grpSpPr>
        <p:sp>
          <p:nvSpPr>
            <p:cNvPr id="40" name="object 40"/>
            <p:cNvSpPr/>
            <p:nvPr/>
          </p:nvSpPr>
          <p:spPr>
            <a:xfrm>
              <a:off x="7962900" y="5628131"/>
              <a:ext cx="1521460" cy="723900"/>
            </a:xfrm>
            <a:custGeom>
              <a:avLst/>
              <a:gdLst/>
              <a:ahLst/>
              <a:cxnLst/>
              <a:rect l="l" t="t" r="r" b="b"/>
              <a:pathLst>
                <a:path w="1521459" h="723900">
                  <a:moveTo>
                    <a:pt x="1520952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1520952" y="72390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962900" y="5628131"/>
              <a:ext cx="1521460" cy="723900"/>
            </a:xfrm>
            <a:custGeom>
              <a:avLst/>
              <a:gdLst/>
              <a:ahLst/>
              <a:cxnLst/>
              <a:rect l="l" t="t" r="r" b="b"/>
              <a:pathLst>
                <a:path w="1521459" h="723900">
                  <a:moveTo>
                    <a:pt x="0" y="723900"/>
                  </a:moveTo>
                  <a:lnTo>
                    <a:pt x="1520952" y="723900"/>
                  </a:lnTo>
                  <a:lnTo>
                    <a:pt x="1520952" y="0"/>
                  </a:lnTo>
                  <a:lnTo>
                    <a:pt x="0" y="0"/>
                  </a:lnTo>
                  <a:lnTo>
                    <a:pt x="0" y="72390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92389" y="5675680"/>
              <a:ext cx="1180249" cy="24384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962900" y="6009131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4">
                  <a:moveTo>
                    <a:pt x="1517903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6283452" y="5174741"/>
            <a:ext cx="2453005" cy="1176020"/>
            <a:chOff x="6283452" y="5174741"/>
            <a:chExt cx="2453005" cy="1176020"/>
          </a:xfrm>
        </p:grpSpPr>
        <p:sp>
          <p:nvSpPr>
            <p:cNvPr id="45" name="object 45"/>
            <p:cNvSpPr/>
            <p:nvPr/>
          </p:nvSpPr>
          <p:spPr>
            <a:xfrm>
              <a:off x="6288024" y="5622035"/>
              <a:ext cx="1521460" cy="723900"/>
            </a:xfrm>
            <a:custGeom>
              <a:avLst/>
              <a:gdLst/>
              <a:ahLst/>
              <a:cxnLst/>
              <a:rect l="l" t="t" r="r" b="b"/>
              <a:pathLst>
                <a:path w="1521459" h="723900">
                  <a:moveTo>
                    <a:pt x="1520952" y="0"/>
                  </a:moveTo>
                  <a:lnTo>
                    <a:pt x="0" y="0"/>
                  </a:lnTo>
                  <a:lnTo>
                    <a:pt x="0" y="723899"/>
                  </a:lnTo>
                  <a:lnTo>
                    <a:pt x="1520952" y="723899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8024" y="5622035"/>
              <a:ext cx="1521460" cy="723900"/>
            </a:xfrm>
            <a:custGeom>
              <a:avLst/>
              <a:gdLst/>
              <a:ahLst/>
              <a:cxnLst/>
              <a:rect l="l" t="t" r="r" b="b"/>
              <a:pathLst>
                <a:path w="1521459" h="723900">
                  <a:moveTo>
                    <a:pt x="0" y="723899"/>
                  </a:moveTo>
                  <a:lnTo>
                    <a:pt x="1520952" y="723899"/>
                  </a:lnTo>
                  <a:lnTo>
                    <a:pt x="1520952" y="0"/>
                  </a:lnTo>
                  <a:lnTo>
                    <a:pt x="0" y="0"/>
                  </a:lnTo>
                  <a:lnTo>
                    <a:pt x="0" y="723899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41897" y="5669279"/>
              <a:ext cx="1124712" cy="24384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288024" y="6001511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4">
                  <a:moveTo>
                    <a:pt x="1517903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36308" y="5174741"/>
              <a:ext cx="1700530" cy="455295"/>
            </a:xfrm>
            <a:custGeom>
              <a:avLst/>
              <a:gdLst/>
              <a:ahLst/>
              <a:cxnLst/>
              <a:rect l="l" t="t" r="r" b="b"/>
              <a:pathLst>
                <a:path w="1700529" h="455295">
                  <a:moveTo>
                    <a:pt x="1700149" y="220345"/>
                  </a:moveTo>
                  <a:lnTo>
                    <a:pt x="1694307" y="214503"/>
                  </a:lnTo>
                  <a:lnTo>
                    <a:pt x="864489" y="214503"/>
                  </a:lnTo>
                  <a:lnTo>
                    <a:pt x="864489" y="211328"/>
                  </a:lnTo>
                  <a:lnTo>
                    <a:pt x="864489" y="129540"/>
                  </a:lnTo>
                  <a:lnTo>
                    <a:pt x="915924" y="129540"/>
                  </a:lnTo>
                  <a:lnTo>
                    <a:pt x="916305" y="129540"/>
                  </a:lnTo>
                  <a:lnTo>
                    <a:pt x="909828" y="116586"/>
                  </a:lnTo>
                  <a:lnTo>
                    <a:pt x="851535" y="0"/>
                  </a:lnTo>
                  <a:lnTo>
                    <a:pt x="851344" y="381"/>
                  </a:lnTo>
                  <a:lnTo>
                    <a:pt x="851154" y="0"/>
                  </a:lnTo>
                  <a:lnTo>
                    <a:pt x="786384" y="129540"/>
                  </a:lnTo>
                  <a:lnTo>
                    <a:pt x="786765" y="129540"/>
                  </a:lnTo>
                  <a:lnTo>
                    <a:pt x="838200" y="129540"/>
                  </a:lnTo>
                  <a:lnTo>
                    <a:pt x="838200" y="211328"/>
                  </a:lnTo>
                  <a:lnTo>
                    <a:pt x="5842" y="211328"/>
                  </a:lnTo>
                  <a:lnTo>
                    <a:pt x="0" y="217043"/>
                  </a:lnTo>
                  <a:lnTo>
                    <a:pt x="0" y="448437"/>
                  </a:lnTo>
                  <a:lnTo>
                    <a:pt x="25908" y="448437"/>
                  </a:lnTo>
                  <a:lnTo>
                    <a:pt x="25908" y="237109"/>
                  </a:lnTo>
                  <a:lnTo>
                    <a:pt x="840740" y="237109"/>
                  </a:lnTo>
                  <a:lnTo>
                    <a:pt x="844042" y="240411"/>
                  </a:lnTo>
                  <a:lnTo>
                    <a:pt x="1674241" y="240411"/>
                  </a:lnTo>
                  <a:lnTo>
                    <a:pt x="1674241" y="454926"/>
                  </a:lnTo>
                  <a:lnTo>
                    <a:pt x="1700149" y="454926"/>
                  </a:lnTo>
                  <a:lnTo>
                    <a:pt x="1700149" y="240411"/>
                  </a:lnTo>
                  <a:lnTo>
                    <a:pt x="1700149" y="220345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/>
          <p:nvPr/>
        </p:nvSpPr>
        <p:spPr>
          <a:xfrm>
            <a:off x="1415796" y="2753105"/>
            <a:ext cx="2232660" cy="2592705"/>
          </a:xfrm>
          <a:custGeom>
            <a:avLst/>
            <a:gdLst/>
            <a:ahLst/>
            <a:cxnLst/>
            <a:rect l="l" t="t" r="r" b="b"/>
            <a:pathLst>
              <a:path w="2232660" h="2592704">
                <a:moveTo>
                  <a:pt x="1722247" y="2235327"/>
                </a:moveTo>
                <a:lnTo>
                  <a:pt x="1716405" y="2229485"/>
                </a:lnTo>
                <a:lnTo>
                  <a:pt x="77724" y="2229485"/>
                </a:lnTo>
                <a:lnTo>
                  <a:pt x="77724" y="160020"/>
                </a:lnTo>
                <a:lnTo>
                  <a:pt x="129540" y="160020"/>
                </a:lnTo>
                <a:lnTo>
                  <a:pt x="123063" y="147066"/>
                </a:lnTo>
                <a:lnTo>
                  <a:pt x="64770" y="30480"/>
                </a:lnTo>
                <a:lnTo>
                  <a:pt x="0" y="160020"/>
                </a:lnTo>
                <a:lnTo>
                  <a:pt x="51816" y="160020"/>
                </a:lnTo>
                <a:lnTo>
                  <a:pt x="51816" y="2249678"/>
                </a:lnTo>
                <a:lnTo>
                  <a:pt x="57658" y="2255393"/>
                </a:lnTo>
                <a:lnTo>
                  <a:pt x="1696339" y="2255393"/>
                </a:lnTo>
                <a:lnTo>
                  <a:pt x="1696339" y="2592451"/>
                </a:lnTo>
                <a:lnTo>
                  <a:pt x="1722247" y="2592451"/>
                </a:lnTo>
                <a:lnTo>
                  <a:pt x="1722247" y="2255393"/>
                </a:lnTo>
                <a:lnTo>
                  <a:pt x="1722247" y="2235327"/>
                </a:lnTo>
                <a:close/>
              </a:path>
              <a:path w="2232660" h="2592704">
                <a:moveTo>
                  <a:pt x="2232406" y="402336"/>
                </a:moveTo>
                <a:lnTo>
                  <a:pt x="2226564" y="396494"/>
                </a:lnTo>
                <a:lnTo>
                  <a:pt x="1185672" y="396494"/>
                </a:lnTo>
                <a:lnTo>
                  <a:pt x="1185672" y="129540"/>
                </a:lnTo>
                <a:lnTo>
                  <a:pt x="1237488" y="129540"/>
                </a:lnTo>
                <a:lnTo>
                  <a:pt x="1230998" y="116586"/>
                </a:lnTo>
                <a:lnTo>
                  <a:pt x="1172718" y="0"/>
                </a:lnTo>
                <a:lnTo>
                  <a:pt x="1107948" y="129540"/>
                </a:lnTo>
                <a:lnTo>
                  <a:pt x="1159764" y="129540"/>
                </a:lnTo>
                <a:lnTo>
                  <a:pt x="1159764" y="416687"/>
                </a:lnTo>
                <a:lnTo>
                  <a:pt x="1165606" y="422402"/>
                </a:lnTo>
                <a:lnTo>
                  <a:pt x="2206498" y="422402"/>
                </a:lnTo>
                <a:lnTo>
                  <a:pt x="2206498" y="819023"/>
                </a:lnTo>
                <a:lnTo>
                  <a:pt x="2232406" y="819023"/>
                </a:lnTo>
                <a:lnTo>
                  <a:pt x="2232406" y="422402"/>
                </a:lnTo>
                <a:lnTo>
                  <a:pt x="2232406" y="40233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object 51"/>
          <p:cNvGrpSpPr/>
          <p:nvPr/>
        </p:nvGrpSpPr>
        <p:grpSpPr>
          <a:xfrm>
            <a:off x="1091183" y="2140585"/>
            <a:ext cx="1839595" cy="243840"/>
            <a:chOff x="1091183" y="2140585"/>
            <a:chExt cx="1839595" cy="243840"/>
          </a:xfrm>
        </p:grpSpPr>
        <p:pic>
          <p:nvPicPr>
            <p:cNvPr id="52" name="object 5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91183" y="2140585"/>
              <a:ext cx="1691639" cy="24383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70047" y="2140585"/>
              <a:ext cx="260604" cy="243839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1091183" y="2460625"/>
            <a:ext cx="1826260" cy="243840"/>
            <a:chOff x="1091183" y="2460625"/>
            <a:chExt cx="1826260" cy="243840"/>
          </a:xfrm>
        </p:grpSpPr>
        <p:pic>
          <p:nvPicPr>
            <p:cNvPr id="55" name="object 5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91183" y="2460625"/>
              <a:ext cx="1676907" cy="24383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56331" y="2460625"/>
              <a:ext cx="260604" cy="243839"/>
            </a:xfrm>
            <a:prstGeom prst="rect">
              <a:avLst/>
            </a:prstGeom>
          </p:spPr>
        </p:pic>
      </p:grpSp>
      <p:grpSp>
        <p:nvGrpSpPr>
          <p:cNvPr id="57" name="object 57"/>
          <p:cNvGrpSpPr/>
          <p:nvPr/>
        </p:nvGrpSpPr>
        <p:grpSpPr>
          <a:xfrm>
            <a:off x="2146426" y="3951478"/>
            <a:ext cx="3049270" cy="243840"/>
            <a:chOff x="2146426" y="3951478"/>
            <a:chExt cx="3049270" cy="243840"/>
          </a:xfrm>
        </p:grpSpPr>
        <p:pic>
          <p:nvPicPr>
            <p:cNvPr id="58" name="object 5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46426" y="3951478"/>
              <a:ext cx="1691639" cy="24383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25290" y="3951478"/>
              <a:ext cx="1469898" cy="243839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2146426" y="4271517"/>
            <a:ext cx="3018790" cy="243840"/>
            <a:chOff x="2146426" y="4271517"/>
            <a:chExt cx="3018790" cy="243840"/>
          </a:xfrm>
        </p:grpSpPr>
        <p:pic>
          <p:nvPicPr>
            <p:cNvPr id="61" name="object 6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46426" y="4271517"/>
              <a:ext cx="1676907" cy="243839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11574" y="4271517"/>
              <a:ext cx="1453514" cy="243839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1557274" y="5731459"/>
            <a:ext cx="3102610" cy="244475"/>
            <a:chOff x="1557274" y="5731459"/>
            <a:chExt cx="3102610" cy="244475"/>
          </a:xfrm>
        </p:grpSpPr>
        <p:pic>
          <p:nvPicPr>
            <p:cNvPr id="64" name="object 6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57274" y="5731459"/>
              <a:ext cx="1692020" cy="244144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36391" y="5731459"/>
              <a:ext cx="1523492" cy="244144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1557274" y="6052108"/>
            <a:ext cx="3072765" cy="243840"/>
            <a:chOff x="1557274" y="6052108"/>
            <a:chExt cx="3072765" cy="243840"/>
          </a:xfrm>
        </p:grpSpPr>
        <p:pic>
          <p:nvPicPr>
            <p:cNvPr id="67" name="object 6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57274" y="6052108"/>
              <a:ext cx="1677289" cy="24384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122676" y="6052108"/>
              <a:ext cx="1507109" cy="243840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4171950" y="1292352"/>
            <a:ext cx="7367905" cy="3590925"/>
            <a:chOff x="4171950" y="1292352"/>
            <a:chExt cx="7367905" cy="3590925"/>
          </a:xfrm>
        </p:grpSpPr>
        <p:sp>
          <p:nvSpPr>
            <p:cNvPr id="70" name="object 70"/>
            <p:cNvSpPr/>
            <p:nvPr/>
          </p:nvSpPr>
          <p:spPr>
            <a:xfrm>
              <a:off x="9480803" y="1296924"/>
              <a:ext cx="2054860" cy="661670"/>
            </a:xfrm>
            <a:custGeom>
              <a:avLst/>
              <a:gdLst/>
              <a:ahLst/>
              <a:cxnLst/>
              <a:rect l="l" t="t" r="r" b="b"/>
              <a:pathLst>
                <a:path w="2054859" h="661669">
                  <a:moveTo>
                    <a:pt x="2054352" y="0"/>
                  </a:moveTo>
                  <a:lnTo>
                    <a:pt x="0" y="0"/>
                  </a:lnTo>
                  <a:lnTo>
                    <a:pt x="0" y="661415"/>
                  </a:lnTo>
                  <a:lnTo>
                    <a:pt x="2054352" y="661415"/>
                  </a:lnTo>
                  <a:lnTo>
                    <a:pt x="2054352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480803" y="1296924"/>
              <a:ext cx="2054860" cy="661670"/>
            </a:xfrm>
            <a:custGeom>
              <a:avLst/>
              <a:gdLst/>
              <a:ahLst/>
              <a:cxnLst/>
              <a:rect l="l" t="t" r="r" b="b"/>
              <a:pathLst>
                <a:path w="2054859" h="661669">
                  <a:moveTo>
                    <a:pt x="0" y="661415"/>
                  </a:moveTo>
                  <a:lnTo>
                    <a:pt x="2054352" y="661415"/>
                  </a:lnTo>
                  <a:lnTo>
                    <a:pt x="2054352" y="0"/>
                  </a:lnTo>
                  <a:lnTo>
                    <a:pt x="0" y="0"/>
                  </a:lnTo>
                  <a:lnTo>
                    <a:pt x="0" y="661415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221721" y="1342390"/>
              <a:ext cx="670661" cy="243839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9480803" y="1676400"/>
              <a:ext cx="2048510" cy="0"/>
            </a:xfrm>
            <a:custGeom>
              <a:avLst/>
              <a:gdLst/>
              <a:ahLst/>
              <a:cxnLst/>
              <a:rect l="l" t="t" r="r" b="b"/>
              <a:pathLst>
                <a:path w="2048509">
                  <a:moveTo>
                    <a:pt x="2048255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171950" y="1615439"/>
              <a:ext cx="6872605" cy="3267710"/>
            </a:xfrm>
            <a:custGeom>
              <a:avLst/>
              <a:gdLst/>
              <a:ahLst/>
              <a:cxnLst/>
              <a:rect l="l" t="t" r="r" b="b"/>
              <a:pathLst>
                <a:path w="6872605" h="3267710">
                  <a:moveTo>
                    <a:pt x="5309870" y="0"/>
                  </a:moveTo>
                  <a:lnTo>
                    <a:pt x="1384173" y="0"/>
                  </a:lnTo>
                  <a:lnTo>
                    <a:pt x="1378458" y="5842"/>
                  </a:lnTo>
                  <a:lnTo>
                    <a:pt x="1378458" y="632968"/>
                  </a:lnTo>
                  <a:lnTo>
                    <a:pt x="77724" y="632968"/>
                  </a:lnTo>
                  <a:lnTo>
                    <a:pt x="77724" y="607060"/>
                  </a:lnTo>
                  <a:lnTo>
                    <a:pt x="0" y="645922"/>
                  </a:lnTo>
                  <a:lnTo>
                    <a:pt x="77724" y="684784"/>
                  </a:lnTo>
                  <a:lnTo>
                    <a:pt x="77724" y="658876"/>
                  </a:lnTo>
                  <a:lnTo>
                    <a:pt x="1398524" y="658876"/>
                  </a:lnTo>
                  <a:lnTo>
                    <a:pt x="1404366" y="653034"/>
                  </a:lnTo>
                  <a:lnTo>
                    <a:pt x="1404366" y="645922"/>
                  </a:lnTo>
                  <a:lnTo>
                    <a:pt x="1404366" y="632968"/>
                  </a:lnTo>
                  <a:lnTo>
                    <a:pt x="1404366" y="25908"/>
                  </a:lnTo>
                  <a:lnTo>
                    <a:pt x="5309870" y="25908"/>
                  </a:lnTo>
                  <a:lnTo>
                    <a:pt x="5309870" y="12954"/>
                  </a:lnTo>
                  <a:lnTo>
                    <a:pt x="5309870" y="0"/>
                  </a:lnTo>
                  <a:close/>
                </a:path>
                <a:path w="6872605" h="3267710">
                  <a:moveTo>
                    <a:pt x="6003036" y="332232"/>
                  </a:moveTo>
                  <a:lnTo>
                    <a:pt x="5964174" y="332232"/>
                  </a:lnTo>
                  <a:lnTo>
                    <a:pt x="5958332" y="338074"/>
                  </a:lnTo>
                  <a:lnTo>
                    <a:pt x="5958332" y="962787"/>
                  </a:lnTo>
                  <a:lnTo>
                    <a:pt x="4820412" y="962787"/>
                  </a:lnTo>
                  <a:lnTo>
                    <a:pt x="4820412" y="936879"/>
                  </a:lnTo>
                  <a:lnTo>
                    <a:pt x="4742688" y="975741"/>
                  </a:lnTo>
                  <a:lnTo>
                    <a:pt x="4820412" y="1014603"/>
                  </a:lnTo>
                  <a:lnTo>
                    <a:pt x="4820412" y="988695"/>
                  </a:lnTo>
                  <a:lnTo>
                    <a:pt x="5978525" y="988695"/>
                  </a:lnTo>
                  <a:lnTo>
                    <a:pt x="5984240" y="982853"/>
                  </a:lnTo>
                  <a:lnTo>
                    <a:pt x="5984240" y="975741"/>
                  </a:lnTo>
                  <a:lnTo>
                    <a:pt x="5984240" y="962787"/>
                  </a:lnTo>
                  <a:lnTo>
                    <a:pt x="5984240" y="358140"/>
                  </a:lnTo>
                  <a:lnTo>
                    <a:pt x="6003036" y="358140"/>
                  </a:lnTo>
                  <a:lnTo>
                    <a:pt x="6003036" y="345186"/>
                  </a:lnTo>
                  <a:lnTo>
                    <a:pt x="6003036" y="332232"/>
                  </a:lnTo>
                  <a:close/>
                </a:path>
                <a:path w="6872605" h="3267710">
                  <a:moveTo>
                    <a:pt x="6872351" y="343662"/>
                  </a:moveTo>
                  <a:lnTo>
                    <a:pt x="6846443" y="343662"/>
                  </a:lnTo>
                  <a:lnTo>
                    <a:pt x="6846443" y="3215640"/>
                  </a:lnTo>
                  <a:lnTo>
                    <a:pt x="4820412" y="3215640"/>
                  </a:lnTo>
                  <a:lnTo>
                    <a:pt x="4820412" y="3189732"/>
                  </a:lnTo>
                  <a:lnTo>
                    <a:pt x="4742688" y="3228594"/>
                  </a:lnTo>
                  <a:lnTo>
                    <a:pt x="4820412" y="3267456"/>
                  </a:lnTo>
                  <a:lnTo>
                    <a:pt x="4820412" y="3241548"/>
                  </a:lnTo>
                  <a:lnTo>
                    <a:pt x="6866509" y="3241548"/>
                  </a:lnTo>
                  <a:lnTo>
                    <a:pt x="6872351" y="3235833"/>
                  </a:lnTo>
                  <a:lnTo>
                    <a:pt x="6872351" y="3228594"/>
                  </a:lnTo>
                  <a:lnTo>
                    <a:pt x="6872351" y="3215640"/>
                  </a:lnTo>
                  <a:lnTo>
                    <a:pt x="6872351" y="343662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Slide Number Placeholder 74">
            <a:extLst>
              <a:ext uri="{FF2B5EF4-FFF2-40B4-BE49-F238E27FC236}">
                <a16:creationId xmlns:a16="http://schemas.microsoft.com/office/drawing/2014/main" id="{BBAF7602-5486-1D8B-2BD0-AD5C4AB64FF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39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8733" y="549859"/>
            <a:ext cx="6176010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4713" y="2584069"/>
            <a:ext cx="6168390" cy="8229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97752" y="4604639"/>
            <a:ext cx="3422523" cy="7315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92198" y="3635628"/>
            <a:ext cx="1883155" cy="5486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64713" y="4571441"/>
            <a:ext cx="2692781" cy="60990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F5C72-B554-1BD0-CB1B-F10315FDAB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9214" y="549859"/>
            <a:ext cx="6133211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01267" y="1763267"/>
            <a:ext cx="3175000" cy="993775"/>
            <a:chOff x="1001267" y="1763267"/>
            <a:chExt cx="3175000" cy="993775"/>
          </a:xfrm>
        </p:grpSpPr>
        <p:sp>
          <p:nvSpPr>
            <p:cNvPr id="4" name="object 4"/>
            <p:cNvSpPr/>
            <p:nvPr/>
          </p:nvSpPr>
          <p:spPr>
            <a:xfrm>
              <a:off x="1005839" y="1767839"/>
              <a:ext cx="3165475" cy="984885"/>
            </a:xfrm>
            <a:custGeom>
              <a:avLst/>
              <a:gdLst/>
              <a:ahLst/>
              <a:cxnLst/>
              <a:rect l="l" t="t" r="r" b="b"/>
              <a:pathLst>
                <a:path w="3165475" h="984885">
                  <a:moveTo>
                    <a:pt x="3165348" y="0"/>
                  </a:moveTo>
                  <a:lnTo>
                    <a:pt x="0" y="0"/>
                  </a:lnTo>
                  <a:lnTo>
                    <a:pt x="0" y="984503"/>
                  </a:lnTo>
                  <a:lnTo>
                    <a:pt x="3165348" y="984503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5839" y="1767839"/>
              <a:ext cx="3165475" cy="984885"/>
            </a:xfrm>
            <a:custGeom>
              <a:avLst/>
              <a:gdLst/>
              <a:ahLst/>
              <a:cxnLst/>
              <a:rect l="l" t="t" r="r" b="b"/>
              <a:pathLst>
                <a:path w="3165475" h="984885">
                  <a:moveTo>
                    <a:pt x="0" y="984503"/>
                  </a:moveTo>
                  <a:lnTo>
                    <a:pt x="3165348" y="984503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984503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1491" y="1813813"/>
              <a:ext cx="1224102" cy="2438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7279" y="2133853"/>
              <a:ext cx="1075270" cy="2438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65019" y="2133853"/>
              <a:ext cx="260604" cy="2438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7279" y="2453893"/>
              <a:ext cx="1830070" cy="2438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9653" y="2453893"/>
              <a:ext cx="260604" cy="2438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05839" y="2147315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048255" y="3566159"/>
            <a:ext cx="3175000" cy="995680"/>
            <a:chOff x="2048255" y="3566159"/>
            <a:chExt cx="3175000" cy="995680"/>
          </a:xfrm>
        </p:grpSpPr>
        <p:sp>
          <p:nvSpPr>
            <p:cNvPr id="13" name="object 13"/>
            <p:cNvSpPr/>
            <p:nvPr/>
          </p:nvSpPr>
          <p:spPr>
            <a:xfrm>
              <a:off x="2052827" y="3570731"/>
              <a:ext cx="3165475" cy="986155"/>
            </a:xfrm>
            <a:custGeom>
              <a:avLst/>
              <a:gdLst/>
              <a:ahLst/>
              <a:cxnLst/>
              <a:rect l="l" t="t" r="r" b="b"/>
              <a:pathLst>
                <a:path w="3165475" h="986154">
                  <a:moveTo>
                    <a:pt x="3165348" y="0"/>
                  </a:moveTo>
                  <a:lnTo>
                    <a:pt x="0" y="0"/>
                  </a:lnTo>
                  <a:lnTo>
                    <a:pt x="0" y="986027"/>
                  </a:lnTo>
                  <a:lnTo>
                    <a:pt x="3165348" y="986027"/>
                  </a:lnTo>
                  <a:lnTo>
                    <a:pt x="31653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52827" y="3570731"/>
              <a:ext cx="3165475" cy="986155"/>
            </a:xfrm>
            <a:custGeom>
              <a:avLst/>
              <a:gdLst/>
              <a:ahLst/>
              <a:cxnLst/>
              <a:rect l="l" t="t" r="r" b="b"/>
              <a:pathLst>
                <a:path w="3165475" h="986154">
                  <a:moveTo>
                    <a:pt x="0" y="986027"/>
                  </a:moveTo>
                  <a:lnTo>
                    <a:pt x="3165348" y="986027"/>
                  </a:lnTo>
                  <a:lnTo>
                    <a:pt x="3165348" y="0"/>
                  </a:lnTo>
                  <a:lnTo>
                    <a:pt x="0" y="0"/>
                  </a:lnTo>
                  <a:lnTo>
                    <a:pt x="0" y="986027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56915" y="3617975"/>
              <a:ext cx="1872742" cy="2438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44013" y="3938015"/>
              <a:ext cx="1075601" cy="2438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12008" y="3938015"/>
              <a:ext cx="1367028" cy="24383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44013" y="4258005"/>
              <a:ext cx="1830069" cy="2441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66388" y="4258005"/>
              <a:ext cx="1222070" cy="24414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052827" y="3951731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461516" y="5340096"/>
            <a:ext cx="3327400" cy="995680"/>
            <a:chOff x="1461516" y="5340096"/>
            <a:chExt cx="3327400" cy="995680"/>
          </a:xfrm>
        </p:grpSpPr>
        <p:sp>
          <p:nvSpPr>
            <p:cNvPr id="22" name="object 22"/>
            <p:cNvSpPr/>
            <p:nvPr/>
          </p:nvSpPr>
          <p:spPr>
            <a:xfrm>
              <a:off x="1466088" y="5344668"/>
              <a:ext cx="3317875" cy="986155"/>
            </a:xfrm>
            <a:custGeom>
              <a:avLst/>
              <a:gdLst/>
              <a:ahLst/>
              <a:cxnLst/>
              <a:rect l="l" t="t" r="r" b="b"/>
              <a:pathLst>
                <a:path w="3317875" h="986154">
                  <a:moveTo>
                    <a:pt x="3317748" y="0"/>
                  </a:moveTo>
                  <a:lnTo>
                    <a:pt x="0" y="0"/>
                  </a:lnTo>
                  <a:lnTo>
                    <a:pt x="0" y="986027"/>
                  </a:lnTo>
                  <a:lnTo>
                    <a:pt x="3317748" y="986027"/>
                  </a:lnTo>
                  <a:lnTo>
                    <a:pt x="33177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66088" y="5344668"/>
              <a:ext cx="3317875" cy="986155"/>
            </a:xfrm>
            <a:custGeom>
              <a:avLst/>
              <a:gdLst/>
              <a:ahLst/>
              <a:cxnLst/>
              <a:rect l="l" t="t" r="r" b="b"/>
              <a:pathLst>
                <a:path w="3317875" h="986154">
                  <a:moveTo>
                    <a:pt x="0" y="986027"/>
                  </a:moveTo>
                  <a:lnTo>
                    <a:pt x="3317748" y="986027"/>
                  </a:lnTo>
                  <a:lnTo>
                    <a:pt x="3317748" y="0"/>
                  </a:lnTo>
                  <a:lnTo>
                    <a:pt x="0" y="0"/>
                  </a:lnTo>
                  <a:lnTo>
                    <a:pt x="0" y="986027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63242" y="5391607"/>
              <a:ext cx="2234946" cy="24414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7274" y="5712256"/>
              <a:ext cx="1075270" cy="24384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25013" y="5712256"/>
              <a:ext cx="1066520" cy="24384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7274" y="6032296"/>
              <a:ext cx="1830070" cy="24384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79648" y="6032296"/>
              <a:ext cx="418795" cy="24384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28644" y="6032296"/>
              <a:ext cx="1087120" cy="24384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466088" y="5725668"/>
              <a:ext cx="3319145" cy="0"/>
            </a:xfrm>
            <a:custGeom>
              <a:avLst/>
              <a:gdLst/>
              <a:ahLst/>
              <a:cxnLst/>
              <a:rect l="l" t="t" r="r" b="b"/>
              <a:pathLst>
                <a:path w="3319145">
                  <a:moveTo>
                    <a:pt x="331889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6854952" y="2255520"/>
            <a:ext cx="2063750" cy="670560"/>
            <a:chOff x="6854952" y="2255520"/>
            <a:chExt cx="2063750" cy="670560"/>
          </a:xfrm>
        </p:grpSpPr>
        <p:sp>
          <p:nvSpPr>
            <p:cNvPr id="32" name="object 32"/>
            <p:cNvSpPr/>
            <p:nvPr/>
          </p:nvSpPr>
          <p:spPr>
            <a:xfrm>
              <a:off x="6859524" y="2260092"/>
              <a:ext cx="2054860" cy="661670"/>
            </a:xfrm>
            <a:custGeom>
              <a:avLst/>
              <a:gdLst/>
              <a:ahLst/>
              <a:cxnLst/>
              <a:rect l="l" t="t" r="r" b="b"/>
              <a:pathLst>
                <a:path w="2054859" h="661669">
                  <a:moveTo>
                    <a:pt x="2054352" y="0"/>
                  </a:moveTo>
                  <a:lnTo>
                    <a:pt x="0" y="0"/>
                  </a:lnTo>
                  <a:lnTo>
                    <a:pt x="0" y="661415"/>
                  </a:lnTo>
                  <a:lnTo>
                    <a:pt x="2054352" y="661415"/>
                  </a:lnTo>
                  <a:lnTo>
                    <a:pt x="2054352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59524" y="2260092"/>
              <a:ext cx="2054860" cy="661670"/>
            </a:xfrm>
            <a:custGeom>
              <a:avLst/>
              <a:gdLst/>
              <a:ahLst/>
              <a:cxnLst/>
              <a:rect l="l" t="t" r="r" b="b"/>
              <a:pathLst>
                <a:path w="2054859" h="661669">
                  <a:moveTo>
                    <a:pt x="0" y="661415"/>
                  </a:moveTo>
                  <a:lnTo>
                    <a:pt x="2054352" y="661415"/>
                  </a:lnTo>
                  <a:lnTo>
                    <a:pt x="2054352" y="0"/>
                  </a:lnTo>
                  <a:lnTo>
                    <a:pt x="0" y="0"/>
                  </a:lnTo>
                  <a:lnTo>
                    <a:pt x="0" y="661415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15123" y="2306447"/>
              <a:ext cx="461670" cy="24383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859524" y="2639568"/>
              <a:ext cx="2048510" cy="0"/>
            </a:xfrm>
            <a:custGeom>
              <a:avLst/>
              <a:gdLst/>
              <a:ahLst/>
              <a:cxnLst/>
              <a:rect l="l" t="t" r="r" b="b"/>
              <a:pathLst>
                <a:path w="2048509">
                  <a:moveTo>
                    <a:pt x="2048255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7958328" y="3372611"/>
            <a:ext cx="1530350" cy="731520"/>
            <a:chOff x="7958328" y="3372611"/>
            <a:chExt cx="1530350" cy="731520"/>
          </a:xfrm>
        </p:grpSpPr>
        <p:sp>
          <p:nvSpPr>
            <p:cNvPr id="37" name="object 37"/>
            <p:cNvSpPr/>
            <p:nvPr/>
          </p:nvSpPr>
          <p:spPr>
            <a:xfrm>
              <a:off x="7962900" y="3377183"/>
              <a:ext cx="1521460" cy="722630"/>
            </a:xfrm>
            <a:custGeom>
              <a:avLst/>
              <a:gdLst/>
              <a:ahLst/>
              <a:cxnLst/>
              <a:rect l="l" t="t" r="r" b="b"/>
              <a:pathLst>
                <a:path w="1521459" h="722629">
                  <a:moveTo>
                    <a:pt x="1520952" y="0"/>
                  </a:moveTo>
                  <a:lnTo>
                    <a:pt x="0" y="0"/>
                  </a:lnTo>
                  <a:lnTo>
                    <a:pt x="0" y="722376"/>
                  </a:lnTo>
                  <a:lnTo>
                    <a:pt x="1520952" y="722376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962900" y="3377183"/>
              <a:ext cx="1521460" cy="722630"/>
            </a:xfrm>
            <a:custGeom>
              <a:avLst/>
              <a:gdLst/>
              <a:ahLst/>
              <a:cxnLst/>
              <a:rect l="l" t="t" r="r" b="b"/>
              <a:pathLst>
                <a:path w="1521459" h="722629">
                  <a:moveTo>
                    <a:pt x="0" y="722376"/>
                  </a:moveTo>
                  <a:lnTo>
                    <a:pt x="1520952" y="722376"/>
                  </a:lnTo>
                  <a:lnTo>
                    <a:pt x="1520952" y="0"/>
                  </a:lnTo>
                  <a:lnTo>
                    <a:pt x="0" y="0"/>
                  </a:lnTo>
                  <a:lnTo>
                    <a:pt x="0" y="722376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11845" y="3423157"/>
              <a:ext cx="747979" cy="24383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962900" y="3756659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4">
                  <a:moveTo>
                    <a:pt x="1517903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6283452" y="2922270"/>
            <a:ext cx="2453005" cy="1176020"/>
            <a:chOff x="6283452" y="2922270"/>
            <a:chExt cx="2453005" cy="1176020"/>
          </a:xfrm>
        </p:grpSpPr>
        <p:sp>
          <p:nvSpPr>
            <p:cNvPr id="42" name="object 42"/>
            <p:cNvSpPr/>
            <p:nvPr/>
          </p:nvSpPr>
          <p:spPr>
            <a:xfrm>
              <a:off x="6288024" y="3371088"/>
              <a:ext cx="1521460" cy="722630"/>
            </a:xfrm>
            <a:custGeom>
              <a:avLst/>
              <a:gdLst/>
              <a:ahLst/>
              <a:cxnLst/>
              <a:rect l="l" t="t" r="r" b="b"/>
              <a:pathLst>
                <a:path w="1521459" h="722629">
                  <a:moveTo>
                    <a:pt x="1520952" y="0"/>
                  </a:moveTo>
                  <a:lnTo>
                    <a:pt x="0" y="0"/>
                  </a:lnTo>
                  <a:lnTo>
                    <a:pt x="0" y="722376"/>
                  </a:lnTo>
                  <a:lnTo>
                    <a:pt x="1520952" y="722376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288024" y="3371088"/>
              <a:ext cx="1521460" cy="722630"/>
            </a:xfrm>
            <a:custGeom>
              <a:avLst/>
              <a:gdLst/>
              <a:ahLst/>
              <a:cxnLst/>
              <a:rect l="l" t="t" r="r" b="b"/>
              <a:pathLst>
                <a:path w="1521459" h="722629">
                  <a:moveTo>
                    <a:pt x="0" y="722376"/>
                  </a:moveTo>
                  <a:lnTo>
                    <a:pt x="1520952" y="722376"/>
                  </a:lnTo>
                  <a:lnTo>
                    <a:pt x="1520952" y="0"/>
                  </a:lnTo>
                  <a:lnTo>
                    <a:pt x="0" y="0"/>
                  </a:lnTo>
                  <a:lnTo>
                    <a:pt x="0" y="722376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90665" y="3416808"/>
              <a:ext cx="1047115" cy="243839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288024" y="3750564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4">
                  <a:moveTo>
                    <a:pt x="1517903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036308" y="2922269"/>
              <a:ext cx="1700530" cy="455295"/>
            </a:xfrm>
            <a:custGeom>
              <a:avLst/>
              <a:gdLst/>
              <a:ahLst/>
              <a:cxnLst/>
              <a:rect l="l" t="t" r="r" b="b"/>
              <a:pathLst>
                <a:path w="1700529" h="455295">
                  <a:moveTo>
                    <a:pt x="1700149" y="220345"/>
                  </a:moveTo>
                  <a:lnTo>
                    <a:pt x="1694307" y="214503"/>
                  </a:lnTo>
                  <a:lnTo>
                    <a:pt x="864489" y="214503"/>
                  </a:lnTo>
                  <a:lnTo>
                    <a:pt x="864489" y="211201"/>
                  </a:lnTo>
                  <a:lnTo>
                    <a:pt x="864489" y="129540"/>
                  </a:lnTo>
                  <a:lnTo>
                    <a:pt x="915924" y="129540"/>
                  </a:lnTo>
                  <a:lnTo>
                    <a:pt x="916305" y="129540"/>
                  </a:lnTo>
                  <a:lnTo>
                    <a:pt x="909828" y="116586"/>
                  </a:lnTo>
                  <a:lnTo>
                    <a:pt x="851535" y="0"/>
                  </a:lnTo>
                  <a:lnTo>
                    <a:pt x="851344" y="381"/>
                  </a:lnTo>
                  <a:lnTo>
                    <a:pt x="851154" y="0"/>
                  </a:lnTo>
                  <a:lnTo>
                    <a:pt x="786384" y="129540"/>
                  </a:lnTo>
                  <a:lnTo>
                    <a:pt x="786765" y="129540"/>
                  </a:lnTo>
                  <a:lnTo>
                    <a:pt x="838200" y="129540"/>
                  </a:lnTo>
                  <a:lnTo>
                    <a:pt x="838200" y="211201"/>
                  </a:lnTo>
                  <a:lnTo>
                    <a:pt x="5842" y="211201"/>
                  </a:lnTo>
                  <a:lnTo>
                    <a:pt x="0" y="217043"/>
                  </a:lnTo>
                  <a:lnTo>
                    <a:pt x="0" y="448437"/>
                  </a:lnTo>
                  <a:lnTo>
                    <a:pt x="25908" y="448437"/>
                  </a:lnTo>
                  <a:lnTo>
                    <a:pt x="25908" y="237109"/>
                  </a:lnTo>
                  <a:lnTo>
                    <a:pt x="840740" y="237109"/>
                  </a:lnTo>
                  <a:lnTo>
                    <a:pt x="844042" y="240411"/>
                  </a:lnTo>
                  <a:lnTo>
                    <a:pt x="1674241" y="240411"/>
                  </a:lnTo>
                  <a:lnTo>
                    <a:pt x="1674241" y="454914"/>
                  </a:lnTo>
                  <a:lnTo>
                    <a:pt x="1700149" y="454914"/>
                  </a:lnTo>
                  <a:lnTo>
                    <a:pt x="1700149" y="240411"/>
                  </a:lnTo>
                  <a:lnTo>
                    <a:pt x="1700149" y="220345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6854952" y="4507991"/>
            <a:ext cx="2063750" cy="670560"/>
            <a:chOff x="6854952" y="4507991"/>
            <a:chExt cx="2063750" cy="670560"/>
          </a:xfrm>
        </p:grpSpPr>
        <p:sp>
          <p:nvSpPr>
            <p:cNvPr id="48" name="object 48"/>
            <p:cNvSpPr/>
            <p:nvPr/>
          </p:nvSpPr>
          <p:spPr>
            <a:xfrm>
              <a:off x="6859524" y="4512563"/>
              <a:ext cx="2054860" cy="661670"/>
            </a:xfrm>
            <a:custGeom>
              <a:avLst/>
              <a:gdLst/>
              <a:ahLst/>
              <a:cxnLst/>
              <a:rect l="l" t="t" r="r" b="b"/>
              <a:pathLst>
                <a:path w="2054859" h="661670">
                  <a:moveTo>
                    <a:pt x="2054352" y="0"/>
                  </a:moveTo>
                  <a:lnTo>
                    <a:pt x="0" y="0"/>
                  </a:lnTo>
                  <a:lnTo>
                    <a:pt x="0" y="661416"/>
                  </a:lnTo>
                  <a:lnTo>
                    <a:pt x="2054352" y="661416"/>
                  </a:lnTo>
                  <a:lnTo>
                    <a:pt x="2054352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859524" y="4512563"/>
              <a:ext cx="2054860" cy="661670"/>
            </a:xfrm>
            <a:custGeom>
              <a:avLst/>
              <a:gdLst/>
              <a:ahLst/>
              <a:cxnLst/>
              <a:rect l="l" t="t" r="r" b="b"/>
              <a:pathLst>
                <a:path w="2054859" h="661670">
                  <a:moveTo>
                    <a:pt x="0" y="661416"/>
                  </a:moveTo>
                  <a:lnTo>
                    <a:pt x="2054352" y="661416"/>
                  </a:lnTo>
                  <a:lnTo>
                    <a:pt x="2054352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37171" y="4558918"/>
              <a:ext cx="1210691" cy="243839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859524" y="4892039"/>
              <a:ext cx="2048510" cy="0"/>
            </a:xfrm>
            <a:custGeom>
              <a:avLst/>
              <a:gdLst/>
              <a:ahLst/>
              <a:cxnLst/>
              <a:rect l="l" t="t" r="r" b="b"/>
              <a:pathLst>
                <a:path w="2048509">
                  <a:moveTo>
                    <a:pt x="2048255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7958328" y="5623559"/>
            <a:ext cx="1530350" cy="733425"/>
            <a:chOff x="7958328" y="5623559"/>
            <a:chExt cx="1530350" cy="733425"/>
          </a:xfrm>
        </p:grpSpPr>
        <p:sp>
          <p:nvSpPr>
            <p:cNvPr id="53" name="object 53"/>
            <p:cNvSpPr/>
            <p:nvPr/>
          </p:nvSpPr>
          <p:spPr>
            <a:xfrm>
              <a:off x="7962900" y="5628131"/>
              <a:ext cx="1521460" cy="723900"/>
            </a:xfrm>
            <a:custGeom>
              <a:avLst/>
              <a:gdLst/>
              <a:ahLst/>
              <a:cxnLst/>
              <a:rect l="l" t="t" r="r" b="b"/>
              <a:pathLst>
                <a:path w="1521459" h="723900">
                  <a:moveTo>
                    <a:pt x="1520952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1520952" y="723900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962900" y="5628131"/>
              <a:ext cx="1521460" cy="723900"/>
            </a:xfrm>
            <a:custGeom>
              <a:avLst/>
              <a:gdLst/>
              <a:ahLst/>
              <a:cxnLst/>
              <a:rect l="l" t="t" r="r" b="b"/>
              <a:pathLst>
                <a:path w="1521459" h="723900">
                  <a:moveTo>
                    <a:pt x="0" y="723900"/>
                  </a:moveTo>
                  <a:lnTo>
                    <a:pt x="1520952" y="723900"/>
                  </a:lnTo>
                  <a:lnTo>
                    <a:pt x="1520952" y="0"/>
                  </a:lnTo>
                  <a:lnTo>
                    <a:pt x="0" y="0"/>
                  </a:lnTo>
                  <a:lnTo>
                    <a:pt x="0" y="72390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33537" y="5675680"/>
              <a:ext cx="1087462" cy="24384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7962900" y="6009131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4">
                  <a:moveTo>
                    <a:pt x="1517903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6283452" y="5174741"/>
            <a:ext cx="2453005" cy="1176020"/>
            <a:chOff x="6283452" y="5174741"/>
            <a:chExt cx="2453005" cy="1176020"/>
          </a:xfrm>
        </p:grpSpPr>
        <p:sp>
          <p:nvSpPr>
            <p:cNvPr id="58" name="object 58"/>
            <p:cNvSpPr/>
            <p:nvPr/>
          </p:nvSpPr>
          <p:spPr>
            <a:xfrm>
              <a:off x="6288024" y="5622035"/>
              <a:ext cx="1521460" cy="723900"/>
            </a:xfrm>
            <a:custGeom>
              <a:avLst/>
              <a:gdLst/>
              <a:ahLst/>
              <a:cxnLst/>
              <a:rect l="l" t="t" r="r" b="b"/>
              <a:pathLst>
                <a:path w="1521459" h="723900">
                  <a:moveTo>
                    <a:pt x="1520952" y="0"/>
                  </a:moveTo>
                  <a:lnTo>
                    <a:pt x="0" y="0"/>
                  </a:lnTo>
                  <a:lnTo>
                    <a:pt x="0" y="723899"/>
                  </a:lnTo>
                  <a:lnTo>
                    <a:pt x="1520952" y="723899"/>
                  </a:lnTo>
                  <a:lnTo>
                    <a:pt x="1520952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288024" y="5622035"/>
              <a:ext cx="1521460" cy="723900"/>
            </a:xfrm>
            <a:custGeom>
              <a:avLst/>
              <a:gdLst/>
              <a:ahLst/>
              <a:cxnLst/>
              <a:rect l="l" t="t" r="r" b="b"/>
              <a:pathLst>
                <a:path w="1521459" h="723900">
                  <a:moveTo>
                    <a:pt x="0" y="723899"/>
                  </a:moveTo>
                  <a:lnTo>
                    <a:pt x="1520952" y="723899"/>
                  </a:lnTo>
                  <a:lnTo>
                    <a:pt x="1520952" y="0"/>
                  </a:lnTo>
                  <a:lnTo>
                    <a:pt x="0" y="0"/>
                  </a:lnTo>
                  <a:lnTo>
                    <a:pt x="0" y="723899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659245" y="5669279"/>
              <a:ext cx="890358" cy="24384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288024" y="6001511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4">
                  <a:moveTo>
                    <a:pt x="1517903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036308" y="5174741"/>
              <a:ext cx="1700530" cy="455295"/>
            </a:xfrm>
            <a:custGeom>
              <a:avLst/>
              <a:gdLst/>
              <a:ahLst/>
              <a:cxnLst/>
              <a:rect l="l" t="t" r="r" b="b"/>
              <a:pathLst>
                <a:path w="1700529" h="455295">
                  <a:moveTo>
                    <a:pt x="1700149" y="220345"/>
                  </a:moveTo>
                  <a:lnTo>
                    <a:pt x="1694307" y="214503"/>
                  </a:lnTo>
                  <a:lnTo>
                    <a:pt x="864489" y="214503"/>
                  </a:lnTo>
                  <a:lnTo>
                    <a:pt x="864489" y="211328"/>
                  </a:lnTo>
                  <a:lnTo>
                    <a:pt x="864489" y="129540"/>
                  </a:lnTo>
                  <a:lnTo>
                    <a:pt x="915924" y="129540"/>
                  </a:lnTo>
                  <a:lnTo>
                    <a:pt x="916305" y="129540"/>
                  </a:lnTo>
                  <a:lnTo>
                    <a:pt x="909828" y="116586"/>
                  </a:lnTo>
                  <a:lnTo>
                    <a:pt x="851535" y="0"/>
                  </a:lnTo>
                  <a:lnTo>
                    <a:pt x="851344" y="381"/>
                  </a:lnTo>
                  <a:lnTo>
                    <a:pt x="851154" y="0"/>
                  </a:lnTo>
                  <a:lnTo>
                    <a:pt x="786384" y="129540"/>
                  </a:lnTo>
                  <a:lnTo>
                    <a:pt x="786765" y="129540"/>
                  </a:lnTo>
                  <a:lnTo>
                    <a:pt x="838200" y="129540"/>
                  </a:lnTo>
                  <a:lnTo>
                    <a:pt x="838200" y="211328"/>
                  </a:lnTo>
                  <a:lnTo>
                    <a:pt x="5842" y="211328"/>
                  </a:lnTo>
                  <a:lnTo>
                    <a:pt x="0" y="217043"/>
                  </a:lnTo>
                  <a:lnTo>
                    <a:pt x="0" y="448437"/>
                  </a:lnTo>
                  <a:lnTo>
                    <a:pt x="25908" y="448437"/>
                  </a:lnTo>
                  <a:lnTo>
                    <a:pt x="25908" y="237109"/>
                  </a:lnTo>
                  <a:lnTo>
                    <a:pt x="840740" y="237109"/>
                  </a:lnTo>
                  <a:lnTo>
                    <a:pt x="844042" y="240411"/>
                  </a:lnTo>
                  <a:lnTo>
                    <a:pt x="1674241" y="240411"/>
                  </a:lnTo>
                  <a:lnTo>
                    <a:pt x="1674241" y="454926"/>
                  </a:lnTo>
                  <a:lnTo>
                    <a:pt x="1700149" y="454926"/>
                  </a:lnTo>
                  <a:lnTo>
                    <a:pt x="1700149" y="240411"/>
                  </a:lnTo>
                  <a:lnTo>
                    <a:pt x="1700149" y="220345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/>
          <p:nvPr/>
        </p:nvSpPr>
        <p:spPr>
          <a:xfrm>
            <a:off x="1415796" y="2753105"/>
            <a:ext cx="2232660" cy="2592705"/>
          </a:xfrm>
          <a:custGeom>
            <a:avLst/>
            <a:gdLst/>
            <a:ahLst/>
            <a:cxnLst/>
            <a:rect l="l" t="t" r="r" b="b"/>
            <a:pathLst>
              <a:path w="2232660" h="2592704">
                <a:moveTo>
                  <a:pt x="1722247" y="2235327"/>
                </a:moveTo>
                <a:lnTo>
                  <a:pt x="1716405" y="2229485"/>
                </a:lnTo>
                <a:lnTo>
                  <a:pt x="77724" y="2229485"/>
                </a:lnTo>
                <a:lnTo>
                  <a:pt x="77724" y="160020"/>
                </a:lnTo>
                <a:lnTo>
                  <a:pt x="129540" y="160020"/>
                </a:lnTo>
                <a:lnTo>
                  <a:pt x="123063" y="147066"/>
                </a:lnTo>
                <a:lnTo>
                  <a:pt x="64770" y="30480"/>
                </a:lnTo>
                <a:lnTo>
                  <a:pt x="0" y="160020"/>
                </a:lnTo>
                <a:lnTo>
                  <a:pt x="51816" y="160020"/>
                </a:lnTo>
                <a:lnTo>
                  <a:pt x="51816" y="2249678"/>
                </a:lnTo>
                <a:lnTo>
                  <a:pt x="57658" y="2255393"/>
                </a:lnTo>
                <a:lnTo>
                  <a:pt x="1696339" y="2255393"/>
                </a:lnTo>
                <a:lnTo>
                  <a:pt x="1696339" y="2592451"/>
                </a:lnTo>
                <a:lnTo>
                  <a:pt x="1722247" y="2592451"/>
                </a:lnTo>
                <a:lnTo>
                  <a:pt x="1722247" y="2255393"/>
                </a:lnTo>
                <a:lnTo>
                  <a:pt x="1722247" y="2235327"/>
                </a:lnTo>
                <a:close/>
              </a:path>
              <a:path w="2232660" h="2592704">
                <a:moveTo>
                  <a:pt x="2232406" y="402336"/>
                </a:moveTo>
                <a:lnTo>
                  <a:pt x="2226564" y="396494"/>
                </a:lnTo>
                <a:lnTo>
                  <a:pt x="1185672" y="396494"/>
                </a:lnTo>
                <a:lnTo>
                  <a:pt x="1185672" y="129540"/>
                </a:lnTo>
                <a:lnTo>
                  <a:pt x="1237488" y="129540"/>
                </a:lnTo>
                <a:lnTo>
                  <a:pt x="1230998" y="116586"/>
                </a:lnTo>
                <a:lnTo>
                  <a:pt x="1172718" y="0"/>
                </a:lnTo>
                <a:lnTo>
                  <a:pt x="1107948" y="129540"/>
                </a:lnTo>
                <a:lnTo>
                  <a:pt x="1159764" y="129540"/>
                </a:lnTo>
                <a:lnTo>
                  <a:pt x="1159764" y="416687"/>
                </a:lnTo>
                <a:lnTo>
                  <a:pt x="1165606" y="422402"/>
                </a:lnTo>
                <a:lnTo>
                  <a:pt x="2206498" y="422402"/>
                </a:lnTo>
                <a:lnTo>
                  <a:pt x="2206498" y="819023"/>
                </a:lnTo>
                <a:lnTo>
                  <a:pt x="2232406" y="819023"/>
                </a:lnTo>
                <a:lnTo>
                  <a:pt x="2232406" y="422402"/>
                </a:lnTo>
                <a:lnTo>
                  <a:pt x="2232406" y="40233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4" name="object 64"/>
          <p:cNvGrpSpPr/>
          <p:nvPr/>
        </p:nvGrpSpPr>
        <p:grpSpPr>
          <a:xfrm>
            <a:off x="4171950" y="1292352"/>
            <a:ext cx="7367905" cy="3590925"/>
            <a:chOff x="4171950" y="1292352"/>
            <a:chExt cx="7367905" cy="3590925"/>
          </a:xfrm>
        </p:grpSpPr>
        <p:sp>
          <p:nvSpPr>
            <p:cNvPr id="65" name="object 65"/>
            <p:cNvSpPr/>
            <p:nvPr/>
          </p:nvSpPr>
          <p:spPr>
            <a:xfrm>
              <a:off x="9480803" y="1296924"/>
              <a:ext cx="2054860" cy="661670"/>
            </a:xfrm>
            <a:custGeom>
              <a:avLst/>
              <a:gdLst/>
              <a:ahLst/>
              <a:cxnLst/>
              <a:rect l="l" t="t" r="r" b="b"/>
              <a:pathLst>
                <a:path w="2054859" h="661669">
                  <a:moveTo>
                    <a:pt x="2054352" y="0"/>
                  </a:moveTo>
                  <a:lnTo>
                    <a:pt x="0" y="0"/>
                  </a:lnTo>
                  <a:lnTo>
                    <a:pt x="0" y="661415"/>
                  </a:lnTo>
                  <a:lnTo>
                    <a:pt x="2054352" y="661415"/>
                  </a:lnTo>
                  <a:lnTo>
                    <a:pt x="2054352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480803" y="1296924"/>
              <a:ext cx="2054860" cy="661670"/>
            </a:xfrm>
            <a:custGeom>
              <a:avLst/>
              <a:gdLst/>
              <a:ahLst/>
              <a:cxnLst/>
              <a:rect l="l" t="t" r="r" b="b"/>
              <a:pathLst>
                <a:path w="2054859" h="661669">
                  <a:moveTo>
                    <a:pt x="0" y="661415"/>
                  </a:moveTo>
                  <a:lnTo>
                    <a:pt x="2054352" y="661415"/>
                  </a:lnTo>
                  <a:lnTo>
                    <a:pt x="2054352" y="0"/>
                  </a:lnTo>
                  <a:lnTo>
                    <a:pt x="0" y="0"/>
                  </a:lnTo>
                  <a:lnTo>
                    <a:pt x="0" y="661415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808717" y="1342390"/>
              <a:ext cx="1506981" cy="243839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9480803" y="1676400"/>
              <a:ext cx="2048510" cy="0"/>
            </a:xfrm>
            <a:custGeom>
              <a:avLst/>
              <a:gdLst/>
              <a:ahLst/>
              <a:cxnLst/>
              <a:rect l="l" t="t" r="r" b="b"/>
              <a:pathLst>
                <a:path w="2048509">
                  <a:moveTo>
                    <a:pt x="2048255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171950" y="1615439"/>
              <a:ext cx="6872605" cy="3267710"/>
            </a:xfrm>
            <a:custGeom>
              <a:avLst/>
              <a:gdLst/>
              <a:ahLst/>
              <a:cxnLst/>
              <a:rect l="l" t="t" r="r" b="b"/>
              <a:pathLst>
                <a:path w="6872605" h="3267710">
                  <a:moveTo>
                    <a:pt x="5309870" y="0"/>
                  </a:moveTo>
                  <a:lnTo>
                    <a:pt x="1384173" y="0"/>
                  </a:lnTo>
                  <a:lnTo>
                    <a:pt x="1378331" y="5842"/>
                  </a:lnTo>
                  <a:lnTo>
                    <a:pt x="1378331" y="632968"/>
                  </a:lnTo>
                  <a:lnTo>
                    <a:pt x="77724" y="632968"/>
                  </a:lnTo>
                  <a:lnTo>
                    <a:pt x="77724" y="607060"/>
                  </a:lnTo>
                  <a:lnTo>
                    <a:pt x="0" y="645922"/>
                  </a:lnTo>
                  <a:lnTo>
                    <a:pt x="77724" y="684784"/>
                  </a:lnTo>
                  <a:lnTo>
                    <a:pt x="77724" y="658876"/>
                  </a:lnTo>
                  <a:lnTo>
                    <a:pt x="1398524" y="658876"/>
                  </a:lnTo>
                  <a:lnTo>
                    <a:pt x="1404239" y="653034"/>
                  </a:lnTo>
                  <a:lnTo>
                    <a:pt x="1404239" y="645922"/>
                  </a:lnTo>
                  <a:lnTo>
                    <a:pt x="1404239" y="632968"/>
                  </a:lnTo>
                  <a:lnTo>
                    <a:pt x="1404239" y="25908"/>
                  </a:lnTo>
                  <a:lnTo>
                    <a:pt x="5309870" y="25908"/>
                  </a:lnTo>
                  <a:lnTo>
                    <a:pt x="5309870" y="12954"/>
                  </a:lnTo>
                  <a:lnTo>
                    <a:pt x="5309870" y="0"/>
                  </a:lnTo>
                  <a:close/>
                </a:path>
                <a:path w="6872605" h="3267710">
                  <a:moveTo>
                    <a:pt x="6003036" y="332232"/>
                  </a:moveTo>
                  <a:lnTo>
                    <a:pt x="5964174" y="332232"/>
                  </a:lnTo>
                  <a:lnTo>
                    <a:pt x="5958332" y="338074"/>
                  </a:lnTo>
                  <a:lnTo>
                    <a:pt x="5958332" y="962787"/>
                  </a:lnTo>
                  <a:lnTo>
                    <a:pt x="4820412" y="962787"/>
                  </a:lnTo>
                  <a:lnTo>
                    <a:pt x="4820412" y="936879"/>
                  </a:lnTo>
                  <a:lnTo>
                    <a:pt x="4742688" y="975741"/>
                  </a:lnTo>
                  <a:lnTo>
                    <a:pt x="4820412" y="1014603"/>
                  </a:lnTo>
                  <a:lnTo>
                    <a:pt x="4820412" y="988695"/>
                  </a:lnTo>
                  <a:lnTo>
                    <a:pt x="5978525" y="988695"/>
                  </a:lnTo>
                  <a:lnTo>
                    <a:pt x="5984240" y="982853"/>
                  </a:lnTo>
                  <a:lnTo>
                    <a:pt x="5984240" y="975741"/>
                  </a:lnTo>
                  <a:lnTo>
                    <a:pt x="5984240" y="962787"/>
                  </a:lnTo>
                  <a:lnTo>
                    <a:pt x="5984240" y="358140"/>
                  </a:lnTo>
                  <a:lnTo>
                    <a:pt x="6003036" y="358140"/>
                  </a:lnTo>
                  <a:lnTo>
                    <a:pt x="6003036" y="345186"/>
                  </a:lnTo>
                  <a:lnTo>
                    <a:pt x="6003036" y="332232"/>
                  </a:lnTo>
                  <a:close/>
                </a:path>
                <a:path w="6872605" h="3267710">
                  <a:moveTo>
                    <a:pt x="6872351" y="343662"/>
                  </a:moveTo>
                  <a:lnTo>
                    <a:pt x="6846443" y="343662"/>
                  </a:lnTo>
                  <a:lnTo>
                    <a:pt x="6846443" y="3215640"/>
                  </a:lnTo>
                  <a:lnTo>
                    <a:pt x="4820412" y="3215640"/>
                  </a:lnTo>
                  <a:lnTo>
                    <a:pt x="4820412" y="3189732"/>
                  </a:lnTo>
                  <a:lnTo>
                    <a:pt x="4742688" y="3228594"/>
                  </a:lnTo>
                  <a:lnTo>
                    <a:pt x="4820412" y="3267456"/>
                  </a:lnTo>
                  <a:lnTo>
                    <a:pt x="4820412" y="3241548"/>
                  </a:lnTo>
                  <a:lnTo>
                    <a:pt x="6866509" y="3241548"/>
                  </a:lnTo>
                  <a:lnTo>
                    <a:pt x="6872351" y="3235833"/>
                  </a:lnTo>
                  <a:lnTo>
                    <a:pt x="6872351" y="3228594"/>
                  </a:lnTo>
                  <a:lnTo>
                    <a:pt x="6872351" y="3215640"/>
                  </a:lnTo>
                  <a:lnTo>
                    <a:pt x="6872351" y="343662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Slide Number Placeholder 69">
            <a:extLst>
              <a:ext uri="{FF2B5EF4-FFF2-40B4-BE49-F238E27FC236}">
                <a16:creationId xmlns:a16="http://schemas.microsoft.com/office/drawing/2014/main" id="{6986C8F2-5A69-E909-8BCB-502C1467C7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40</a:t>
            </a:fld>
            <a:endParaRPr lang="en-I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02526" y="2750566"/>
            <a:ext cx="4622419" cy="5486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A03A5-3790-C0A9-B57A-FB9DE0489DD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41</a:t>
            </a:fld>
            <a:endParaRPr lang="en-I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0897" y="549859"/>
            <a:ext cx="3560317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639314" y="2030704"/>
            <a:ext cx="6883400" cy="3455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3052445" indent="-457200">
              <a:lnSpc>
                <a:spcPct val="125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 class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Book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20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private </a:t>
            </a:r>
            <a:r>
              <a:rPr sz="2000" spc="-5" dirty="0">
                <a:solidFill>
                  <a:srgbClr val="2F2F2F"/>
                </a:solidFill>
                <a:latin typeface="Courier New"/>
                <a:cs typeface="Courier New"/>
              </a:rPr>
              <a:t>String author; </a:t>
            </a:r>
            <a:r>
              <a:rPr sz="2000" spc="-11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private</a:t>
            </a:r>
            <a:r>
              <a:rPr sz="2000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/>
                <a:cs typeface="Courier New"/>
              </a:rPr>
              <a:t>String</a:t>
            </a:r>
            <a:r>
              <a:rPr sz="2000" spc="-1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/>
                <a:cs typeface="Courier New"/>
              </a:rPr>
              <a:t>title;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>
              <a:latin typeface="Courier New"/>
              <a:cs typeface="Courier New"/>
            </a:endParaRPr>
          </a:p>
          <a:p>
            <a:pPr marL="927100" marR="5080" indent="-457200">
              <a:lnSpc>
                <a:spcPct val="125000"/>
              </a:lnSpc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/>
                <a:cs typeface="Courier New"/>
              </a:rPr>
              <a:t>Book(String</a:t>
            </a:r>
            <a:r>
              <a:rPr sz="200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/>
                <a:cs typeface="Courier New"/>
              </a:rPr>
              <a:t>author, String</a:t>
            </a:r>
            <a:r>
              <a:rPr sz="200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/>
                <a:cs typeface="Courier New"/>
              </a:rPr>
              <a:t>title) </a:t>
            </a:r>
            <a:r>
              <a:rPr sz="2000" dirty="0">
                <a:solidFill>
                  <a:srgbClr val="2F2F2F"/>
                </a:solidFill>
                <a:latin typeface="Courier New"/>
                <a:cs typeface="Courier New"/>
              </a:rPr>
              <a:t>{ </a:t>
            </a:r>
            <a:r>
              <a:rPr sz="2000" spc="-118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sz="2000" spc="-5" dirty="0">
                <a:solidFill>
                  <a:srgbClr val="2F2F2F"/>
                </a:solidFill>
                <a:latin typeface="Courier New"/>
                <a:cs typeface="Courier New"/>
              </a:rPr>
              <a:t>.author</a:t>
            </a:r>
            <a:r>
              <a:rPr sz="2000" spc="-1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2F2F2F"/>
                </a:solidFill>
                <a:latin typeface="Courier New"/>
                <a:cs typeface="Courier New"/>
              </a:rPr>
              <a:t> author;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sz="2000" spc="-5" dirty="0">
                <a:solidFill>
                  <a:srgbClr val="2F2F2F"/>
                </a:solidFill>
                <a:latin typeface="Courier New"/>
                <a:cs typeface="Courier New"/>
              </a:rPr>
              <a:t>.title</a:t>
            </a:r>
            <a:r>
              <a:rPr sz="2000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/>
                <a:cs typeface="Courier New"/>
              </a:rPr>
              <a:t>title;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CDB5B-23EC-5C71-B82C-C516965DE0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42</a:t>
            </a:fld>
            <a:endParaRPr lang="en-I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0897" y="549859"/>
            <a:ext cx="3560317" cy="5489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0185" y="1414814"/>
            <a:ext cx="3444240" cy="1428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2275" marR="5080" indent="-410209">
              <a:lnSpc>
                <a:spcPct val="127800"/>
              </a:lnSpc>
              <a:spcBef>
                <a:spcPts val="105"/>
              </a:spcBef>
            </a:pPr>
            <a:r>
              <a:rPr sz="1800" spc="-5" dirty="0">
                <a:solidFill>
                  <a:srgbClr val="EF5A28"/>
                </a:solidFill>
              </a:rPr>
              <a:t>public class </a:t>
            </a:r>
            <a:r>
              <a:rPr sz="1800" spc="-5" dirty="0"/>
              <a:t>Book </a:t>
            </a:r>
            <a:r>
              <a:rPr sz="1800" dirty="0"/>
              <a:t>{ </a:t>
            </a:r>
            <a:r>
              <a:rPr sz="1800" spc="5" dirty="0"/>
              <a:t> </a:t>
            </a:r>
            <a:r>
              <a:rPr sz="1800" spc="-5" dirty="0">
                <a:solidFill>
                  <a:srgbClr val="EF5A28"/>
                </a:solidFill>
              </a:rPr>
              <a:t>private</a:t>
            </a:r>
            <a:r>
              <a:rPr sz="1800" spc="-95" dirty="0">
                <a:solidFill>
                  <a:srgbClr val="EF5A28"/>
                </a:solidFill>
              </a:rPr>
              <a:t> </a:t>
            </a:r>
            <a:r>
              <a:rPr sz="1800" spc="-5" dirty="0">
                <a:solidFill>
                  <a:srgbClr val="2F2F2F"/>
                </a:solidFill>
              </a:rPr>
              <a:t>String</a:t>
            </a:r>
            <a:r>
              <a:rPr sz="1800" spc="-70" dirty="0">
                <a:solidFill>
                  <a:srgbClr val="2F2F2F"/>
                </a:solidFill>
              </a:rPr>
              <a:t> </a:t>
            </a:r>
            <a:r>
              <a:rPr sz="1800" spc="-5" dirty="0">
                <a:solidFill>
                  <a:srgbClr val="2F2F2F"/>
                </a:solidFill>
              </a:rPr>
              <a:t>author; </a:t>
            </a:r>
            <a:r>
              <a:rPr sz="1800" spc="-1065" dirty="0">
                <a:solidFill>
                  <a:srgbClr val="2F2F2F"/>
                </a:solidFill>
              </a:rPr>
              <a:t> </a:t>
            </a:r>
            <a:r>
              <a:rPr sz="1800" spc="-5" dirty="0">
                <a:solidFill>
                  <a:srgbClr val="EF5A28"/>
                </a:solidFill>
              </a:rPr>
              <a:t>private </a:t>
            </a:r>
            <a:r>
              <a:rPr sz="1800" spc="-5" dirty="0">
                <a:solidFill>
                  <a:srgbClr val="2F2F2F"/>
                </a:solidFill>
              </a:rPr>
              <a:t>String title; </a:t>
            </a:r>
            <a:r>
              <a:rPr sz="1800" spc="-1070" dirty="0">
                <a:solidFill>
                  <a:srgbClr val="2F2F2F"/>
                </a:solidFill>
              </a:rPr>
              <a:t> </a:t>
            </a:r>
            <a:r>
              <a:rPr sz="1800" spc="-5" dirty="0">
                <a:solidFill>
                  <a:srgbClr val="EF5A28"/>
                </a:solidFill>
              </a:rPr>
              <a:t>private</a:t>
            </a:r>
            <a:r>
              <a:rPr sz="1800" spc="-65" dirty="0">
                <a:solidFill>
                  <a:srgbClr val="EF5A28"/>
                </a:solidFill>
              </a:rPr>
              <a:t> </a:t>
            </a:r>
            <a:r>
              <a:rPr sz="1800" spc="-5" dirty="0">
                <a:solidFill>
                  <a:srgbClr val="EF5A28"/>
                </a:solidFill>
              </a:rPr>
              <a:t>int</a:t>
            </a:r>
            <a:r>
              <a:rPr sz="1800" spc="-25" dirty="0">
                <a:solidFill>
                  <a:srgbClr val="EF5A28"/>
                </a:solidFill>
              </a:rPr>
              <a:t> </a:t>
            </a:r>
            <a:r>
              <a:rPr sz="1800" spc="-5" dirty="0">
                <a:solidFill>
                  <a:srgbClr val="2F2F2F"/>
                </a:solidFill>
              </a:rPr>
              <a:t>pages;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2250185" y="3168777"/>
            <a:ext cx="7672705" cy="35312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22275">
              <a:lnSpc>
                <a:spcPct val="100000"/>
              </a:lnSpc>
              <a:spcBef>
                <a:spcPts val="700"/>
              </a:spcBef>
            </a:pP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1800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Book(String</a:t>
            </a:r>
            <a:r>
              <a:rPr sz="1800" spc="-5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author,</a:t>
            </a:r>
            <a:r>
              <a:rPr sz="1800" spc="-4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String</a:t>
            </a:r>
            <a:r>
              <a:rPr sz="1800" spc="-4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title)</a:t>
            </a:r>
            <a:r>
              <a:rPr sz="1800" spc="-4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83058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1800" spc="-8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6A6A6"/>
                </a:solidFill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Courier New"/>
              <a:cs typeface="Courier New"/>
            </a:endParaRPr>
          </a:p>
          <a:p>
            <a:pPr marL="830580" marR="5080" indent="-408940">
              <a:lnSpc>
                <a:spcPct val="127800"/>
              </a:lnSpc>
            </a:pP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1800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Book(String</a:t>
            </a:r>
            <a:r>
              <a:rPr sz="1800" spc="-5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author,</a:t>
            </a:r>
            <a:r>
              <a:rPr sz="1800" spc="-4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String</a:t>
            </a:r>
            <a:r>
              <a:rPr sz="1800" spc="-4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title,</a:t>
            </a:r>
            <a:r>
              <a:rPr sz="1800" spc="-3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int</a:t>
            </a:r>
            <a:r>
              <a:rPr sz="18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pages)</a:t>
            </a:r>
            <a:r>
              <a:rPr sz="1800" spc="-4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2F2F2F"/>
                </a:solidFill>
                <a:latin typeface="Courier New"/>
                <a:cs typeface="Courier New"/>
              </a:rPr>
              <a:t>{ </a:t>
            </a:r>
            <a:r>
              <a:rPr sz="1800" spc="-106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.author</a:t>
            </a:r>
            <a:r>
              <a:rPr sz="1800" spc="-4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1800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author;</a:t>
            </a:r>
            <a:endParaRPr sz="1800">
              <a:latin typeface="Courier New"/>
              <a:cs typeface="Courier New"/>
            </a:endParaRPr>
          </a:p>
          <a:p>
            <a:pPr marL="830580" marR="4234180">
              <a:lnSpc>
                <a:spcPct val="127800"/>
              </a:lnSpc>
            </a:pP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.title</a:t>
            </a:r>
            <a:r>
              <a:rPr sz="1800" spc="-9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1800" spc="-6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title; </a:t>
            </a:r>
            <a:r>
              <a:rPr sz="1800" spc="-106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.pages</a:t>
            </a:r>
            <a:r>
              <a:rPr sz="1800" spc="-9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1800" spc="-6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pages;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BC7BF-B2F9-790E-88D3-69D401BDF67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43</a:t>
            </a:fld>
            <a:endParaRPr lang="en-I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6597" y="549859"/>
            <a:ext cx="3788282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30655" y="1414814"/>
            <a:ext cx="10130155" cy="5285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2275" marR="6690995" indent="-410209">
              <a:lnSpc>
                <a:spcPct val="127800"/>
              </a:lnSpc>
              <a:spcBef>
                <a:spcPts val="105"/>
              </a:spcBef>
            </a:pP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public class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Book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8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private</a:t>
            </a:r>
            <a:r>
              <a:rPr sz="1800" spc="-9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String</a:t>
            </a:r>
            <a:r>
              <a:rPr sz="1800" spc="-7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author; </a:t>
            </a:r>
            <a:r>
              <a:rPr sz="1800" spc="-106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private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String title; </a:t>
            </a:r>
            <a:r>
              <a:rPr sz="1800" spc="-107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private</a:t>
            </a:r>
            <a:r>
              <a:rPr sz="1800" spc="-6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int</a:t>
            </a:r>
            <a:r>
              <a:rPr sz="1800" spc="-2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pages;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private</a:t>
            </a:r>
            <a:r>
              <a:rPr sz="1800" spc="-6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String</a:t>
            </a:r>
            <a:r>
              <a:rPr sz="1800" spc="-4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publisher;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</a:pPr>
            <a:r>
              <a:rPr sz="1800" spc="-5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1800" spc="-9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6A6A6"/>
                </a:solidFill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Courier New"/>
              <a:cs typeface="Courier New"/>
            </a:endParaRPr>
          </a:p>
          <a:p>
            <a:pPr marL="830580" marR="5080" indent="-408940">
              <a:lnSpc>
                <a:spcPct val="127899"/>
              </a:lnSpc>
              <a:spcBef>
                <a:spcPts val="5"/>
              </a:spcBef>
            </a:pP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1800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Book(String</a:t>
            </a:r>
            <a:r>
              <a:rPr sz="1800" spc="-4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2F2F2F"/>
                </a:solidFill>
                <a:latin typeface="Courier New"/>
                <a:cs typeface="Courier New"/>
              </a:rPr>
              <a:t>author,</a:t>
            </a:r>
            <a:r>
              <a:rPr sz="1800" spc="-3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2F2F2F"/>
                </a:solidFill>
                <a:latin typeface="Courier New"/>
                <a:cs typeface="Courier New"/>
              </a:rPr>
              <a:t>String</a:t>
            </a:r>
            <a:r>
              <a:rPr sz="1800" spc="-3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2F2F2F"/>
                </a:solidFill>
                <a:latin typeface="Courier New"/>
                <a:cs typeface="Courier New"/>
              </a:rPr>
              <a:t>title,</a:t>
            </a:r>
            <a:r>
              <a:rPr sz="1800" spc="-10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EF5A28"/>
                </a:solidFill>
                <a:latin typeface="Courier New"/>
                <a:cs typeface="Courier New"/>
              </a:rPr>
              <a:t>int</a:t>
            </a:r>
            <a:r>
              <a:rPr sz="18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pages,</a:t>
            </a:r>
            <a:r>
              <a:rPr sz="1800" spc="-4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String</a:t>
            </a:r>
            <a:r>
              <a:rPr sz="1800" spc="-4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publisher)</a:t>
            </a:r>
            <a:r>
              <a:rPr sz="1800" spc="-4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2F2F2F"/>
                </a:solidFill>
                <a:latin typeface="Courier New"/>
                <a:cs typeface="Courier New"/>
              </a:rPr>
              <a:t>{ </a:t>
            </a:r>
            <a:r>
              <a:rPr sz="1800" spc="-107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.author</a:t>
            </a:r>
            <a:r>
              <a:rPr sz="1800" spc="-6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1800" spc="-1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author;</a:t>
            </a:r>
            <a:endParaRPr sz="1800">
              <a:latin typeface="Courier New"/>
              <a:cs typeface="Courier New"/>
            </a:endParaRPr>
          </a:p>
          <a:p>
            <a:pPr marL="830580" marR="5598160">
              <a:lnSpc>
                <a:spcPct val="127800"/>
              </a:lnSpc>
            </a:pP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.title </a:t>
            </a:r>
            <a:r>
              <a:rPr sz="1800" dirty="0">
                <a:solidFill>
                  <a:srgbClr val="2F2F2F"/>
                </a:solidFill>
                <a:latin typeface="Courier New"/>
                <a:cs typeface="Courier New"/>
              </a:rPr>
              <a:t>=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title; </a:t>
            </a:r>
            <a:r>
              <a:rPr sz="180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.pages </a:t>
            </a:r>
            <a:r>
              <a:rPr sz="1800" dirty="0">
                <a:solidFill>
                  <a:srgbClr val="2F2F2F"/>
                </a:solidFill>
                <a:latin typeface="Courier New"/>
                <a:cs typeface="Courier New"/>
              </a:rPr>
              <a:t>=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pages; </a:t>
            </a:r>
            <a:r>
              <a:rPr sz="180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.publisher</a:t>
            </a:r>
            <a:r>
              <a:rPr sz="1800" spc="-114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1800" spc="-5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publisher;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A4825-DD1A-FEC7-259C-90DACF1F78F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44</a:t>
            </a:fld>
            <a:endParaRPr lang="en-I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5534" y="549859"/>
            <a:ext cx="4052062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64565" y="1414814"/>
            <a:ext cx="10814050" cy="5285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2275" marR="7374255" indent="-410209">
              <a:lnSpc>
                <a:spcPct val="127800"/>
              </a:lnSpc>
              <a:spcBef>
                <a:spcPts val="105"/>
              </a:spcBef>
            </a:pP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public class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Book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8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private</a:t>
            </a:r>
            <a:r>
              <a:rPr sz="1800" spc="-9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String</a:t>
            </a:r>
            <a:r>
              <a:rPr sz="1800" spc="-7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author; </a:t>
            </a:r>
            <a:r>
              <a:rPr sz="1800" spc="-106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private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String title; </a:t>
            </a:r>
            <a:r>
              <a:rPr sz="1800" spc="-107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private</a:t>
            </a:r>
            <a:r>
              <a:rPr sz="1800" spc="-6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int</a:t>
            </a:r>
            <a:r>
              <a:rPr sz="1800" spc="-2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pages;</a:t>
            </a:r>
            <a:endParaRPr sz="1800">
              <a:latin typeface="Courier New"/>
              <a:cs typeface="Courier New"/>
            </a:endParaRPr>
          </a:p>
          <a:p>
            <a:pPr marL="422275" marR="6691630">
              <a:lnSpc>
                <a:spcPct val="127800"/>
              </a:lnSpc>
            </a:pP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private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String 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publisher;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private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String isbn10; </a:t>
            </a:r>
            <a:r>
              <a:rPr sz="180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private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String isbn13; </a:t>
            </a:r>
            <a:r>
              <a:rPr sz="180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private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String 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description; </a:t>
            </a:r>
            <a:r>
              <a:rPr sz="1800" spc="-107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private</a:t>
            </a:r>
            <a:r>
              <a:rPr sz="1800" spc="-7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int</a:t>
            </a:r>
            <a:r>
              <a:rPr sz="1800" spc="-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publicationYear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Courier New"/>
              <a:cs typeface="Courier New"/>
            </a:endParaRPr>
          </a:p>
          <a:p>
            <a:pPr marL="967740" marR="5080" indent="-546100">
              <a:lnSpc>
                <a:spcPct val="127800"/>
              </a:lnSpc>
            </a:pP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1800" spc="1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Book(String</a:t>
            </a:r>
            <a:r>
              <a:rPr sz="1800" spc="13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author,</a:t>
            </a:r>
            <a:r>
              <a:rPr sz="1800" spc="14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String</a:t>
            </a:r>
            <a:r>
              <a:rPr sz="1800" spc="14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title,</a:t>
            </a:r>
            <a:r>
              <a:rPr sz="1800" spc="15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int</a:t>
            </a:r>
            <a:r>
              <a:rPr sz="1800" spc="16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pages,</a:t>
            </a:r>
            <a:r>
              <a:rPr sz="1800" spc="14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String</a:t>
            </a:r>
            <a:r>
              <a:rPr sz="1800" spc="14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publisher,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 String</a:t>
            </a:r>
            <a:r>
              <a:rPr sz="1800" spc="-4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isbn10,</a:t>
            </a:r>
            <a:r>
              <a:rPr sz="1800" spc="-3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String</a:t>
            </a:r>
            <a:r>
              <a:rPr sz="1800" spc="-4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isbn13,</a:t>
            </a:r>
            <a:r>
              <a:rPr sz="1800" spc="-3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String</a:t>
            </a:r>
            <a:r>
              <a:rPr sz="1800" spc="-3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description,</a:t>
            </a:r>
            <a:r>
              <a:rPr sz="1800" spc="-3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int</a:t>
            </a:r>
            <a:r>
              <a:rPr sz="18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publicationYear)</a:t>
            </a:r>
            <a:r>
              <a:rPr sz="1800" spc="-4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83058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A6A6A6"/>
                </a:solidFill>
                <a:latin typeface="Courier New"/>
                <a:cs typeface="Courier New"/>
              </a:rPr>
              <a:t>/*</a:t>
            </a:r>
            <a:r>
              <a:rPr sz="1800" spc="-5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6A6A6"/>
                </a:solidFill>
                <a:latin typeface="Courier New"/>
                <a:cs typeface="Courier New"/>
              </a:rPr>
              <a:t>...</a:t>
            </a:r>
            <a:r>
              <a:rPr sz="1800" spc="-5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6A6A6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AC5DD-B7AE-9A8A-F41A-A14DDB43A4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45</a:t>
            </a:fld>
            <a:endParaRPr lang="en-I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2590" y="549859"/>
            <a:ext cx="3924808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744216" y="2615600"/>
            <a:ext cx="6721475" cy="212979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Book</a:t>
            </a:r>
            <a:r>
              <a:rPr sz="18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book</a:t>
            </a:r>
            <a:r>
              <a:rPr sz="18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sz="1800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Book();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27800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book.setAuthor(</a:t>
            </a:r>
            <a:r>
              <a:rPr sz="1800" spc="-10" dirty="0">
                <a:solidFill>
                  <a:srgbClr val="9BC750"/>
                </a:solidFill>
                <a:latin typeface="Courier New"/>
                <a:cs typeface="Courier New"/>
              </a:rPr>
              <a:t>"Mary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Brown"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);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book.setT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itle(</a:t>
            </a:r>
            <a:r>
              <a:rPr sz="1800" spc="-10" dirty="0">
                <a:solidFill>
                  <a:srgbClr val="9BC750"/>
                </a:solidFill>
                <a:latin typeface="Courier New"/>
                <a:cs typeface="Courier New"/>
              </a:rPr>
              <a:t>"Introduction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to Design Patterns"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); </a:t>
            </a:r>
            <a:r>
              <a:rPr sz="1800" spc="-107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book.setPages(</a:t>
            </a:r>
            <a:r>
              <a:rPr sz="1800" spc="-10" dirty="0">
                <a:solidFill>
                  <a:srgbClr val="D7739A"/>
                </a:solidFill>
                <a:latin typeface="Courier New"/>
                <a:cs typeface="Courier New"/>
              </a:rPr>
              <a:t>300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book.setPublisher(</a:t>
            </a:r>
            <a:r>
              <a:rPr sz="1800" spc="-10" dirty="0">
                <a:solidFill>
                  <a:srgbClr val="9BC750"/>
                </a:solidFill>
                <a:latin typeface="Courier New"/>
                <a:cs typeface="Courier New"/>
              </a:rPr>
              <a:t>"For</a:t>
            </a:r>
            <a:r>
              <a:rPr sz="1800" spc="-4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9BC750"/>
                </a:solidFill>
                <a:latin typeface="Courier New"/>
                <a:cs typeface="Courier New"/>
              </a:rPr>
              <a:t>Programmers"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800" spc="-5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1800" spc="-8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6A6A6"/>
                </a:solidFill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0EA0A-F952-DB30-20FA-369FB2DADDF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46</a:t>
            </a:fld>
            <a:endParaRPr lang="en-I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7309" y="549859"/>
            <a:ext cx="4579112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384035" y="2100072"/>
            <a:ext cx="3175000" cy="733425"/>
            <a:chOff x="6384035" y="2100072"/>
            <a:chExt cx="3175000" cy="733425"/>
          </a:xfrm>
        </p:grpSpPr>
        <p:sp>
          <p:nvSpPr>
            <p:cNvPr id="4" name="object 4"/>
            <p:cNvSpPr/>
            <p:nvPr/>
          </p:nvSpPr>
          <p:spPr>
            <a:xfrm>
              <a:off x="6388607" y="2104644"/>
              <a:ext cx="3165475" cy="723900"/>
            </a:xfrm>
            <a:custGeom>
              <a:avLst/>
              <a:gdLst/>
              <a:ahLst/>
              <a:cxnLst/>
              <a:rect l="l" t="t" r="r" b="b"/>
              <a:pathLst>
                <a:path w="3165475" h="723900">
                  <a:moveTo>
                    <a:pt x="3165347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3165347" y="723900"/>
                  </a:lnTo>
                  <a:lnTo>
                    <a:pt x="316534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88607" y="2104644"/>
              <a:ext cx="3165475" cy="723900"/>
            </a:xfrm>
            <a:custGeom>
              <a:avLst/>
              <a:gdLst/>
              <a:ahLst/>
              <a:cxnLst/>
              <a:rect l="l" t="t" r="r" b="b"/>
              <a:pathLst>
                <a:path w="3165475" h="723900">
                  <a:moveTo>
                    <a:pt x="0" y="723900"/>
                  </a:moveTo>
                  <a:lnTo>
                    <a:pt x="3165347" y="723900"/>
                  </a:lnTo>
                  <a:lnTo>
                    <a:pt x="3165347" y="0"/>
                  </a:lnTo>
                  <a:lnTo>
                    <a:pt x="0" y="0"/>
                  </a:lnTo>
                  <a:lnTo>
                    <a:pt x="0" y="723900"/>
                  </a:lnTo>
                  <a:close/>
                </a:path>
              </a:pathLst>
            </a:custGeom>
            <a:ln w="914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3644" y="2151253"/>
              <a:ext cx="907427" cy="2743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80682" y="2501468"/>
              <a:ext cx="1133182" cy="2746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00492" y="2501468"/>
              <a:ext cx="292607" cy="2746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388607" y="2485644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0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319015" y="4096511"/>
            <a:ext cx="2603500" cy="1087120"/>
            <a:chOff x="4319015" y="4096511"/>
            <a:chExt cx="2603500" cy="1087120"/>
          </a:xfrm>
        </p:grpSpPr>
        <p:sp>
          <p:nvSpPr>
            <p:cNvPr id="11" name="object 11"/>
            <p:cNvSpPr/>
            <p:nvPr/>
          </p:nvSpPr>
          <p:spPr>
            <a:xfrm>
              <a:off x="4323587" y="4101083"/>
              <a:ext cx="2593975" cy="1077595"/>
            </a:xfrm>
            <a:custGeom>
              <a:avLst/>
              <a:gdLst/>
              <a:ahLst/>
              <a:cxnLst/>
              <a:rect l="l" t="t" r="r" b="b"/>
              <a:pathLst>
                <a:path w="2593975" h="1077595">
                  <a:moveTo>
                    <a:pt x="25938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2593848" y="1077468"/>
                  </a:lnTo>
                  <a:lnTo>
                    <a:pt x="25938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23587" y="4101083"/>
              <a:ext cx="2593975" cy="1077595"/>
            </a:xfrm>
            <a:custGeom>
              <a:avLst/>
              <a:gdLst/>
              <a:ahLst/>
              <a:cxnLst/>
              <a:rect l="l" t="t" r="r" b="b"/>
              <a:pathLst>
                <a:path w="2593975" h="1077595">
                  <a:moveTo>
                    <a:pt x="0" y="1077468"/>
                  </a:moveTo>
                  <a:lnTo>
                    <a:pt x="2593848" y="1077468"/>
                  </a:lnTo>
                  <a:lnTo>
                    <a:pt x="2593848" y="0"/>
                  </a:lnTo>
                  <a:lnTo>
                    <a:pt x="0" y="0"/>
                  </a:lnTo>
                  <a:lnTo>
                    <a:pt x="0" y="1077468"/>
                  </a:lnTo>
                  <a:close/>
                </a:path>
              </a:pathLst>
            </a:custGeom>
            <a:ln w="9143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8989" y="4147438"/>
              <a:ext cx="2126107" cy="2743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5916" y="4497654"/>
              <a:ext cx="1133182" cy="2746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35853" y="4497654"/>
              <a:ext cx="292608" cy="2746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15916" y="4848732"/>
              <a:ext cx="1195832" cy="2743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92241" y="4848732"/>
              <a:ext cx="1393443" cy="27431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323587" y="4480559"/>
              <a:ext cx="2592705" cy="0"/>
            </a:xfrm>
            <a:custGeom>
              <a:avLst/>
              <a:gdLst/>
              <a:ahLst/>
              <a:cxnLst/>
              <a:rect l="l" t="t" r="r" b="b"/>
              <a:pathLst>
                <a:path w="2592704">
                  <a:moveTo>
                    <a:pt x="2592705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8772143" y="4102608"/>
            <a:ext cx="2601595" cy="1087120"/>
            <a:chOff x="8772143" y="4102608"/>
            <a:chExt cx="2601595" cy="1087120"/>
          </a:xfrm>
        </p:grpSpPr>
        <p:sp>
          <p:nvSpPr>
            <p:cNvPr id="20" name="object 20"/>
            <p:cNvSpPr/>
            <p:nvPr/>
          </p:nvSpPr>
          <p:spPr>
            <a:xfrm>
              <a:off x="8776715" y="4107180"/>
              <a:ext cx="2592705" cy="1077595"/>
            </a:xfrm>
            <a:custGeom>
              <a:avLst/>
              <a:gdLst/>
              <a:ahLst/>
              <a:cxnLst/>
              <a:rect l="l" t="t" r="r" b="b"/>
              <a:pathLst>
                <a:path w="2592704" h="1077595">
                  <a:moveTo>
                    <a:pt x="2592324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2592324" y="1077468"/>
                  </a:lnTo>
                  <a:lnTo>
                    <a:pt x="2592324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776715" y="4107180"/>
              <a:ext cx="2592705" cy="1077595"/>
            </a:xfrm>
            <a:custGeom>
              <a:avLst/>
              <a:gdLst/>
              <a:ahLst/>
              <a:cxnLst/>
              <a:rect l="l" t="t" r="r" b="b"/>
              <a:pathLst>
                <a:path w="2592704" h="1077595">
                  <a:moveTo>
                    <a:pt x="0" y="1077468"/>
                  </a:moveTo>
                  <a:lnTo>
                    <a:pt x="2592324" y="1077468"/>
                  </a:lnTo>
                  <a:lnTo>
                    <a:pt x="2592324" y="0"/>
                  </a:lnTo>
                  <a:lnTo>
                    <a:pt x="0" y="0"/>
                  </a:lnTo>
                  <a:lnTo>
                    <a:pt x="0" y="1077468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79356" y="4154170"/>
              <a:ext cx="2110231" cy="27431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69044" y="4504690"/>
              <a:ext cx="1133182" cy="2743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88981" y="4504690"/>
              <a:ext cx="292607" cy="27431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69044" y="4855210"/>
              <a:ext cx="1195831" cy="27431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45369" y="4855210"/>
              <a:ext cx="1393444" cy="27431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776715" y="4466844"/>
              <a:ext cx="2592705" cy="20320"/>
            </a:xfrm>
            <a:custGeom>
              <a:avLst/>
              <a:gdLst/>
              <a:ahLst/>
              <a:cxnLst/>
              <a:rect l="l" t="t" r="r" b="b"/>
              <a:pathLst>
                <a:path w="2592704" h="20320">
                  <a:moveTo>
                    <a:pt x="2592704" y="0"/>
                  </a:moveTo>
                  <a:lnTo>
                    <a:pt x="0" y="20192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5608320" y="2829305"/>
            <a:ext cx="4478020" cy="1279525"/>
          </a:xfrm>
          <a:custGeom>
            <a:avLst/>
            <a:gdLst/>
            <a:ahLst/>
            <a:cxnLst/>
            <a:rect l="l" t="t" r="r" b="b"/>
            <a:pathLst>
              <a:path w="4478020" h="1279525">
                <a:moveTo>
                  <a:pt x="4477766" y="632333"/>
                </a:moveTo>
                <a:lnTo>
                  <a:pt x="4471924" y="626491"/>
                </a:lnTo>
                <a:lnTo>
                  <a:pt x="2376551" y="626491"/>
                </a:lnTo>
                <a:lnTo>
                  <a:pt x="2376551" y="623316"/>
                </a:lnTo>
                <a:lnTo>
                  <a:pt x="2376551" y="129540"/>
                </a:lnTo>
                <a:lnTo>
                  <a:pt x="2427732" y="129540"/>
                </a:lnTo>
                <a:lnTo>
                  <a:pt x="2428367" y="129540"/>
                </a:lnTo>
                <a:lnTo>
                  <a:pt x="2421890" y="116586"/>
                </a:lnTo>
                <a:lnTo>
                  <a:pt x="2363597" y="0"/>
                </a:lnTo>
                <a:lnTo>
                  <a:pt x="2363279" y="635"/>
                </a:lnTo>
                <a:lnTo>
                  <a:pt x="2362962" y="0"/>
                </a:lnTo>
                <a:lnTo>
                  <a:pt x="2298192" y="129540"/>
                </a:lnTo>
                <a:lnTo>
                  <a:pt x="2298827" y="129540"/>
                </a:lnTo>
                <a:lnTo>
                  <a:pt x="2350008" y="129540"/>
                </a:lnTo>
                <a:lnTo>
                  <a:pt x="2350008" y="623316"/>
                </a:lnTo>
                <a:lnTo>
                  <a:pt x="5842" y="623316"/>
                </a:lnTo>
                <a:lnTo>
                  <a:pt x="0" y="629031"/>
                </a:lnTo>
                <a:lnTo>
                  <a:pt x="0" y="1272413"/>
                </a:lnTo>
                <a:lnTo>
                  <a:pt x="25908" y="1272413"/>
                </a:lnTo>
                <a:lnTo>
                  <a:pt x="25908" y="649224"/>
                </a:lnTo>
                <a:lnTo>
                  <a:pt x="2352598" y="649224"/>
                </a:lnTo>
                <a:lnTo>
                  <a:pt x="2355850" y="652399"/>
                </a:lnTo>
                <a:lnTo>
                  <a:pt x="4451858" y="652399"/>
                </a:lnTo>
                <a:lnTo>
                  <a:pt x="4451858" y="1279017"/>
                </a:lnTo>
                <a:lnTo>
                  <a:pt x="4477766" y="1279017"/>
                </a:lnTo>
                <a:lnTo>
                  <a:pt x="4477766" y="652399"/>
                </a:lnTo>
                <a:lnTo>
                  <a:pt x="4477766" y="632333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751331" y="2097023"/>
            <a:ext cx="5638800" cy="733425"/>
            <a:chOff x="751331" y="2097023"/>
            <a:chExt cx="5638800" cy="733425"/>
          </a:xfrm>
        </p:grpSpPr>
        <p:sp>
          <p:nvSpPr>
            <p:cNvPr id="30" name="object 30"/>
            <p:cNvSpPr/>
            <p:nvPr/>
          </p:nvSpPr>
          <p:spPr>
            <a:xfrm>
              <a:off x="755903" y="2101595"/>
              <a:ext cx="2593975" cy="723900"/>
            </a:xfrm>
            <a:custGeom>
              <a:avLst/>
              <a:gdLst/>
              <a:ahLst/>
              <a:cxnLst/>
              <a:rect l="l" t="t" r="r" b="b"/>
              <a:pathLst>
                <a:path w="2593975" h="723900">
                  <a:moveTo>
                    <a:pt x="2593847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2593847" y="723900"/>
                  </a:lnTo>
                  <a:lnTo>
                    <a:pt x="2593847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5903" y="2101595"/>
              <a:ext cx="2593975" cy="723900"/>
            </a:xfrm>
            <a:custGeom>
              <a:avLst/>
              <a:gdLst/>
              <a:ahLst/>
              <a:cxnLst/>
              <a:rect l="l" t="t" r="r" b="b"/>
              <a:pathLst>
                <a:path w="2593975" h="723900">
                  <a:moveTo>
                    <a:pt x="0" y="723900"/>
                  </a:moveTo>
                  <a:lnTo>
                    <a:pt x="2593847" y="723900"/>
                  </a:lnTo>
                  <a:lnTo>
                    <a:pt x="2593847" y="0"/>
                  </a:lnTo>
                  <a:lnTo>
                    <a:pt x="0" y="0"/>
                  </a:lnTo>
                  <a:lnTo>
                    <a:pt x="0" y="723900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96262" y="2148204"/>
              <a:ext cx="1025613" cy="27432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7953" y="2498801"/>
              <a:ext cx="2176907" cy="27462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55903" y="2482595"/>
              <a:ext cx="2592705" cy="0"/>
            </a:xfrm>
            <a:custGeom>
              <a:avLst/>
              <a:gdLst/>
              <a:ahLst/>
              <a:cxnLst/>
              <a:rect l="l" t="t" r="r" b="b"/>
              <a:pathLst>
                <a:path w="2592704">
                  <a:moveTo>
                    <a:pt x="2592705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50514" y="2429128"/>
              <a:ext cx="3039745" cy="78105"/>
            </a:xfrm>
            <a:custGeom>
              <a:avLst/>
              <a:gdLst/>
              <a:ahLst/>
              <a:cxnLst/>
              <a:rect l="l" t="t" r="r" b="b"/>
              <a:pathLst>
                <a:path w="3039745" h="78105">
                  <a:moveTo>
                    <a:pt x="2961555" y="51929"/>
                  </a:moveTo>
                  <a:lnTo>
                    <a:pt x="2961513" y="77724"/>
                  </a:lnTo>
                  <a:lnTo>
                    <a:pt x="3013328" y="51943"/>
                  </a:lnTo>
                  <a:lnTo>
                    <a:pt x="2961555" y="51929"/>
                  </a:lnTo>
                  <a:close/>
                </a:path>
                <a:path w="3039745" h="78105">
                  <a:moveTo>
                    <a:pt x="2961597" y="26021"/>
                  </a:moveTo>
                  <a:lnTo>
                    <a:pt x="2961555" y="51929"/>
                  </a:lnTo>
                  <a:lnTo>
                    <a:pt x="2974594" y="51943"/>
                  </a:lnTo>
                  <a:lnTo>
                    <a:pt x="2974594" y="26035"/>
                  </a:lnTo>
                  <a:lnTo>
                    <a:pt x="2961597" y="26021"/>
                  </a:lnTo>
                  <a:close/>
                </a:path>
                <a:path w="3039745" h="78105">
                  <a:moveTo>
                    <a:pt x="2961640" y="0"/>
                  </a:moveTo>
                  <a:lnTo>
                    <a:pt x="2961597" y="26021"/>
                  </a:lnTo>
                  <a:lnTo>
                    <a:pt x="2974594" y="26035"/>
                  </a:lnTo>
                  <a:lnTo>
                    <a:pt x="2974594" y="51943"/>
                  </a:lnTo>
                  <a:lnTo>
                    <a:pt x="3013328" y="51943"/>
                  </a:lnTo>
                  <a:lnTo>
                    <a:pt x="3039364" y="38988"/>
                  </a:lnTo>
                  <a:lnTo>
                    <a:pt x="2961640" y="0"/>
                  </a:lnTo>
                  <a:close/>
                </a:path>
                <a:path w="3039745" h="78105">
                  <a:moveTo>
                    <a:pt x="0" y="22987"/>
                  </a:moveTo>
                  <a:lnTo>
                    <a:pt x="0" y="48895"/>
                  </a:lnTo>
                  <a:lnTo>
                    <a:pt x="2961555" y="51929"/>
                  </a:lnTo>
                  <a:lnTo>
                    <a:pt x="2961597" y="26021"/>
                  </a:lnTo>
                  <a:lnTo>
                    <a:pt x="0" y="22987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5608320" y="5179314"/>
            <a:ext cx="4478655" cy="1090930"/>
            <a:chOff x="5608320" y="5179314"/>
            <a:chExt cx="4478655" cy="1090930"/>
          </a:xfrm>
        </p:grpSpPr>
        <p:sp>
          <p:nvSpPr>
            <p:cNvPr id="37" name="object 37"/>
            <p:cNvSpPr/>
            <p:nvPr/>
          </p:nvSpPr>
          <p:spPr>
            <a:xfrm>
              <a:off x="6917436" y="5542788"/>
              <a:ext cx="1859280" cy="722630"/>
            </a:xfrm>
            <a:custGeom>
              <a:avLst/>
              <a:gdLst/>
              <a:ahLst/>
              <a:cxnLst/>
              <a:rect l="l" t="t" r="r" b="b"/>
              <a:pathLst>
                <a:path w="1859279" h="722629">
                  <a:moveTo>
                    <a:pt x="1859279" y="0"/>
                  </a:moveTo>
                  <a:lnTo>
                    <a:pt x="0" y="0"/>
                  </a:lnTo>
                  <a:lnTo>
                    <a:pt x="0" y="722376"/>
                  </a:lnTo>
                  <a:lnTo>
                    <a:pt x="1859279" y="722376"/>
                  </a:lnTo>
                  <a:lnTo>
                    <a:pt x="1859279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917436" y="5542788"/>
              <a:ext cx="1859280" cy="722630"/>
            </a:xfrm>
            <a:custGeom>
              <a:avLst/>
              <a:gdLst/>
              <a:ahLst/>
              <a:cxnLst/>
              <a:rect l="l" t="t" r="r" b="b"/>
              <a:pathLst>
                <a:path w="1859279" h="722629">
                  <a:moveTo>
                    <a:pt x="0" y="722376"/>
                  </a:moveTo>
                  <a:lnTo>
                    <a:pt x="1859279" y="722376"/>
                  </a:lnTo>
                  <a:lnTo>
                    <a:pt x="1859279" y="0"/>
                  </a:lnTo>
                  <a:lnTo>
                    <a:pt x="0" y="0"/>
                  </a:lnTo>
                  <a:lnTo>
                    <a:pt x="0" y="722376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98130" y="5589117"/>
              <a:ext cx="1025867" cy="27432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917436" y="5903976"/>
              <a:ext cx="1859914" cy="0"/>
            </a:xfrm>
            <a:custGeom>
              <a:avLst/>
              <a:gdLst/>
              <a:ahLst/>
              <a:cxnLst/>
              <a:rect l="l" t="t" r="r" b="b"/>
              <a:pathLst>
                <a:path w="1859915">
                  <a:moveTo>
                    <a:pt x="1859788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608320" y="5179314"/>
              <a:ext cx="4478655" cy="764540"/>
            </a:xfrm>
            <a:custGeom>
              <a:avLst/>
              <a:gdLst/>
              <a:ahLst/>
              <a:cxnLst/>
              <a:rect l="l" t="t" r="r" b="b"/>
              <a:pathLst>
                <a:path w="4478655" h="764539">
                  <a:moveTo>
                    <a:pt x="1309243" y="725665"/>
                  </a:moveTo>
                  <a:lnTo>
                    <a:pt x="1283335" y="712711"/>
                  </a:lnTo>
                  <a:lnTo>
                    <a:pt x="1231519" y="686803"/>
                  </a:lnTo>
                  <a:lnTo>
                    <a:pt x="1231519" y="712711"/>
                  </a:lnTo>
                  <a:lnTo>
                    <a:pt x="25908" y="712711"/>
                  </a:lnTo>
                  <a:lnTo>
                    <a:pt x="25908" y="0"/>
                  </a:lnTo>
                  <a:lnTo>
                    <a:pt x="0" y="0"/>
                  </a:lnTo>
                  <a:lnTo>
                    <a:pt x="0" y="732828"/>
                  </a:lnTo>
                  <a:lnTo>
                    <a:pt x="5842" y="738619"/>
                  </a:lnTo>
                  <a:lnTo>
                    <a:pt x="1231519" y="738619"/>
                  </a:lnTo>
                  <a:lnTo>
                    <a:pt x="1231519" y="764527"/>
                  </a:lnTo>
                  <a:lnTo>
                    <a:pt x="1283335" y="738619"/>
                  </a:lnTo>
                  <a:lnTo>
                    <a:pt x="1309243" y="725665"/>
                  </a:lnTo>
                  <a:close/>
                </a:path>
                <a:path w="4478655" h="764539">
                  <a:moveTo>
                    <a:pt x="4478401" y="6096"/>
                  </a:moveTo>
                  <a:lnTo>
                    <a:pt x="4452493" y="6096"/>
                  </a:lnTo>
                  <a:lnTo>
                    <a:pt x="4452493" y="712254"/>
                  </a:lnTo>
                  <a:lnTo>
                    <a:pt x="3246882" y="712254"/>
                  </a:lnTo>
                  <a:lnTo>
                    <a:pt x="3246882" y="686346"/>
                  </a:lnTo>
                  <a:lnTo>
                    <a:pt x="3169158" y="725208"/>
                  </a:lnTo>
                  <a:lnTo>
                    <a:pt x="3246882" y="764070"/>
                  </a:lnTo>
                  <a:lnTo>
                    <a:pt x="3246882" y="738162"/>
                  </a:lnTo>
                  <a:lnTo>
                    <a:pt x="4472686" y="738162"/>
                  </a:lnTo>
                  <a:lnTo>
                    <a:pt x="4478401" y="732370"/>
                  </a:lnTo>
                  <a:lnTo>
                    <a:pt x="4478401" y="725208"/>
                  </a:lnTo>
                  <a:lnTo>
                    <a:pt x="4478401" y="712266"/>
                  </a:lnTo>
                  <a:lnTo>
                    <a:pt x="4478401" y="6096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D2575887-E28E-53D4-85F4-BEC2DEF08B7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47</a:t>
            </a:fld>
            <a:endParaRPr lang="en-I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0989" y="549859"/>
            <a:ext cx="6662165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384035" y="1568196"/>
            <a:ext cx="3175000" cy="1795780"/>
            <a:chOff x="6384035" y="1568196"/>
            <a:chExt cx="3175000" cy="1795780"/>
          </a:xfrm>
        </p:grpSpPr>
        <p:sp>
          <p:nvSpPr>
            <p:cNvPr id="4" name="object 4"/>
            <p:cNvSpPr/>
            <p:nvPr/>
          </p:nvSpPr>
          <p:spPr>
            <a:xfrm>
              <a:off x="6388607" y="1572768"/>
              <a:ext cx="3165475" cy="1786255"/>
            </a:xfrm>
            <a:custGeom>
              <a:avLst/>
              <a:gdLst/>
              <a:ahLst/>
              <a:cxnLst/>
              <a:rect l="l" t="t" r="r" b="b"/>
              <a:pathLst>
                <a:path w="3165475" h="1786254">
                  <a:moveTo>
                    <a:pt x="3165347" y="0"/>
                  </a:moveTo>
                  <a:lnTo>
                    <a:pt x="0" y="0"/>
                  </a:lnTo>
                  <a:lnTo>
                    <a:pt x="0" y="1786127"/>
                  </a:lnTo>
                  <a:lnTo>
                    <a:pt x="3165347" y="1786127"/>
                  </a:lnTo>
                  <a:lnTo>
                    <a:pt x="316534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88607" y="1572768"/>
              <a:ext cx="3165475" cy="1786255"/>
            </a:xfrm>
            <a:custGeom>
              <a:avLst/>
              <a:gdLst/>
              <a:ahLst/>
              <a:cxnLst/>
              <a:rect l="l" t="t" r="r" b="b"/>
              <a:pathLst>
                <a:path w="3165475" h="1786254">
                  <a:moveTo>
                    <a:pt x="0" y="1786127"/>
                  </a:moveTo>
                  <a:lnTo>
                    <a:pt x="3165347" y="1786127"/>
                  </a:lnTo>
                  <a:lnTo>
                    <a:pt x="3165347" y="0"/>
                  </a:lnTo>
                  <a:lnTo>
                    <a:pt x="0" y="0"/>
                  </a:lnTo>
                  <a:lnTo>
                    <a:pt x="0" y="1786127"/>
                  </a:lnTo>
                  <a:close/>
                </a:path>
              </a:pathLst>
            </a:custGeom>
            <a:ln w="914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80782" y="1618818"/>
              <a:ext cx="1504950" cy="2746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80682" y="1969897"/>
              <a:ext cx="1465071" cy="2743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23580" y="1969897"/>
              <a:ext cx="292607" cy="2743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80682" y="2320417"/>
              <a:ext cx="1706626" cy="2743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73516" y="2320417"/>
              <a:ext cx="292607" cy="2743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80682" y="2670937"/>
              <a:ext cx="481838" cy="2743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80682" y="3021457"/>
              <a:ext cx="1099375" cy="27432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42580" y="3021457"/>
              <a:ext cx="292607" cy="27432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388607" y="1953768"/>
              <a:ext cx="3165475" cy="0"/>
            </a:xfrm>
            <a:custGeom>
              <a:avLst/>
              <a:gdLst/>
              <a:ahLst/>
              <a:cxnLst/>
              <a:rect l="l" t="t" r="r" b="b"/>
              <a:pathLst>
                <a:path w="3165475">
                  <a:moveTo>
                    <a:pt x="3165220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035552" y="3980688"/>
            <a:ext cx="2886710" cy="1440180"/>
            <a:chOff x="4035552" y="3980688"/>
            <a:chExt cx="2886710" cy="1440180"/>
          </a:xfrm>
        </p:grpSpPr>
        <p:sp>
          <p:nvSpPr>
            <p:cNvPr id="16" name="object 16"/>
            <p:cNvSpPr/>
            <p:nvPr/>
          </p:nvSpPr>
          <p:spPr>
            <a:xfrm>
              <a:off x="4040124" y="3985260"/>
              <a:ext cx="2877820" cy="1431290"/>
            </a:xfrm>
            <a:custGeom>
              <a:avLst/>
              <a:gdLst/>
              <a:ahLst/>
              <a:cxnLst/>
              <a:rect l="l" t="t" r="r" b="b"/>
              <a:pathLst>
                <a:path w="2877820" h="1431289">
                  <a:moveTo>
                    <a:pt x="2877312" y="0"/>
                  </a:moveTo>
                  <a:lnTo>
                    <a:pt x="0" y="0"/>
                  </a:lnTo>
                  <a:lnTo>
                    <a:pt x="0" y="1431036"/>
                  </a:lnTo>
                  <a:lnTo>
                    <a:pt x="2877312" y="1431036"/>
                  </a:lnTo>
                  <a:lnTo>
                    <a:pt x="2877312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40124" y="3985260"/>
              <a:ext cx="2877820" cy="1431290"/>
            </a:xfrm>
            <a:custGeom>
              <a:avLst/>
              <a:gdLst/>
              <a:ahLst/>
              <a:cxnLst/>
              <a:rect l="l" t="t" r="r" b="b"/>
              <a:pathLst>
                <a:path w="2877820" h="1431289">
                  <a:moveTo>
                    <a:pt x="0" y="1431036"/>
                  </a:moveTo>
                  <a:lnTo>
                    <a:pt x="2877312" y="1431036"/>
                  </a:lnTo>
                  <a:lnTo>
                    <a:pt x="2877312" y="0"/>
                  </a:lnTo>
                  <a:lnTo>
                    <a:pt x="0" y="0"/>
                  </a:lnTo>
                  <a:lnTo>
                    <a:pt x="0" y="1431036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03446" y="4030980"/>
              <a:ext cx="2665856" cy="2743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31818" y="4381754"/>
              <a:ext cx="1465072" cy="2743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74843" y="4381754"/>
              <a:ext cx="292608" cy="27431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31818" y="4732274"/>
              <a:ext cx="1706626" cy="2743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24779" y="4732274"/>
              <a:ext cx="292608" cy="27431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31818" y="5082794"/>
              <a:ext cx="482193" cy="27431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040124" y="4335780"/>
              <a:ext cx="2877185" cy="28575"/>
            </a:xfrm>
            <a:custGeom>
              <a:avLst/>
              <a:gdLst/>
              <a:ahLst/>
              <a:cxnLst/>
              <a:rect l="l" t="t" r="r" b="b"/>
              <a:pathLst>
                <a:path w="2877184" h="28575">
                  <a:moveTo>
                    <a:pt x="2876804" y="28448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8772143" y="3986784"/>
            <a:ext cx="3034030" cy="1440180"/>
            <a:chOff x="8772143" y="3986784"/>
            <a:chExt cx="3034030" cy="1440180"/>
          </a:xfrm>
        </p:grpSpPr>
        <p:sp>
          <p:nvSpPr>
            <p:cNvPr id="26" name="object 26"/>
            <p:cNvSpPr/>
            <p:nvPr/>
          </p:nvSpPr>
          <p:spPr>
            <a:xfrm>
              <a:off x="8776715" y="3991356"/>
              <a:ext cx="2994660" cy="1431290"/>
            </a:xfrm>
            <a:custGeom>
              <a:avLst/>
              <a:gdLst/>
              <a:ahLst/>
              <a:cxnLst/>
              <a:rect l="l" t="t" r="r" b="b"/>
              <a:pathLst>
                <a:path w="2994659" h="1431289">
                  <a:moveTo>
                    <a:pt x="2994660" y="0"/>
                  </a:moveTo>
                  <a:lnTo>
                    <a:pt x="0" y="0"/>
                  </a:lnTo>
                  <a:lnTo>
                    <a:pt x="0" y="1431036"/>
                  </a:lnTo>
                  <a:lnTo>
                    <a:pt x="2994660" y="1431036"/>
                  </a:lnTo>
                  <a:lnTo>
                    <a:pt x="2994660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776715" y="3991356"/>
              <a:ext cx="2994660" cy="1431290"/>
            </a:xfrm>
            <a:custGeom>
              <a:avLst/>
              <a:gdLst/>
              <a:ahLst/>
              <a:cxnLst/>
              <a:rect l="l" t="t" r="r" b="b"/>
              <a:pathLst>
                <a:path w="2994659" h="1431289">
                  <a:moveTo>
                    <a:pt x="0" y="1431036"/>
                  </a:moveTo>
                  <a:lnTo>
                    <a:pt x="2994660" y="1431036"/>
                  </a:lnTo>
                  <a:lnTo>
                    <a:pt x="2994660" y="0"/>
                  </a:lnTo>
                  <a:lnTo>
                    <a:pt x="0" y="0"/>
                  </a:lnTo>
                  <a:lnTo>
                    <a:pt x="0" y="1431036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69044" y="4037711"/>
              <a:ext cx="2936748" cy="27431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69044" y="4388231"/>
              <a:ext cx="1465072" cy="27431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12069" y="4388231"/>
              <a:ext cx="292607" cy="27431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69044" y="4738751"/>
              <a:ext cx="1706626" cy="27431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62005" y="4738751"/>
              <a:ext cx="292607" cy="27431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69044" y="5088966"/>
              <a:ext cx="531228" cy="27462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8776715" y="4364736"/>
              <a:ext cx="2994660" cy="6985"/>
            </a:xfrm>
            <a:custGeom>
              <a:avLst/>
              <a:gdLst/>
              <a:ahLst/>
              <a:cxnLst/>
              <a:rect l="l" t="t" r="r" b="b"/>
              <a:pathLst>
                <a:path w="2994659" h="6985">
                  <a:moveTo>
                    <a:pt x="2994279" y="0"/>
                  </a:moveTo>
                  <a:lnTo>
                    <a:pt x="0" y="6603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5466588" y="3359657"/>
            <a:ext cx="4820285" cy="633095"/>
          </a:xfrm>
          <a:custGeom>
            <a:avLst/>
            <a:gdLst/>
            <a:ahLst/>
            <a:cxnLst/>
            <a:rect l="l" t="t" r="r" b="b"/>
            <a:pathLst>
              <a:path w="4820284" h="633095">
                <a:moveTo>
                  <a:pt x="4820285" y="309245"/>
                </a:moveTo>
                <a:lnTo>
                  <a:pt x="4814443" y="303403"/>
                </a:lnTo>
                <a:lnTo>
                  <a:pt x="2518537" y="303403"/>
                </a:lnTo>
                <a:lnTo>
                  <a:pt x="2518537" y="300228"/>
                </a:lnTo>
                <a:lnTo>
                  <a:pt x="2518537" y="129540"/>
                </a:lnTo>
                <a:lnTo>
                  <a:pt x="2569464" y="129540"/>
                </a:lnTo>
                <a:lnTo>
                  <a:pt x="2570353" y="129540"/>
                </a:lnTo>
                <a:lnTo>
                  <a:pt x="2563876" y="116586"/>
                </a:lnTo>
                <a:lnTo>
                  <a:pt x="2505583" y="0"/>
                </a:lnTo>
                <a:lnTo>
                  <a:pt x="2505138" y="889"/>
                </a:lnTo>
                <a:lnTo>
                  <a:pt x="2504694" y="0"/>
                </a:lnTo>
                <a:lnTo>
                  <a:pt x="2439924" y="129540"/>
                </a:lnTo>
                <a:lnTo>
                  <a:pt x="2440813" y="129540"/>
                </a:lnTo>
                <a:lnTo>
                  <a:pt x="2491740" y="129540"/>
                </a:lnTo>
                <a:lnTo>
                  <a:pt x="2491740" y="300228"/>
                </a:lnTo>
                <a:lnTo>
                  <a:pt x="5842" y="300228"/>
                </a:lnTo>
                <a:lnTo>
                  <a:pt x="0" y="305943"/>
                </a:lnTo>
                <a:lnTo>
                  <a:pt x="0" y="626237"/>
                </a:lnTo>
                <a:lnTo>
                  <a:pt x="25908" y="626237"/>
                </a:lnTo>
                <a:lnTo>
                  <a:pt x="25908" y="326136"/>
                </a:lnTo>
                <a:lnTo>
                  <a:pt x="2494330" y="326136"/>
                </a:lnTo>
                <a:lnTo>
                  <a:pt x="2497582" y="329311"/>
                </a:lnTo>
                <a:lnTo>
                  <a:pt x="4794377" y="329311"/>
                </a:lnTo>
                <a:lnTo>
                  <a:pt x="4794377" y="632841"/>
                </a:lnTo>
                <a:lnTo>
                  <a:pt x="4820285" y="632841"/>
                </a:lnTo>
                <a:lnTo>
                  <a:pt x="4820285" y="329311"/>
                </a:lnTo>
                <a:lnTo>
                  <a:pt x="4820285" y="309245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460248" y="1930907"/>
            <a:ext cx="5929630" cy="1087120"/>
            <a:chOff x="460248" y="1930907"/>
            <a:chExt cx="5929630" cy="1087120"/>
          </a:xfrm>
        </p:grpSpPr>
        <p:sp>
          <p:nvSpPr>
            <p:cNvPr id="37" name="object 37"/>
            <p:cNvSpPr/>
            <p:nvPr/>
          </p:nvSpPr>
          <p:spPr>
            <a:xfrm>
              <a:off x="464820" y="1935479"/>
              <a:ext cx="3575685" cy="1077595"/>
            </a:xfrm>
            <a:custGeom>
              <a:avLst/>
              <a:gdLst/>
              <a:ahLst/>
              <a:cxnLst/>
              <a:rect l="l" t="t" r="r" b="b"/>
              <a:pathLst>
                <a:path w="3575685" h="1077595">
                  <a:moveTo>
                    <a:pt x="3575304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3575304" y="1077468"/>
                  </a:lnTo>
                  <a:lnTo>
                    <a:pt x="3575304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4820" y="1935479"/>
              <a:ext cx="3575685" cy="1077595"/>
            </a:xfrm>
            <a:custGeom>
              <a:avLst/>
              <a:gdLst/>
              <a:ahLst/>
              <a:cxnLst/>
              <a:rect l="l" t="t" r="r" b="b"/>
              <a:pathLst>
                <a:path w="3575685" h="1077595">
                  <a:moveTo>
                    <a:pt x="0" y="1077468"/>
                  </a:moveTo>
                  <a:lnTo>
                    <a:pt x="3575304" y="1077468"/>
                  </a:lnTo>
                  <a:lnTo>
                    <a:pt x="3575304" y="0"/>
                  </a:lnTo>
                  <a:lnTo>
                    <a:pt x="0" y="0"/>
                  </a:lnTo>
                  <a:lnTo>
                    <a:pt x="0" y="1077468"/>
                  </a:lnTo>
                  <a:close/>
                </a:path>
              </a:pathLst>
            </a:custGeom>
            <a:ln w="9143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58645" y="1982088"/>
              <a:ext cx="919226" cy="27432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7174" y="2332608"/>
              <a:ext cx="1489583" cy="27432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92756" y="2332608"/>
              <a:ext cx="185166" cy="27432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16201" y="2332608"/>
              <a:ext cx="1504950" cy="27432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7174" y="2683128"/>
              <a:ext cx="1785619" cy="27432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15261" y="2683128"/>
              <a:ext cx="292607" cy="27432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64820" y="2299715"/>
              <a:ext cx="3574415" cy="0"/>
            </a:xfrm>
            <a:custGeom>
              <a:avLst/>
              <a:gdLst/>
              <a:ahLst/>
              <a:cxnLst/>
              <a:rect l="l" t="t" r="r" b="b"/>
              <a:pathLst>
                <a:path w="3574415">
                  <a:moveTo>
                    <a:pt x="3574415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040886" y="2427985"/>
              <a:ext cx="2348865" cy="78105"/>
            </a:xfrm>
            <a:custGeom>
              <a:avLst/>
              <a:gdLst/>
              <a:ahLst/>
              <a:cxnLst/>
              <a:rect l="l" t="t" r="r" b="b"/>
              <a:pathLst>
                <a:path w="2348865" h="78105">
                  <a:moveTo>
                    <a:pt x="2322833" y="25908"/>
                  </a:moveTo>
                  <a:lnTo>
                    <a:pt x="2283587" y="25908"/>
                  </a:lnTo>
                  <a:lnTo>
                    <a:pt x="2283714" y="51815"/>
                  </a:lnTo>
                  <a:lnTo>
                    <a:pt x="2270760" y="51864"/>
                  </a:lnTo>
                  <a:lnTo>
                    <a:pt x="2270887" y="77724"/>
                  </a:lnTo>
                  <a:lnTo>
                    <a:pt x="2348484" y="38608"/>
                  </a:lnTo>
                  <a:lnTo>
                    <a:pt x="2322833" y="25908"/>
                  </a:lnTo>
                  <a:close/>
                </a:path>
                <a:path w="2348865" h="78105">
                  <a:moveTo>
                    <a:pt x="2270633" y="25956"/>
                  </a:moveTo>
                  <a:lnTo>
                    <a:pt x="0" y="34416"/>
                  </a:lnTo>
                  <a:lnTo>
                    <a:pt x="0" y="60325"/>
                  </a:lnTo>
                  <a:lnTo>
                    <a:pt x="2270760" y="51864"/>
                  </a:lnTo>
                  <a:lnTo>
                    <a:pt x="2270633" y="25956"/>
                  </a:lnTo>
                  <a:close/>
                </a:path>
                <a:path w="2348865" h="78105">
                  <a:moveTo>
                    <a:pt x="2283587" y="25908"/>
                  </a:moveTo>
                  <a:lnTo>
                    <a:pt x="2270633" y="25956"/>
                  </a:lnTo>
                  <a:lnTo>
                    <a:pt x="2270760" y="51864"/>
                  </a:lnTo>
                  <a:lnTo>
                    <a:pt x="2283714" y="51815"/>
                  </a:lnTo>
                  <a:lnTo>
                    <a:pt x="2283587" y="25908"/>
                  </a:lnTo>
                  <a:close/>
                </a:path>
                <a:path w="2348865" h="78105">
                  <a:moveTo>
                    <a:pt x="2270505" y="0"/>
                  </a:moveTo>
                  <a:lnTo>
                    <a:pt x="2270633" y="25956"/>
                  </a:lnTo>
                  <a:lnTo>
                    <a:pt x="2322833" y="25908"/>
                  </a:lnTo>
                  <a:lnTo>
                    <a:pt x="227050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5466588" y="5417058"/>
            <a:ext cx="4821555" cy="985519"/>
            <a:chOff x="5466588" y="5417058"/>
            <a:chExt cx="4821555" cy="985519"/>
          </a:xfrm>
        </p:grpSpPr>
        <p:sp>
          <p:nvSpPr>
            <p:cNvPr id="48" name="object 48"/>
            <p:cNvSpPr/>
            <p:nvPr/>
          </p:nvSpPr>
          <p:spPr>
            <a:xfrm>
              <a:off x="6917436" y="5675376"/>
              <a:ext cx="1859280" cy="722630"/>
            </a:xfrm>
            <a:custGeom>
              <a:avLst/>
              <a:gdLst/>
              <a:ahLst/>
              <a:cxnLst/>
              <a:rect l="l" t="t" r="r" b="b"/>
              <a:pathLst>
                <a:path w="1859279" h="722629">
                  <a:moveTo>
                    <a:pt x="1859279" y="0"/>
                  </a:moveTo>
                  <a:lnTo>
                    <a:pt x="0" y="0"/>
                  </a:lnTo>
                  <a:lnTo>
                    <a:pt x="0" y="722376"/>
                  </a:lnTo>
                  <a:lnTo>
                    <a:pt x="1859279" y="722376"/>
                  </a:lnTo>
                  <a:lnTo>
                    <a:pt x="1859279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917436" y="5675376"/>
              <a:ext cx="1859280" cy="722630"/>
            </a:xfrm>
            <a:custGeom>
              <a:avLst/>
              <a:gdLst/>
              <a:ahLst/>
              <a:cxnLst/>
              <a:rect l="l" t="t" r="r" b="b"/>
              <a:pathLst>
                <a:path w="1859279" h="722629">
                  <a:moveTo>
                    <a:pt x="0" y="722376"/>
                  </a:moveTo>
                  <a:lnTo>
                    <a:pt x="1859279" y="722376"/>
                  </a:lnTo>
                  <a:lnTo>
                    <a:pt x="1859279" y="0"/>
                  </a:lnTo>
                  <a:lnTo>
                    <a:pt x="0" y="0"/>
                  </a:lnTo>
                  <a:lnTo>
                    <a:pt x="0" y="722376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555102" y="5722010"/>
              <a:ext cx="731520" cy="27432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917436" y="6036564"/>
              <a:ext cx="1859914" cy="0"/>
            </a:xfrm>
            <a:custGeom>
              <a:avLst/>
              <a:gdLst/>
              <a:ahLst/>
              <a:cxnLst/>
              <a:rect l="l" t="t" r="r" b="b"/>
              <a:pathLst>
                <a:path w="1859915">
                  <a:moveTo>
                    <a:pt x="1859788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466588" y="5417058"/>
              <a:ext cx="4821555" cy="660400"/>
            </a:xfrm>
            <a:custGeom>
              <a:avLst/>
              <a:gdLst/>
              <a:ahLst/>
              <a:cxnLst/>
              <a:rect l="l" t="t" r="r" b="b"/>
              <a:pathLst>
                <a:path w="4821555" h="660400">
                  <a:moveTo>
                    <a:pt x="1451356" y="621106"/>
                  </a:moveTo>
                  <a:lnTo>
                    <a:pt x="1425448" y="608152"/>
                  </a:lnTo>
                  <a:lnTo>
                    <a:pt x="1373632" y="582244"/>
                  </a:lnTo>
                  <a:lnTo>
                    <a:pt x="1373632" y="608152"/>
                  </a:lnTo>
                  <a:lnTo>
                    <a:pt x="25908" y="608152"/>
                  </a:lnTo>
                  <a:lnTo>
                    <a:pt x="25908" y="0"/>
                  </a:lnTo>
                  <a:lnTo>
                    <a:pt x="0" y="0"/>
                  </a:lnTo>
                  <a:lnTo>
                    <a:pt x="0" y="628256"/>
                  </a:lnTo>
                  <a:lnTo>
                    <a:pt x="5842" y="634060"/>
                  </a:lnTo>
                  <a:lnTo>
                    <a:pt x="1373632" y="634060"/>
                  </a:lnTo>
                  <a:lnTo>
                    <a:pt x="1373632" y="659968"/>
                  </a:lnTo>
                  <a:lnTo>
                    <a:pt x="1425448" y="634060"/>
                  </a:lnTo>
                  <a:lnTo>
                    <a:pt x="1451356" y="621106"/>
                  </a:lnTo>
                  <a:close/>
                </a:path>
                <a:path w="4821555" h="660400">
                  <a:moveTo>
                    <a:pt x="4821047" y="6096"/>
                  </a:moveTo>
                  <a:lnTo>
                    <a:pt x="4795139" y="6096"/>
                  </a:lnTo>
                  <a:lnTo>
                    <a:pt x="4795139" y="607695"/>
                  </a:lnTo>
                  <a:lnTo>
                    <a:pt x="3388614" y="607695"/>
                  </a:lnTo>
                  <a:lnTo>
                    <a:pt x="3388614" y="581787"/>
                  </a:lnTo>
                  <a:lnTo>
                    <a:pt x="3310890" y="620649"/>
                  </a:lnTo>
                  <a:lnTo>
                    <a:pt x="3388614" y="659511"/>
                  </a:lnTo>
                  <a:lnTo>
                    <a:pt x="3388614" y="633603"/>
                  </a:lnTo>
                  <a:lnTo>
                    <a:pt x="4815205" y="633603"/>
                  </a:lnTo>
                  <a:lnTo>
                    <a:pt x="4821047" y="627799"/>
                  </a:lnTo>
                  <a:lnTo>
                    <a:pt x="4821047" y="620649"/>
                  </a:lnTo>
                  <a:lnTo>
                    <a:pt x="4821047" y="607695"/>
                  </a:lnTo>
                  <a:lnTo>
                    <a:pt x="4821047" y="6096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C62B711F-BF8A-04DE-7B2D-4EB61DF3AE3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48</a:t>
            </a:fld>
            <a:endParaRPr lang="en-I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16705" y="549859"/>
            <a:ext cx="5092700" cy="549275"/>
            <a:chOff x="3616705" y="549859"/>
            <a:chExt cx="5092700" cy="549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6705" y="549859"/>
              <a:ext cx="3014472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4210" y="549859"/>
              <a:ext cx="2194941" cy="5489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009392" y="1781683"/>
            <a:ext cx="6117590" cy="423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4490" marR="1370330" indent="-352425">
              <a:lnSpc>
                <a:spcPct val="127800"/>
              </a:lnSpc>
              <a:spcBef>
                <a:spcPts val="100"/>
              </a:spcBef>
            </a:pP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1800" spc="2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interface</a:t>
            </a:r>
            <a:r>
              <a:rPr sz="1800" spc="204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BookBuilder</a:t>
            </a:r>
            <a:r>
              <a:rPr sz="1800" spc="204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8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void 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buildAuthor(String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author); </a:t>
            </a:r>
            <a:r>
              <a:rPr sz="1800" spc="-107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void 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buildTitle(String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title); </a:t>
            </a:r>
            <a:r>
              <a:rPr sz="180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1800" spc="107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buildPages(int</a:t>
            </a:r>
            <a:r>
              <a:rPr sz="1800" spc="106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pages); </a:t>
            </a:r>
            <a:r>
              <a:rPr sz="180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18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buildPublisher();</a:t>
            </a:r>
            <a:endParaRPr sz="1800">
              <a:latin typeface="Courier New"/>
              <a:cs typeface="Courier New"/>
            </a:endParaRPr>
          </a:p>
          <a:p>
            <a:pPr marL="364490" marR="3145790">
              <a:lnSpc>
                <a:spcPct val="127800"/>
              </a:lnSpc>
            </a:pP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void 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buildIsbn10(); </a:t>
            </a:r>
            <a:r>
              <a:rPr sz="1800" spc="-107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1800" spc="-7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buildIsbn13();</a:t>
            </a:r>
            <a:endParaRPr sz="1800">
              <a:latin typeface="Courier New"/>
              <a:cs typeface="Courier New"/>
            </a:endParaRPr>
          </a:p>
          <a:p>
            <a:pPr marL="364490" marR="5080">
              <a:lnSpc>
                <a:spcPts val="2760"/>
              </a:lnSpc>
              <a:spcBef>
                <a:spcPts val="190"/>
              </a:spcBef>
            </a:pP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void 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buildDescription(String description); </a:t>
            </a:r>
            <a:r>
              <a:rPr sz="1800" spc="-107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18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buildPublicationYear();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Courier New"/>
              <a:cs typeface="Courier New"/>
            </a:endParaRPr>
          </a:p>
          <a:p>
            <a:pPr marL="364490">
              <a:lnSpc>
                <a:spcPct val="100000"/>
              </a:lnSpc>
            </a:pP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Book</a:t>
            </a:r>
            <a:r>
              <a:rPr sz="1800" spc="-6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getBook();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474CE-6C90-00F1-AE77-495803BEBC7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49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3183" y="544652"/>
            <a:ext cx="8639937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858973"/>
            <a:ext cx="1617472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454019"/>
            <a:ext cx="4674361" cy="365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4048378"/>
            <a:ext cx="125403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00369" y="2744767"/>
            <a:ext cx="2283080" cy="177710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6D1608D-823B-1200-4721-FE710D3AC2E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93848" y="549859"/>
            <a:ext cx="7149465" cy="549275"/>
            <a:chOff x="2593848" y="549859"/>
            <a:chExt cx="7149465" cy="549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3848" y="549859"/>
              <a:ext cx="5873750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47837" y="549859"/>
              <a:ext cx="1395349" cy="5489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361438" y="1400073"/>
            <a:ext cx="7360284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730" marR="5080" indent="-367665">
              <a:lnSpc>
                <a:spcPct val="131300"/>
              </a:lnSpc>
              <a:spcBef>
                <a:spcPts val="100"/>
              </a:spcBef>
            </a:pP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1600" spc="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1600" spc="2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IndependentBookBuilder</a:t>
            </a:r>
            <a:r>
              <a:rPr sz="1600" spc="7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implements</a:t>
            </a:r>
            <a:r>
              <a:rPr sz="1600" spc="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BookBuilder</a:t>
            </a:r>
            <a:r>
              <a:rPr sz="1600" spc="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600" spc="-944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private</a:t>
            </a:r>
            <a:r>
              <a:rPr sz="1600" spc="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Book</a:t>
            </a:r>
            <a:r>
              <a:rPr sz="1600" spc="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book;</a:t>
            </a:r>
            <a:endParaRPr sz="1600">
              <a:latin typeface="Courier New"/>
              <a:cs typeface="Courier New"/>
            </a:endParaRPr>
          </a:p>
          <a:p>
            <a:pPr marL="745490" marR="2939415" indent="-365760">
              <a:lnSpc>
                <a:spcPts val="2520"/>
              </a:lnSpc>
              <a:spcBef>
                <a:spcPts val="180"/>
              </a:spcBef>
            </a:pP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public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IndependentBookBuilder()</a:t>
            </a:r>
            <a:r>
              <a:rPr sz="1600" spc="5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{ </a:t>
            </a:r>
            <a:r>
              <a:rPr sz="1600" spc="-944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.book</a:t>
            </a:r>
            <a:r>
              <a:rPr sz="1600" spc="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1600" spc="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sz="1600" spc="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Book();</a:t>
            </a:r>
            <a:endParaRPr sz="1600">
              <a:latin typeface="Courier New"/>
              <a:cs typeface="Courier New"/>
            </a:endParaRPr>
          </a:p>
          <a:p>
            <a:pPr marL="379730">
              <a:lnSpc>
                <a:spcPct val="100000"/>
              </a:lnSpc>
              <a:spcBef>
                <a:spcPts val="420"/>
              </a:spcBef>
            </a:pP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687705" marR="2141220" indent="-365760">
              <a:lnSpc>
                <a:spcPct val="131300"/>
              </a:lnSpc>
            </a:pP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1600" spc="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1600" spc="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buildAuthor(String</a:t>
            </a:r>
            <a:r>
              <a:rPr sz="1600" spc="4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author)</a:t>
            </a:r>
            <a:r>
              <a:rPr sz="1600" spc="1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{ </a:t>
            </a:r>
            <a:r>
              <a:rPr sz="1600" spc="-944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book.setAuthor(author);</a:t>
            </a:r>
            <a:endParaRPr sz="1600">
              <a:latin typeface="Courier New"/>
              <a:cs typeface="Courier New"/>
            </a:endParaRPr>
          </a:p>
          <a:p>
            <a:pPr marL="32194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687705" marR="2508250" indent="-365760">
              <a:lnSpc>
                <a:spcPct val="131300"/>
              </a:lnSpc>
            </a:pP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public void</a:t>
            </a:r>
            <a:r>
              <a:rPr sz="1600" spc="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String</a:t>
            </a:r>
            <a:r>
              <a:rPr sz="1600" spc="1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buildPublisher()</a:t>
            </a:r>
            <a:r>
              <a:rPr sz="1600" spc="2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{ </a:t>
            </a:r>
            <a:r>
              <a:rPr sz="1600" spc="-944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book.setPublisher(</a:t>
            </a:r>
            <a:r>
              <a:rPr sz="1600" spc="-5" dirty="0">
                <a:solidFill>
                  <a:srgbClr val="9BC750"/>
                </a:solidFill>
                <a:latin typeface="Courier New"/>
                <a:cs typeface="Courier New"/>
              </a:rPr>
              <a:t>"</a:t>
            </a:r>
            <a:r>
              <a:rPr sz="1600" spc="4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9BC750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32194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32194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1600" spc="-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6A6A6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32194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160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Book</a:t>
            </a:r>
            <a:r>
              <a:rPr sz="1600" spc="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getBook()</a:t>
            </a:r>
            <a:r>
              <a:rPr sz="1600" spc="1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687705">
              <a:lnSpc>
                <a:spcPct val="100000"/>
              </a:lnSpc>
              <a:spcBef>
                <a:spcPts val="605"/>
              </a:spcBef>
            </a:pP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return</a:t>
            </a:r>
            <a:r>
              <a:rPr sz="1600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.book;</a:t>
            </a:r>
            <a:endParaRPr sz="1600">
              <a:latin typeface="Courier New"/>
              <a:cs typeface="Courier New"/>
            </a:endParaRPr>
          </a:p>
          <a:p>
            <a:pPr marL="32194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A7EDF-1067-7009-0B65-B5F98B8C2F2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50</a:t>
            </a:fld>
            <a:endParaRPr lang="en-I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48610" y="549859"/>
            <a:ext cx="6640195" cy="549275"/>
            <a:chOff x="2848610" y="549859"/>
            <a:chExt cx="6640195" cy="549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8610" y="549859"/>
              <a:ext cx="5342890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3329" y="549859"/>
              <a:ext cx="1395349" cy="5489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369947" y="1400073"/>
            <a:ext cx="7359650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730" marR="5080" indent="-367665">
              <a:lnSpc>
                <a:spcPct val="131300"/>
              </a:lnSpc>
              <a:spcBef>
                <a:spcPts val="100"/>
              </a:spcBef>
            </a:pP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1600" spc="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1600" spc="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TraditionalBookBuilder</a:t>
            </a:r>
            <a:r>
              <a:rPr sz="1600" spc="7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implements</a:t>
            </a:r>
            <a:r>
              <a:rPr sz="1600" spc="2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BookBuilder</a:t>
            </a:r>
            <a:r>
              <a:rPr sz="1600" spc="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600" spc="-944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private</a:t>
            </a:r>
            <a:r>
              <a:rPr sz="1600" spc="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Book</a:t>
            </a:r>
            <a:r>
              <a:rPr sz="1600" spc="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book;</a:t>
            </a:r>
            <a:endParaRPr sz="1600">
              <a:latin typeface="Courier New"/>
              <a:cs typeface="Courier New"/>
            </a:endParaRPr>
          </a:p>
          <a:p>
            <a:pPr marL="745490" marR="2939415" indent="-365760">
              <a:lnSpc>
                <a:spcPts val="2520"/>
              </a:lnSpc>
              <a:spcBef>
                <a:spcPts val="180"/>
              </a:spcBef>
            </a:pP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public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TraditionalBookBuilder()</a:t>
            </a:r>
            <a:r>
              <a:rPr sz="1600" spc="5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{ </a:t>
            </a:r>
            <a:r>
              <a:rPr sz="1600" spc="-944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.book</a:t>
            </a:r>
            <a:r>
              <a:rPr sz="1600" spc="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1600" spc="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sz="1600" spc="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Book();</a:t>
            </a:r>
            <a:endParaRPr sz="1600">
              <a:latin typeface="Courier New"/>
              <a:cs typeface="Courier New"/>
            </a:endParaRPr>
          </a:p>
          <a:p>
            <a:pPr marL="379730">
              <a:lnSpc>
                <a:spcPct val="100000"/>
              </a:lnSpc>
              <a:spcBef>
                <a:spcPts val="420"/>
              </a:spcBef>
            </a:pP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687705" marR="2141220" indent="-365760">
              <a:lnSpc>
                <a:spcPct val="131300"/>
              </a:lnSpc>
            </a:pP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1600" spc="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1600" spc="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buildAuthor(String</a:t>
            </a:r>
            <a:r>
              <a:rPr sz="1600" spc="4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author)</a:t>
            </a:r>
            <a:r>
              <a:rPr sz="1600" spc="1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{ </a:t>
            </a:r>
            <a:r>
              <a:rPr sz="1600" spc="-944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book.setAuthor(author);</a:t>
            </a:r>
            <a:endParaRPr sz="1600">
              <a:latin typeface="Courier New"/>
              <a:cs typeface="Courier New"/>
            </a:endParaRPr>
          </a:p>
          <a:p>
            <a:pPr marL="32194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687705" marR="1653539" indent="-365760">
              <a:lnSpc>
                <a:spcPct val="131300"/>
              </a:lnSpc>
            </a:pP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1600" spc="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1600" spc="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String</a:t>
            </a:r>
            <a:r>
              <a:rPr sz="1600" spc="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buildPublisher()</a:t>
            </a:r>
            <a:r>
              <a:rPr sz="1600" spc="3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{ </a:t>
            </a:r>
            <a:r>
              <a:rPr sz="160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book.setPublisher(</a:t>
            </a:r>
            <a:r>
              <a:rPr sz="1600" spc="-5" dirty="0">
                <a:solidFill>
                  <a:srgbClr val="9BC750"/>
                </a:solidFill>
                <a:latin typeface="Courier New"/>
                <a:cs typeface="Courier New"/>
              </a:rPr>
              <a:t>"Traditional</a:t>
            </a:r>
            <a:r>
              <a:rPr sz="1600" spc="6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9BC750"/>
                </a:solidFill>
                <a:latin typeface="Courier New"/>
                <a:cs typeface="Courier New"/>
              </a:rPr>
              <a:t>Imprint"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32194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32194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1600" spc="-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6A6A6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32194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160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Book</a:t>
            </a:r>
            <a:r>
              <a:rPr sz="1600" spc="1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getBook()</a:t>
            </a:r>
            <a:r>
              <a:rPr sz="1600" spc="1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687705">
              <a:lnSpc>
                <a:spcPct val="100000"/>
              </a:lnSpc>
              <a:spcBef>
                <a:spcPts val="605"/>
              </a:spcBef>
            </a:pP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return</a:t>
            </a:r>
            <a:r>
              <a:rPr sz="1600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.book;</a:t>
            </a:r>
            <a:endParaRPr sz="1600">
              <a:latin typeface="Courier New"/>
              <a:cs typeface="Courier New"/>
            </a:endParaRPr>
          </a:p>
          <a:p>
            <a:pPr marL="32194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B5A85-0F16-AA91-0C48-2AB1BC10BA1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51</a:t>
            </a:fld>
            <a:endParaRPr lang="en-I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4926" y="549859"/>
            <a:ext cx="3115818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26410" y="1449069"/>
            <a:ext cx="5686425" cy="52844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700"/>
              </a:spcBef>
            </a:pP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1800" spc="-6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1800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Author</a:t>
            </a:r>
            <a:r>
              <a:rPr sz="1800" spc="-6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80059" marR="822960">
              <a:lnSpc>
                <a:spcPct val="127800"/>
              </a:lnSpc>
            </a:pP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private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BookBuilder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bookBuilder; </a:t>
            </a:r>
            <a:r>
              <a:rPr sz="1800" spc="-10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private</a:t>
            </a:r>
            <a:r>
              <a:rPr sz="1800" spc="-6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name;</a:t>
            </a:r>
            <a:endParaRPr sz="1800">
              <a:latin typeface="Courier New"/>
              <a:cs typeface="Courier New"/>
            </a:endParaRPr>
          </a:p>
          <a:p>
            <a:pPr marL="480059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8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889000" marR="5080" indent="-408940">
              <a:lnSpc>
                <a:spcPct val="127800"/>
              </a:lnSpc>
            </a:pP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public void 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constructBook() </a:t>
            </a:r>
            <a:r>
              <a:rPr sz="1800" dirty="0">
                <a:solidFill>
                  <a:srgbClr val="2F2F2F"/>
                </a:solidFill>
                <a:latin typeface="Courier New"/>
                <a:cs typeface="Courier New"/>
              </a:rPr>
              <a:t>{ </a:t>
            </a:r>
            <a:r>
              <a:rPr sz="1800" spc="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.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bookBuilder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.buildAuthor(name); </a:t>
            </a:r>
            <a:r>
              <a:rPr sz="1800" spc="-107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.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bookBuilder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.buildPublisher();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.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bookBuilder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.isbn10();</a:t>
            </a:r>
            <a:endParaRPr sz="1800">
              <a:latin typeface="Courier New"/>
              <a:cs typeface="Courier New"/>
            </a:endParaRPr>
          </a:p>
          <a:p>
            <a:pPr marL="88900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//</a:t>
            </a:r>
            <a:r>
              <a:rPr sz="1800" spc="-8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  <a:spcBef>
                <a:spcPts val="605"/>
              </a:spcBef>
            </a:pPr>
            <a:r>
              <a:rPr sz="1800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1800" spc="-9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6A6A6"/>
                </a:solidFill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1800" spc="-5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Book</a:t>
            </a:r>
            <a:r>
              <a:rPr sz="1800" spc="-4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getBook()</a:t>
            </a:r>
            <a:r>
              <a:rPr sz="1800" spc="-5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83058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return</a:t>
            </a:r>
            <a:r>
              <a:rPr sz="1800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.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bookBuilder.getB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ook();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9C7A5-7227-CC82-79F0-7AF129CFDED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52</a:t>
            </a:fld>
            <a:endParaRPr lang="en-I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9646" y="549859"/>
            <a:ext cx="3781805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19552" y="1615591"/>
            <a:ext cx="7132320" cy="35312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Author</a:t>
            </a:r>
            <a:r>
              <a:rPr sz="1800" spc="-5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author</a:t>
            </a:r>
            <a:r>
              <a:rPr sz="1800" spc="-4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1800" spc="-2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sz="1800" spc="-2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Author();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author.setBookBuilder(</a:t>
            </a:r>
            <a:r>
              <a:rPr sz="1800" spc="-10" dirty="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sz="1800" spc="2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IndependentBookBuilder());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author.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constructBook();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Book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independentBook</a:t>
            </a:r>
            <a:r>
              <a:rPr sz="18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 author.getBook();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27800"/>
              </a:lnSpc>
            </a:pP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author.setBookBuilder(</a:t>
            </a:r>
            <a:r>
              <a:rPr sz="1800" spc="-10" dirty="0">
                <a:solidFill>
                  <a:srgbClr val="EF5A28"/>
                </a:solidFill>
                <a:latin typeface="Courier New"/>
                <a:cs typeface="Courier New"/>
              </a:rPr>
              <a:t>new 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TraditionalBookBuilder()); </a:t>
            </a:r>
            <a:r>
              <a:rPr sz="1800" spc="-107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author.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constructBook();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Book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traditionalBook</a:t>
            </a:r>
            <a:r>
              <a:rPr sz="18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 author.getBook();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10A4D-7AA1-3A37-2D79-883A99CC00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53</a:t>
            </a:fld>
            <a:endParaRPr lang="en-I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7914" y="549859"/>
            <a:ext cx="4084192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95270" y="1836699"/>
            <a:ext cx="7417434" cy="38677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700"/>
              </a:spcBef>
            </a:pP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1600" spc="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1600" spc="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IndependentBookBuilder</a:t>
            </a:r>
            <a:r>
              <a:rPr sz="1600" spc="7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implements</a:t>
            </a:r>
            <a:r>
              <a:rPr sz="1600" spc="2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BookBuilder</a:t>
            </a:r>
            <a:r>
              <a:rPr sz="1600" spc="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37515">
              <a:lnSpc>
                <a:spcPct val="100000"/>
              </a:lnSpc>
              <a:spcBef>
                <a:spcPts val="605"/>
              </a:spcBef>
            </a:pPr>
            <a:r>
              <a:rPr sz="1600" spc="-5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1600" spc="-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6A6A6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745490" marR="1285875" indent="-365760">
              <a:lnSpc>
                <a:spcPct val="131300"/>
              </a:lnSpc>
            </a:pP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1600" spc="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BookBuilder</a:t>
            </a:r>
            <a:r>
              <a:rPr sz="1600" spc="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buildAuthor(String</a:t>
            </a:r>
            <a:r>
              <a:rPr sz="1600" spc="5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author)</a:t>
            </a:r>
            <a:r>
              <a:rPr sz="1600" spc="1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{ </a:t>
            </a:r>
            <a:r>
              <a:rPr sz="1600" spc="-944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book.setAuthor(author);</a:t>
            </a:r>
            <a:endParaRPr sz="1600">
              <a:latin typeface="Courier New"/>
              <a:cs typeface="Courier New"/>
            </a:endParaRPr>
          </a:p>
          <a:p>
            <a:pPr marL="74549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return</a:t>
            </a:r>
            <a:r>
              <a:rPr sz="1600" spc="-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37973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745490" marR="1651000" indent="-365760">
              <a:lnSpc>
                <a:spcPct val="131200"/>
              </a:lnSpc>
            </a:pP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1600" spc="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BookBuilder</a:t>
            </a:r>
            <a:r>
              <a:rPr sz="1600" spc="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String</a:t>
            </a:r>
            <a:r>
              <a:rPr sz="1600" spc="1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buildPublisher()</a:t>
            </a:r>
            <a:r>
              <a:rPr sz="1600" spc="5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{ </a:t>
            </a:r>
            <a:r>
              <a:rPr sz="1600" spc="-944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book.setPublisher(</a:t>
            </a:r>
            <a:r>
              <a:rPr sz="1600" spc="-5" dirty="0">
                <a:solidFill>
                  <a:srgbClr val="9BC750"/>
                </a:solidFill>
                <a:latin typeface="Courier New"/>
                <a:cs typeface="Courier New"/>
              </a:rPr>
              <a:t>"</a:t>
            </a:r>
            <a:r>
              <a:rPr sz="1600" spc="4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9BC750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74549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return</a:t>
            </a:r>
            <a:r>
              <a:rPr sz="1600" spc="-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37973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37973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1600" spc="-5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6A6A6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81CD7-9E3F-04C0-75CA-F6C656AC7A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54</a:t>
            </a:fld>
            <a:endParaRPr lang="en-I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4926" y="549859"/>
            <a:ext cx="3115818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794254" y="1564675"/>
            <a:ext cx="5686425" cy="423354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705"/>
              </a:spcBef>
            </a:pP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1800" spc="-6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1800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Author</a:t>
            </a:r>
            <a:r>
              <a:rPr sz="1800" spc="-6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80059" marR="822960">
              <a:lnSpc>
                <a:spcPct val="127800"/>
              </a:lnSpc>
            </a:pP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private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BookBuilder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bookBuilder; </a:t>
            </a:r>
            <a:r>
              <a:rPr sz="1800" spc="-10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private</a:t>
            </a:r>
            <a:r>
              <a:rPr sz="1800" spc="-6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name;</a:t>
            </a:r>
            <a:endParaRPr sz="1800">
              <a:latin typeface="Courier New"/>
              <a:cs typeface="Courier New"/>
            </a:endParaRPr>
          </a:p>
          <a:p>
            <a:pPr marL="480059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8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480059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1800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1800" spc="-2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constructBook()</a:t>
            </a:r>
            <a:r>
              <a:rPr sz="1800" spc="-5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888365">
              <a:lnSpc>
                <a:spcPct val="100000"/>
              </a:lnSpc>
              <a:spcBef>
                <a:spcPts val="605"/>
              </a:spcBef>
            </a:pPr>
            <a:r>
              <a:rPr sz="1800" spc="-10" dirty="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.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bookBuilder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.buildAuthor(name);</a:t>
            </a:r>
            <a:endParaRPr sz="1800">
              <a:latin typeface="Courier New"/>
              <a:cs typeface="Courier New"/>
            </a:endParaRPr>
          </a:p>
          <a:p>
            <a:pPr marL="1981835">
              <a:lnSpc>
                <a:spcPct val="100000"/>
              </a:lnSpc>
              <a:spcBef>
                <a:spcPts val="600"/>
              </a:spcBef>
            </a:pP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.buildPublisher();</a:t>
            </a:r>
            <a:endParaRPr sz="1800">
              <a:latin typeface="Courier New"/>
              <a:cs typeface="Courier New"/>
            </a:endParaRPr>
          </a:p>
          <a:p>
            <a:pPr marL="198183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.isbn10()</a:t>
            </a:r>
            <a:endParaRPr sz="1800">
              <a:latin typeface="Courier New"/>
              <a:cs typeface="Courier New"/>
            </a:endParaRPr>
          </a:p>
          <a:p>
            <a:pPr marL="88836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1800" spc="-8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6A6A6"/>
                </a:solidFill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480059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1800" spc="-9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6A6A6"/>
                </a:solidFill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66775-E4F4-C2E3-F067-23B5466ECB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55</a:t>
            </a:fld>
            <a:endParaRPr lang="en-I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9908" y="549859"/>
            <a:ext cx="9226169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19933" y="2456179"/>
            <a:ext cx="6993890" cy="14281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Book</a:t>
            </a:r>
            <a:r>
              <a:rPr sz="1800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book</a:t>
            </a:r>
            <a:r>
              <a:rPr sz="1800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Book.Builder.withAuthor(</a:t>
            </a:r>
            <a:r>
              <a:rPr sz="1800" spc="-10" dirty="0">
                <a:solidFill>
                  <a:srgbClr val="9BC750"/>
                </a:solidFill>
                <a:latin typeface="Courier New"/>
                <a:cs typeface="Courier New"/>
              </a:rPr>
              <a:t>“Bob</a:t>
            </a:r>
            <a:r>
              <a:rPr sz="1800" spc="-4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9BC750"/>
                </a:solidFill>
                <a:latin typeface="Courier New"/>
                <a:cs typeface="Courier New"/>
              </a:rPr>
              <a:t>Anderson"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  <a:spcBef>
                <a:spcPts val="600"/>
              </a:spcBef>
            </a:pP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.withPublisher(</a:t>
            </a:r>
            <a:r>
              <a:rPr sz="1800" spc="-10" dirty="0">
                <a:solidFill>
                  <a:srgbClr val="9BC750"/>
                </a:solidFill>
                <a:latin typeface="Courier New"/>
                <a:cs typeface="Courier New"/>
              </a:rPr>
              <a:t>"Traditional</a:t>
            </a:r>
            <a:r>
              <a:rPr sz="1800" spc="-6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Imprint"</a:t>
            </a: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  <a:spcBef>
                <a:spcPts val="600"/>
              </a:spcBef>
            </a:pP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.withPages(</a:t>
            </a:r>
            <a:r>
              <a:rPr sz="1800" spc="-10" dirty="0">
                <a:solidFill>
                  <a:srgbClr val="D7739A"/>
                </a:solidFill>
                <a:latin typeface="Courier New"/>
                <a:cs typeface="Courier New"/>
              </a:rPr>
              <a:t>190</a:t>
            </a:r>
            <a:r>
              <a:rPr sz="1800" spc="-10" dirty="0">
                <a:solidFill>
                  <a:srgbClr val="2F2F2F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2F2F2F"/>
                </a:solidFill>
                <a:latin typeface="Courier New"/>
                <a:cs typeface="Courier New"/>
              </a:rPr>
              <a:t>.build()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AEE6D-E7F5-8FAF-81E3-03BB9260431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56</a:t>
            </a:fld>
            <a:endParaRPr lang="en-I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633679"/>
            <a:ext cx="1617472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127252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68975" y="1075944"/>
            <a:ext cx="5934710" cy="731520"/>
            <a:chOff x="5768975" y="1075944"/>
            <a:chExt cx="5934710" cy="73152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8975" y="1075944"/>
              <a:ext cx="5934329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1441704"/>
              <a:ext cx="5251831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2036064"/>
            <a:ext cx="2607945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66715" y="2529027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768975" y="2477719"/>
            <a:ext cx="5862955" cy="732155"/>
            <a:chOff x="5768975" y="2477719"/>
            <a:chExt cx="5862955" cy="73215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8975" y="2477719"/>
              <a:ext cx="5862574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8975" y="2844037"/>
              <a:ext cx="2134488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40146" y="3438397"/>
            <a:ext cx="2743327" cy="36575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466715" y="3931361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768975" y="3880053"/>
            <a:ext cx="5161280" cy="732790"/>
            <a:chOff x="5768975" y="3880053"/>
            <a:chExt cx="5161280" cy="732790"/>
          </a:xfrm>
        </p:grpSpPr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8975" y="3880053"/>
              <a:ext cx="5161280" cy="366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68975" y="4246498"/>
              <a:ext cx="2406269" cy="365760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40146" y="4840859"/>
            <a:ext cx="1254378" cy="36576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466715" y="5334127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768975" y="5282793"/>
            <a:ext cx="5022850" cy="732155"/>
            <a:chOff x="5768975" y="5282793"/>
            <a:chExt cx="5022850" cy="732155"/>
          </a:xfrm>
        </p:grpSpPr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8975" y="5282793"/>
              <a:ext cx="5022342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68975" y="5648858"/>
              <a:ext cx="4658867" cy="365759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1078382" y="1399286"/>
            <a:ext cx="2790190" cy="1097280"/>
            <a:chOff x="1078382" y="1399286"/>
            <a:chExt cx="2790190" cy="1097280"/>
          </a:xfrm>
        </p:grpSpPr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68882" y="1399286"/>
              <a:ext cx="2457958" cy="54863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78382" y="1947926"/>
              <a:ext cx="2789809" cy="548639"/>
            </a:xfrm>
            <a:prstGeom prst="rect">
              <a:avLst/>
            </a:prstGeom>
          </p:spPr>
        </p:pic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90D52A3E-6071-43F0-EC01-365FF3F5EA8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57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3697" y="2750566"/>
            <a:ext cx="5154422" cy="5486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7355B-B415-BCD3-B86D-1FC78908B22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0897" y="549859"/>
            <a:ext cx="3560317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174619" y="1720443"/>
            <a:ext cx="5360670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377315" indent="-4572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 class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Calculator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20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-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Calculator()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/>
              <a:cs typeface="Courier New"/>
            </a:endParaRPr>
          </a:p>
          <a:p>
            <a:pPr marL="927100" marR="5080" indent="-457200">
              <a:lnSpc>
                <a:spcPct val="150000"/>
              </a:lnSpc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int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add(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int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n1,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int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n2)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2000" spc="-11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return</a:t>
            </a:r>
            <a:r>
              <a:rPr sz="20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n1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n2;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860"/>
              </a:spcBef>
            </a:pP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//</a:t>
            </a:r>
            <a:r>
              <a:rPr sz="2000" spc="-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A2094-4498-62FF-D7BF-7DFB9409C3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8338" y="549859"/>
            <a:ext cx="6427596" cy="5489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5882" y="2785084"/>
            <a:ext cx="64268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pc="-5" dirty="0"/>
              <a:t>Calculator</a:t>
            </a:r>
            <a:r>
              <a:rPr dirty="0"/>
              <a:t> </a:t>
            </a:r>
            <a:r>
              <a:rPr spc="-5" dirty="0"/>
              <a:t>calculator </a:t>
            </a:r>
            <a:r>
              <a:rPr dirty="0"/>
              <a:t>=</a:t>
            </a:r>
            <a:r>
              <a:rPr spc="-5" dirty="0"/>
              <a:t> </a:t>
            </a:r>
            <a:r>
              <a:rPr spc="-5" dirty="0">
                <a:solidFill>
                  <a:srgbClr val="EF5A28"/>
                </a:solidFill>
              </a:rPr>
              <a:t>new </a:t>
            </a:r>
            <a:r>
              <a:rPr spc="-5" dirty="0"/>
              <a:t>Calculator(); </a:t>
            </a:r>
            <a:r>
              <a:rPr dirty="0"/>
              <a:t> </a:t>
            </a:r>
            <a:r>
              <a:rPr spc="-5" dirty="0"/>
              <a:t>Calculator calculator2 </a:t>
            </a:r>
            <a:r>
              <a:rPr dirty="0"/>
              <a:t>=</a:t>
            </a:r>
            <a:r>
              <a:rPr spc="5" dirty="0"/>
              <a:t> </a:t>
            </a:r>
            <a:r>
              <a:rPr spc="-5" dirty="0">
                <a:solidFill>
                  <a:srgbClr val="EF5A28"/>
                </a:solidFill>
              </a:rPr>
              <a:t>new</a:t>
            </a:r>
            <a:r>
              <a:rPr dirty="0">
                <a:solidFill>
                  <a:srgbClr val="EF5A28"/>
                </a:solidFill>
              </a:rPr>
              <a:t> </a:t>
            </a:r>
            <a:r>
              <a:rPr spc="-5" dirty="0"/>
              <a:t>Calculator();</a:t>
            </a:r>
          </a:p>
        </p:txBody>
      </p:sp>
      <p:sp>
        <p:nvSpPr>
          <p:cNvPr id="4" name="object 4"/>
          <p:cNvSpPr/>
          <p:nvPr/>
        </p:nvSpPr>
        <p:spPr>
          <a:xfrm>
            <a:off x="2375154" y="3562350"/>
            <a:ext cx="7260590" cy="0"/>
          </a:xfrm>
          <a:custGeom>
            <a:avLst/>
            <a:gdLst/>
            <a:ahLst/>
            <a:cxnLst/>
            <a:rect l="l" t="t" r="r" b="b"/>
            <a:pathLst>
              <a:path w="7260590">
                <a:moveTo>
                  <a:pt x="0" y="0"/>
                </a:moveTo>
                <a:lnTo>
                  <a:pt x="7260590" y="0"/>
                </a:lnTo>
              </a:path>
            </a:pathLst>
          </a:custGeom>
          <a:ln w="381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0F4EA-6AAF-9995-0770-D44836B3A4A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8338" y="549859"/>
            <a:ext cx="6427596" cy="5489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5882" y="2936875"/>
            <a:ext cx="6274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Calculator</a:t>
            </a:r>
            <a:r>
              <a:rPr dirty="0"/>
              <a:t> </a:t>
            </a:r>
            <a:r>
              <a:rPr spc="-5" dirty="0"/>
              <a:t>calculator </a:t>
            </a:r>
            <a:r>
              <a:rPr dirty="0"/>
              <a:t>=</a:t>
            </a:r>
            <a:r>
              <a:rPr spc="-5" dirty="0"/>
              <a:t> </a:t>
            </a:r>
            <a:r>
              <a:rPr spc="-5" dirty="0">
                <a:solidFill>
                  <a:srgbClr val="EF5A28"/>
                </a:solidFill>
              </a:rPr>
              <a:t>new </a:t>
            </a:r>
            <a:r>
              <a:rPr spc="-5" dirty="0"/>
              <a:t>Calculator();</a:t>
            </a:r>
          </a:p>
        </p:txBody>
      </p:sp>
      <p:sp>
        <p:nvSpPr>
          <p:cNvPr id="4" name="object 4"/>
          <p:cNvSpPr/>
          <p:nvPr/>
        </p:nvSpPr>
        <p:spPr>
          <a:xfrm>
            <a:off x="6387846" y="3120389"/>
            <a:ext cx="737235" cy="0"/>
          </a:xfrm>
          <a:custGeom>
            <a:avLst/>
            <a:gdLst/>
            <a:ahLst/>
            <a:cxnLst/>
            <a:rect l="l" t="t" r="r" b="b"/>
            <a:pathLst>
              <a:path w="737234">
                <a:moveTo>
                  <a:pt x="0" y="0"/>
                </a:moveTo>
                <a:lnTo>
                  <a:pt x="736980" y="0"/>
                </a:lnTo>
              </a:path>
            </a:pathLst>
          </a:custGeom>
          <a:ln w="381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5FE09-0651-CFD6-CD24-C9C2553E0A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1491</Words>
  <Application>Microsoft Office PowerPoint</Application>
  <PresentationFormat>Widescreen</PresentationFormat>
  <Paragraphs>338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Aptos</vt:lpstr>
      <vt:lpstr>Calibri</vt:lpstr>
      <vt:lpstr>Courier New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Calculator calculator = new Calculator();  Calculator calculator2 = new Calculator();</vt:lpstr>
      <vt:lpstr>Calculator calculator = new Calculator();</vt:lpstr>
      <vt:lpstr>PowerPoint Presentation</vt:lpstr>
      <vt:lpstr>PowerPoint Presentation</vt:lpstr>
      <vt:lpstr>public class Calculator {  private Calculator() { }</vt:lpstr>
      <vt:lpstr>Calculator calculator = Calculator.getInstance();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Vehicle v = new Vehicle();</vt:lpstr>
      <vt:lpstr>Vehicle v = new Car();</vt:lpstr>
      <vt:lpstr>Vehicle v = new Motorcycle();</vt:lpstr>
      <vt:lpstr>PowerPoint Presentation</vt:lpstr>
      <vt:lpstr>Vehicle v = VehicleFactory.create("car");</vt:lpstr>
      <vt:lpstr>Vehicle v = VehicleFactory.create("motorcycle");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public class Book {  private String author;  private String title;  private int pages;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Course Title in Titlecase</dc:title>
  <dc:creator>Santiago Herrera</dc:creator>
  <cp:lastModifiedBy>Steve Steve</cp:lastModifiedBy>
  <cp:revision>1</cp:revision>
  <dcterms:created xsi:type="dcterms:W3CDTF">2024-09-17T14:57:08Z</dcterms:created>
  <dcterms:modified xsi:type="dcterms:W3CDTF">2024-09-18T00:13:04Z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2018-12-27T00:00:00Z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2024-09-17T00:00:00Z</vt:filetime>
  </property>
</Properties>
</file>