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12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4431B-5AC7-47C2-9070-DE80AD5CA85A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DCED8-7EFD-41E4-83D5-C62639CC0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09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1D298-D9B2-4B58-8654-83BF94E8A4EA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DD4E6-5B76-4954-B206-3D3F6E544F87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965C4-61A9-40C1-AB4C-BDDDF60D4D7E}" type="datetime1">
              <a:rPr lang="en-US" smtClean="0"/>
              <a:t>9/18/2024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C10B-041B-4506-9174-AB69D1479188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BF7C9-BA4B-4720-87E4-7DDF4B90A38C}" type="datetime1">
              <a:rPr lang="en-US" smtClean="0"/>
              <a:t>9/18/2024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289F0-3DB2-4A63-B1A6-1319D1C91E5B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082" y="2046097"/>
            <a:ext cx="6647433" cy="6858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CD487D1-2145-F8DC-6E5D-76ED470670F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658100" y="2750261"/>
            <a:ext cx="4028440" cy="549275"/>
            <a:chOff x="7658100" y="2750261"/>
            <a:chExt cx="4028440" cy="54927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58100" y="2750261"/>
              <a:ext cx="3233928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22533" y="2750261"/>
              <a:ext cx="371855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08461" y="2750261"/>
              <a:ext cx="877824" cy="548944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C29E2-3D29-5AD1-2EDD-3B07D15CAE6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5053" y="544652"/>
            <a:ext cx="4151376" cy="5489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676779"/>
            <a:ext cx="6777355" cy="731520"/>
            <a:chOff x="5096002" y="2676779"/>
            <a:chExt cx="6777355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0574" y="2676779"/>
              <a:ext cx="6772529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3042539"/>
              <a:ext cx="5387975" cy="36576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00573" y="3636848"/>
            <a:ext cx="6682740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00573" y="4231513"/>
            <a:ext cx="6589522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82685" y="2652995"/>
            <a:ext cx="2517844" cy="196004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443F32C-8A84-34CE-34F2-54F26D2EB41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5053" y="544652"/>
            <a:ext cx="4151376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00573" y="2859658"/>
            <a:ext cx="3147822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00573" y="3454019"/>
            <a:ext cx="3101212" cy="3657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00573" y="4048633"/>
            <a:ext cx="3029077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2685" y="2652995"/>
            <a:ext cx="2517844" cy="1960046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4379B5-E289-8FEB-00E7-65AB26D2B87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5053" y="544652"/>
            <a:ext cx="4151376" cy="5489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973958"/>
            <a:ext cx="5605780" cy="731520"/>
            <a:chOff x="5096002" y="2973958"/>
            <a:chExt cx="5605780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0574" y="2973958"/>
              <a:ext cx="851408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2094" y="2973958"/>
              <a:ext cx="4869561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002" y="3339718"/>
              <a:ext cx="5532247" cy="36575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00573" y="3934333"/>
            <a:ext cx="4460748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82685" y="2652995"/>
            <a:ext cx="2517844" cy="196004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5ADD58-7398-B1A2-A807-E086239FEF0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7173" y="3009264"/>
            <a:ext cx="3310762" cy="73152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FE70E-0A7C-EAC7-9E69-785150F5F0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2234" y="2844038"/>
            <a:ext cx="5526024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82234" y="3438093"/>
            <a:ext cx="3728592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56690" y="1947926"/>
            <a:ext cx="2386965" cy="54863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E5A83-A601-503D-14DA-D37BE495CFD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32905" y="2750261"/>
            <a:ext cx="5385308" cy="5489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B1E13-DF89-0025-19DE-37B74B0CD6C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84169" y="2698369"/>
            <a:ext cx="5625465" cy="1353820"/>
            <a:chOff x="3384169" y="2698369"/>
            <a:chExt cx="5625465" cy="13538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4169" y="2698369"/>
              <a:ext cx="5625338" cy="7315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46653" y="3319856"/>
              <a:ext cx="5509006" cy="731824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0A30-6CC6-19FE-FFE5-144B8703CC9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1361" y="549859"/>
            <a:ext cx="5283708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83691" y="1805547"/>
            <a:ext cx="9932670" cy="42170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0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HelloWorld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 marR="2291080" indent="-457200">
              <a:lnSpc>
                <a:spcPct val="125000"/>
              </a:lnSpc>
              <a:tabLst>
                <a:tab pos="5499100" algn="l"/>
              </a:tabLst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static</a:t>
            </a:r>
            <a:r>
              <a:rPr sz="2000" spc="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000" spc="3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main(String[]	args)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20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MessageBody messageBody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=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MessageBody(); </a:t>
            </a:r>
            <a:r>
              <a:rPr sz="2000" spc="-11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messageBody.configure(</a:t>
            </a:r>
            <a:r>
              <a:rPr sz="2000" spc="-5" dirty="0">
                <a:solidFill>
                  <a:srgbClr val="9BC750"/>
                </a:solidFill>
                <a:latin typeface="Courier New"/>
                <a:cs typeface="Courier New"/>
              </a:rPr>
              <a:t>"Hello World!"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927100" marR="5080">
              <a:lnSpc>
                <a:spcPct val="250000"/>
              </a:lnSpc>
              <a:spcBef>
                <a:spcPts val="5"/>
              </a:spcBef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AbstractStrategyFactory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asf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=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DefaultFactory.getInstance(); </a:t>
            </a:r>
            <a:r>
              <a:rPr sz="2000" spc="-11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MessageStrategy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strategy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=</a:t>
            </a:r>
            <a:r>
              <a:rPr sz="20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asf.createStrategy(messageBody);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messageBody.send(strategy);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AD75C-7810-BED8-5EF7-45EC7F4C81E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1361" y="549859"/>
            <a:ext cx="5283708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03503" y="1507591"/>
            <a:ext cx="10085070" cy="49796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0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HelloWorld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 marR="3509645" indent="-457200">
              <a:lnSpc>
                <a:spcPct val="125000"/>
              </a:lnSpc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 static void</a:t>
            </a:r>
            <a:r>
              <a:rPr sz="2000" spc="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main(String[]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args)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2000" spc="-11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AbstractFactory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factory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FactorySingleton.getInstance().getHelloWorldFactory();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650">
              <a:latin typeface="Courier New"/>
              <a:cs typeface="Courier New"/>
            </a:endParaRPr>
          </a:p>
          <a:p>
            <a:pPr marL="927100" marR="2748280">
              <a:lnSpc>
                <a:spcPct val="125000"/>
              </a:lnSpc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Subject subject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factory.createSubject(); </a:t>
            </a:r>
            <a:r>
              <a:rPr sz="2000" spc="-11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subject.add(factory.createObserver());</a:t>
            </a:r>
            <a:endParaRPr sz="2000">
              <a:latin typeface="Courier New"/>
              <a:cs typeface="Courier New"/>
            </a:endParaRPr>
          </a:p>
          <a:p>
            <a:pPr marL="927100" marR="1681480">
              <a:lnSpc>
                <a:spcPct val="250000"/>
              </a:lnSpc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Command command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factory.createCommand(subject); </a:t>
            </a:r>
            <a:r>
              <a:rPr sz="2000" spc="-11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command.execute();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605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9ADC2-5BB5-3D4E-1FAB-233B6EF6FED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2182367"/>
            <a:ext cx="5257800" cy="3488690"/>
            <a:chOff x="6217920" y="2182367"/>
            <a:chExt cx="5257800" cy="3488690"/>
          </a:xfrm>
        </p:grpSpPr>
        <p:sp>
          <p:nvSpPr>
            <p:cNvPr id="3" name="object 3"/>
            <p:cNvSpPr/>
            <p:nvPr/>
          </p:nvSpPr>
          <p:spPr>
            <a:xfrm>
              <a:off x="6217920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2745" y="3745102"/>
              <a:ext cx="1880870" cy="36576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707136" y="2182367"/>
            <a:ext cx="5257800" cy="3488690"/>
            <a:chOff x="707136" y="2182367"/>
            <a:chExt cx="5257800" cy="3488690"/>
          </a:xfrm>
        </p:grpSpPr>
        <p:sp>
          <p:nvSpPr>
            <p:cNvPr id="6" name="object 6"/>
            <p:cNvSpPr/>
            <p:nvPr/>
          </p:nvSpPr>
          <p:spPr>
            <a:xfrm>
              <a:off x="707136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1928" y="3745102"/>
              <a:ext cx="1920621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89629" y="549859"/>
            <a:ext cx="5567553" cy="548944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6EA7B0-05C5-9457-1B68-0017F59C2B0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0150" y="549859"/>
            <a:ext cx="4857242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69315" y="2044268"/>
            <a:ext cx="934719" cy="732790"/>
            <a:chOff x="769315" y="2044268"/>
            <a:chExt cx="934719" cy="73279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315" y="2044268"/>
              <a:ext cx="934516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7643" y="2410714"/>
              <a:ext cx="204215" cy="3657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04617" y="2303017"/>
            <a:ext cx="4043679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769315" y="3474465"/>
            <a:ext cx="934719" cy="731520"/>
            <a:chOff x="769315" y="3474465"/>
            <a:chExt cx="934719" cy="73152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315" y="3474465"/>
              <a:ext cx="934516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8019" y="3840225"/>
              <a:ext cx="359663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04617" y="3732529"/>
            <a:ext cx="3084957" cy="30480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769315" y="4903978"/>
            <a:ext cx="934719" cy="731520"/>
            <a:chOff x="769315" y="4903978"/>
            <a:chExt cx="934719" cy="73152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315" y="4903978"/>
              <a:ext cx="934516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4971" y="5269382"/>
              <a:ext cx="371856" cy="366064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04617" y="5161737"/>
            <a:ext cx="3645661" cy="305104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13B0F20-EE84-3FB9-B275-D928E4B7320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0676" y="544652"/>
            <a:ext cx="7614158" cy="5489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973958"/>
            <a:ext cx="6931025" cy="731520"/>
            <a:chOff x="5096002" y="2973958"/>
            <a:chExt cx="6931025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0574" y="2973958"/>
              <a:ext cx="6926326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3339718"/>
              <a:ext cx="3871340" cy="36575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00573" y="3934333"/>
            <a:ext cx="3178302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8779" y="2411084"/>
            <a:ext cx="2744728" cy="2441416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56FC92-2E38-6BE1-BFBD-8FED39E3A44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Course Title in Titlecase</dc:title>
  <cp:lastModifiedBy>Steve Steve</cp:lastModifiedBy>
  <cp:revision>2</cp:revision>
  <dcterms:created xsi:type="dcterms:W3CDTF">2024-09-17T14:59:00Z</dcterms:created>
  <dcterms:modified xsi:type="dcterms:W3CDTF">2024-09-18T11:02:18Z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2024-09-17T00:00:00Z</vt:filetime>
  </property>
</Properties>
</file>