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3"/>
    <p:sldId id="256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00E9-C08D-4D79-BC95-73A8B688DE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81B18-54A0-4535-80D0-BDC9034AFC4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F9CB0-EC75-41D3-8B27-3C9BE32A13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3E80-AD27-42B9-B22F-0DDF5902A32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FBE45-F07F-4230-B396-0F186EEC59A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A353-CF92-4775-BF8A-1D929AF3481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B8CD0-3658-4753-9DA9-74780EE77064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DF348-52CC-4866-A300-66E5F9BDBF82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8CC24-06A2-42B8-8E94-53D21BB39CFC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5EFF-EC98-4C99-A3E1-912BE0982B3B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FFF4F-D991-4176-AAA1-4529B935724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04A1B-2BBA-4DB6-94D0-35CBF158206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2469" y="2977895"/>
            <a:ext cx="10768584" cy="3810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077595" y="3429000"/>
            <a:ext cx="572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Course Overview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Text Box 2"/>
          <p:cNvSpPr txBox="1"/>
          <p:nvPr/>
        </p:nvSpPr>
        <p:spPr>
          <a:xfrm>
            <a:off x="712469" y="2125061"/>
            <a:ext cx="5727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Playwright with Java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20" y="-92710"/>
            <a:ext cx="12120880" cy="61156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38990" cy="69430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88825" cy="59016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044680" cy="61194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WPS Presentation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steve</dc:creator>
  <cp:lastModifiedBy>steve</cp:lastModifiedBy>
  <cp:revision>12</cp:revision>
  <dcterms:created xsi:type="dcterms:W3CDTF">2021-08-05T10:41:00Z</dcterms:created>
  <dcterms:modified xsi:type="dcterms:W3CDTF">2025-07-30T16:27:12Z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1033-12.2.0.21931</vt:lpwstr>
  </property>
  <property fmtid="{D5CDD505-2E9C-101B-9397-08002B2CF9AE}" pid="3" name="ICV">
    <vt:lpwstr>BB539609235940E69327065850226B6E</vt:lpwstr>
  </property>
</Properties>
</file>