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7623915" y="0"/>
            <a:ext cx="21132800" cy="5806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912138" y="1446609"/>
            <a:ext cx="6943725" cy="390584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76800" y="5569446"/>
            <a:ext cx="39014400" cy="455682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7623915" y="10992223"/>
            <a:ext cx="21132800" cy="5806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6287" y="4135628"/>
            <a:ext cx="1250315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810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5929" y="788923"/>
            <a:ext cx="685101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36865" y="2343404"/>
            <a:ext cx="9271635" cy="6466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105954"/>
              <a:ext cx="1017946" cy="20665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4017625" cy="15011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-655" dirty="0"/>
              <a:t>Playwright</a:t>
            </a:r>
            <a:r>
              <a:rPr sz="9600" spc="-640" dirty="0"/>
              <a:t> </a:t>
            </a:r>
            <a:r>
              <a:rPr sz="9600" spc="-675" dirty="0"/>
              <a:t>with</a:t>
            </a:r>
            <a:r>
              <a:rPr sz="9600" spc="-645" dirty="0"/>
              <a:t> </a:t>
            </a:r>
            <a:r>
              <a:rPr sz="9600" spc="-935" dirty="0"/>
              <a:t>Java</a:t>
            </a:r>
            <a:endParaRPr sz="9600"/>
          </a:p>
        </p:txBody>
      </p:sp>
      <p:sp>
        <p:nvSpPr>
          <p:cNvPr id="9" name="object 9"/>
          <p:cNvSpPr txBox="1"/>
          <p:nvPr/>
        </p:nvSpPr>
        <p:spPr>
          <a:xfrm>
            <a:off x="1092459" y="4748276"/>
            <a:ext cx="58039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9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Introducing</a:t>
            </a:r>
            <a:r>
              <a:rPr sz="4200" spc="-30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4200" spc="-37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Playwright</a:t>
            </a:r>
            <a:endParaRPr sz="4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5929" y="5608828"/>
            <a:ext cx="3378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ourier New" panose="02070309020205020404"/>
                <a:cs typeface="Courier New" panose="02070309020205020404"/>
              </a:rPr>
              <a:t>el.click();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5929" y="3213100"/>
            <a:ext cx="11877675" cy="536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0905" marR="274320" indent="-878840">
              <a:lnSpc>
                <a:spcPct val="108000"/>
              </a:lnSpc>
              <a:spcBef>
                <a:spcPts val="100"/>
              </a:spcBef>
            </a:pPr>
            <a:r>
              <a:rPr sz="40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40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(isVisible(el)</a:t>
            </a:r>
            <a:r>
              <a:rPr sz="4000" spc="-6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&amp;&amp;</a:t>
            </a:r>
            <a:r>
              <a:rPr sz="4000" spc="-5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!isDisabled(el))</a:t>
            </a:r>
            <a:r>
              <a:rPr sz="4000" spc="-5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40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try</a:t>
            </a:r>
            <a:r>
              <a:rPr sz="4000" spc="-2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1769745" marR="5527040">
              <a:lnSpc>
                <a:spcPct val="111000"/>
              </a:lnSpc>
            </a:pPr>
            <a:r>
              <a:rPr sz="40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waitSeconds(5); el.click();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500"/>
              </a:spcBef>
            </a:pPr>
            <a:r>
              <a:rPr sz="40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4000" spc="-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catch(Exception1</a:t>
            </a:r>
            <a:r>
              <a:rPr sz="4000" spc="-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|</a:t>
            </a:r>
            <a:r>
              <a:rPr sz="4000" spc="-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Exception2</a:t>
            </a:r>
            <a:r>
              <a:rPr sz="4000" spc="-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e)</a:t>
            </a:r>
            <a:r>
              <a:rPr sz="4000" spc="-3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40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1769745">
              <a:lnSpc>
                <a:spcPct val="100000"/>
              </a:lnSpc>
              <a:spcBef>
                <a:spcPts val="505"/>
              </a:spcBef>
            </a:pPr>
            <a:r>
              <a:rPr sz="400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4000" spc="-10" dirty="0">
                <a:solidFill>
                  <a:srgbClr val="7F7F7F"/>
                </a:solidFill>
                <a:latin typeface="Courier New" panose="02070309020205020404"/>
                <a:cs typeface="Courier New" panose="02070309020205020404"/>
              </a:rPr>
              <a:t> handle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385"/>
              </a:spcBef>
            </a:pPr>
            <a:r>
              <a:rPr sz="40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4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4000" spc="-5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4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61208" y="4868164"/>
            <a:ext cx="25717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1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Screenshots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121" y="8379459"/>
            <a:ext cx="397065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7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Geolocation,</a:t>
            </a:r>
            <a:r>
              <a:rPr sz="3400" spc="-20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0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locale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Capable</a:t>
            </a:r>
            <a:endParaRPr spc="-335" dirty="0"/>
          </a:p>
        </p:txBody>
      </p:sp>
      <p:sp>
        <p:nvSpPr>
          <p:cNvPr id="6" name="object 6"/>
          <p:cNvSpPr txBox="1"/>
          <p:nvPr/>
        </p:nvSpPr>
        <p:spPr>
          <a:xfrm>
            <a:off x="13996123" y="4868164"/>
            <a:ext cx="20840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Emulation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06932" y="8379459"/>
            <a:ext cx="3262629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7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400" spc="-24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0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much</a:t>
            </a:r>
            <a:r>
              <a:rPr sz="3400" spc="-23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3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more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35291" y="4868164"/>
            <a:ext cx="32175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5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Smart</a:t>
            </a:r>
            <a:r>
              <a:rPr sz="3400" spc="-23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1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selectors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26325" y="8379459"/>
            <a:ext cx="34353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4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Network</a:t>
            </a:r>
            <a:r>
              <a:rPr sz="3400" spc="-229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75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Activity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3912" y="2419350"/>
            <a:ext cx="14097000" cy="5815330"/>
            <a:chOff x="2093912" y="2419350"/>
            <a:chExt cx="14097000" cy="58153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3912" y="2419350"/>
              <a:ext cx="2306637" cy="23066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419350"/>
              <a:ext cx="2306637" cy="230663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884275" y="2419350"/>
              <a:ext cx="2306637" cy="23066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3912" y="5930900"/>
              <a:ext cx="2303462" cy="23034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92268" y="5930900"/>
              <a:ext cx="2303462" cy="230346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84275" y="5930900"/>
              <a:ext cx="2303462" cy="2303462"/>
            </a:xfrm>
            <a:prstGeom prst="rect">
              <a:avLst/>
            </a:prstGeom>
          </p:spPr>
        </p:pic>
      </p:grp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3219196"/>
            <a:ext cx="8636635" cy="51219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400" spc="-3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All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major</a:t>
            </a:r>
            <a:r>
              <a:rPr sz="34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8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OSs: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801370" indent="-43243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spc="-20" dirty="0">
                <a:solidFill>
                  <a:srgbClr val="FF1675"/>
                </a:solidFill>
                <a:latin typeface="Arial MT"/>
                <a:cs typeface="Arial MT"/>
              </a:rPr>
              <a:t>Linux,</a:t>
            </a:r>
            <a:r>
              <a:rPr sz="3400" spc="-20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Mac,</a:t>
            </a:r>
            <a:r>
              <a:rPr sz="3400" spc="-19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Windows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400" spc="-2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Major</a:t>
            </a:r>
            <a:r>
              <a:rPr sz="34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browsers: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801370" indent="-43243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spc="-30" dirty="0">
                <a:solidFill>
                  <a:srgbClr val="FF1675"/>
                </a:solidFill>
                <a:latin typeface="Arial MT"/>
                <a:cs typeface="Arial MT"/>
              </a:rPr>
              <a:t>Chrome,</a:t>
            </a:r>
            <a:r>
              <a:rPr sz="3400" spc="-16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FF1675"/>
                </a:solidFill>
                <a:latin typeface="Arial MT"/>
                <a:cs typeface="Arial MT"/>
              </a:rPr>
              <a:t>Firefox,</a:t>
            </a:r>
            <a:r>
              <a:rPr sz="3400" spc="-16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70" dirty="0">
                <a:solidFill>
                  <a:srgbClr val="FF1675"/>
                </a:solidFill>
                <a:latin typeface="Arial MT"/>
                <a:cs typeface="Arial MT"/>
              </a:rPr>
              <a:t>Safari</a:t>
            </a:r>
            <a:r>
              <a:rPr sz="3400" spc="-15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(Webkit)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400" spc="-26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Many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popular</a:t>
            </a:r>
            <a:r>
              <a:rPr sz="34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1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languages: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801370" indent="-43243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JavaScript/TypeScript,</a:t>
            </a:r>
            <a:r>
              <a:rPr sz="3400" spc="3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FF1675"/>
                </a:solidFill>
                <a:latin typeface="Arial MT"/>
                <a:cs typeface="Arial MT"/>
              </a:rPr>
              <a:t>Java,</a:t>
            </a:r>
            <a:r>
              <a:rPr sz="3400" spc="3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60" dirty="0">
                <a:solidFill>
                  <a:srgbClr val="FF1675"/>
                </a:solidFill>
                <a:latin typeface="Arial MT"/>
                <a:cs typeface="Arial MT"/>
              </a:rPr>
              <a:t>C#,</a:t>
            </a:r>
            <a:r>
              <a:rPr sz="3400" spc="3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Python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27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Full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CI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support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5" dirty="0"/>
              <a:t>Ubiquitous</a:t>
            </a:r>
            <a:endParaRPr spc="-315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4706620"/>
            <a:ext cx="8247380" cy="2256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Debugging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tools,</a:t>
            </a:r>
            <a:r>
              <a:rPr sz="3400" spc="-22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smart</a:t>
            </a:r>
            <a:r>
              <a:rPr sz="3400" spc="-22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code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6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generation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>
              <a:lnSpc>
                <a:spcPct val="100000"/>
              </a:lnSpc>
              <a:spcBef>
                <a:spcPts val="4610"/>
              </a:spcBef>
            </a:pPr>
            <a:endParaRPr sz="34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</a:pPr>
            <a:r>
              <a:rPr sz="3400" spc="-28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Actively</a:t>
            </a:r>
            <a:r>
              <a:rPr sz="3400" spc="-2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developed</a:t>
            </a:r>
            <a:r>
              <a:rPr sz="3400" spc="-2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400" spc="-2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maintained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Delightful</a:t>
            </a:r>
            <a:r>
              <a:rPr spc="-290" dirty="0"/>
              <a:t> </a:t>
            </a:r>
            <a:r>
              <a:rPr spc="-1025" dirty="0"/>
              <a:t>&amp;</a:t>
            </a:r>
            <a:r>
              <a:rPr spc="-280" dirty="0"/>
              <a:t> </a:t>
            </a:r>
            <a:r>
              <a:rPr spc="-330" dirty="0"/>
              <a:t>Lively</a:t>
            </a:r>
            <a:endParaRPr spc="-33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729483"/>
            <a:ext cx="1296225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spc="-615" dirty="0">
                <a:solidFill>
                  <a:srgbClr val="FFFFFF"/>
                </a:solidFill>
              </a:rPr>
              <a:t>Serious,</a:t>
            </a:r>
            <a:r>
              <a:rPr sz="8000" spc="-509" dirty="0">
                <a:solidFill>
                  <a:srgbClr val="FFFFFF"/>
                </a:solidFill>
              </a:rPr>
              <a:t> </a:t>
            </a:r>
            <a:r>
              <a:rPr sz="8000" spc="-200" dirty="0">
                <a:solidFill>
                  <a:srgbClr val="FFFFFF"/>
                </a:solidFill>
              </a:rPr>
              <a:t>long-</a:t>
            </a:r>
            <a:r>
              <a:rPr sz="8000" spc="-595" dirty="0">
                <a:solidFill>
                  <a:srgbClr val="FFFFFF"/>
                </a:solidFill>
              </a:rPr>
              <a:t>term</a:t>
            </a:r>
            <a:r>
              <a:rPr sz="8000" spc="-515" dirty="0">
                <a:solidFill>
                  <a:srgbClr val="FFFFFF"/>
                </a:solidFill>
              </a:rPr>
              <a:t> </a:t>
            </a:r>
            <a:r>
              <a:rPr sz="8000" spc="-459" dirty="0">
                <a:solidFill>
                  <a:srgbClr val="FFFFFF"/>
                </a:solidFill>
              </a:rPr>
              <a:t>project </a:t>
            </a:r>
            <a:r>
              <a:rPr sz="8000" spc="-650" dirty="0">
                <a:solidFill>
                  <a:srgbClr val="FFFFFF"/>
                </a:solidFill>
              </a:rPr>
              <a:t>backed</a:t>
            </a:r>
            <a:r>
              <a:rPr sz="8000" spc="-530" dirty="0">
                <a:solidFill>
                  <a:srgbClr val="FFFFFF"/>
                </a:solidFill>
              </a:rPr>
              <a:t> </a:t>
            </a:r>
            <a:r>
              <a:rPr sz="8000" spc="-360" dirty="0">
                <a:solidFill>
                  <a:srgbClr val="FFFFFF"/>
                </a:solidFill>
              </a:rPr>
              <a:t>by</a:t>
            </a:r>
            <a:r>
              <a:rPr sz="8000" spc="-535" dirty="0">
                <a:solidFill>
                  <a:srgbClr val="FFFFFF"/>
                </a:solidFill>
              </a:rPr>
              <a:t> </a:t>
            </a:r>
            <a:r>
              <a:rPr sz="8000" spc="-434" dirty="0">
                <a:solidFill>
                  <a:srgbClr val="FFFFFF"/>
                </a:solidFill>
              </a:rPr>
              <a:t>Microsoft</a:t>
            </a:r>
            <a:endParaRPr sz="8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3447796"/>
            <a:ext cx="7742555" cy="46647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34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Experience</a:t>
            </a:r>
            <a:r>
              <a:rPr sz="3400" spc="-2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3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with: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801370" indent="-432435">
              <a:lnSpc>
                <a:spcPct val="100000"/>
              </a:lnSpc>
              <a:spcBef>
                <a:spcPts val="840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Java</a:t>
            </a:r>
            <a:r>
              <a:rPr sz="3400" spc="-17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365" dirty="0">
                <a:solidFill>
                  <a:srgbClr val="FF1675"/>
                </a:solidFill>
                <a:latin typeface="Arial MT"/>
                <a:cs typeface="Arial MT"/>
              </a:rPr>
              <a:t>(1+</a:t>
            </a:r>
            <a:r>
              <a:rPr sz="3400" spc="-1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years</a:t>
            </a:r>
            <a:r>
              <a:rPr sz="3400" spc="-14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70" dirty="0">
                <a:solidFill>
                  <a:srgbClr val="FF1675"/>
                </a:solidFill>
                <a:latin typeface="Arial MT"/>
                <a:cs typeface="Arial MT"/>
              </a:rPr>
              <a:t>of</a:t>
            </a:r>
            <a:r>
              <a:rPr sz="3400" spc="-14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experience)</a:t>
            </a:r>
            <a:endParaRPr sz="3400">
              <a:latin typeface="Arial MT"/>
              <a:cs typeface="Arial MT"/>
            </a:endParaRPr>
          </a:p>
          <a:p>
            <a:pPr marL="801370" indent="-43243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spc="-25" dirty="0">
                <a:solidFill>
                  <a:srgbClr val="FF1675"/>
                </a:solidFill>
                <a:latin typeface="Arial MT"/>
                <a:cs typeface="Arial MT"/>
              </a:rPr>
              <a:t>IDE</a:t>
            </a:r>
            <a:endParaRPr sz="3400">
              <a:latin typeface="Arial MT"/>
              <a:cs typeface="Arial MT"/>
            </a:endParaRPr>
          </a:p>
          <a:p>
            <a:pPr marL="801370" indent="-43243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spc="60" dirty="0">
                <a:solidFill>
                  <a:srgbClr val="FF1675"/>
                </a:solidFill>
                <a:latin typeface="Arial MT"/>
                <a:cs typeface="Arial MT"/>
              </a:rPr>
              <a:t>Writing</a:t>
            </a:r>
            <a:r>
              <a:rPr sz="3400" spc="-8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any</a:t>
            </a:r>
            <a:r>
              <a:rPr sz="3400" spc="-8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65" dirty="0">
                <a:solidFill>
                  <a:srgbClr val="FF1675"/>
                </a:solidFill>
                <a:latin typeface="Arial MT"/>
                <a:cs typeface="Arial MT"/>
              </a:rPr>
              <a:t>kind</a:t>
            </a:r>
            <a:r>
              <a:rPr sz="3400" spc="-8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65" dirty="0">
                <a:solidFill>
                  <a:srgbClr val="FF1675"/>
                </a:solidFill>
                <a:latin typeface="Arial MT"/>
                <a:cs typeface="Arial MT"/>
              </a:rPr>
              <a:t>of</a:t>
            </a:r>
            <a:r>
              <a:rPr sz="3400" spc="-9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65" dirty="0">
                <a:solidFill>
                  <a:srgbClr val="FF1675"/>
                </a:solidFill>
                <a:latin typeface="Arial MT"/>
                <a:cs typeface="Arial MT"/>
              </a:rPr>
              <a:t>automated</a:t>
            </a:r>
            <a:r>
              <a:rPr sz="3400" spc="-7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tests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3400" spc="-31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Nice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2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to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3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have: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801370" indent="-432435">
              <a:lnSpc>
                <a:spcPct val="100000"/>
              </a:lnSpc>
              <a:spcBef>
                <a:spcPts val="910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Java</a:t>
            </a:r>
            <a:r>
              <a:rPr sz="3400" spc="-12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8</a:t>
            </a:r>
            <a:r>
              <a:rPr sz="3400" spc="-114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lambdas</a:t>
            </a:r>
            <a:endParaRPr sz="3400">
              <a:latin typeface="Arial MT"/>
              <a:cs typeface="Arial MT"/>
            </a:endParaRPr>
          </a:p>
          <a:p>
            <a:pPr marL="801370" indent="-432435">
              <a:lnSpc>
                <a:spcPct val="100000"/>
              </a:lnSpc>
              <a:spcBef>
                <a:spcPts val="815"/>
              </a:spcBef>
              <a:buFont typeface="Lucida Sans Unicode" panose="020B0602030504020204"/>
              <a:buChar char="-"/>
              <a:tabLst>
                <a:tab pos="801370" algn="l"/>
              </a:tabLst>
            </a:pP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HTML</a:t>
            </a:r>
            <a:r>
              <a:rPr sz="3400" spc="-2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FF1675"/>
                </a:solidFill>
                <a:latin typeface="Arial MT"/>
                <a:cs typeface="Arial MT"/>
              </a:rPr>
              <a:t>basics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Prerequisites</a:t>
            </a:r>
            <a:endParaRPr spc="-34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95929" y="3747515"/>
            <a:ext cx="6772275" cy="10922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&lt;form&gt;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360"/>
              </a:spcBef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&lt;div</a:t>
            </a:r>
            <a:r>
              <a:rPr sz="3200" spc="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2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="form-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group"&gt;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769745">
              <a:lnSpc>
                <a:spcPct val="100000"/>
              </a:lnSpc>
              <a:spcBef>
                <a:spcPts val="460"/>
              </a:spcBef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&lt;label</a:t>
            </a:r>
            <a:r>
              <a:rPr sz="3200" spc="-114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="nameInput"&gt;Name&lt;/label&gt;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 marR="3771900" indent="1757680">
              <a:lnSpc>
                <a:spcPts val="4300"/>
              </a:lnSpc>
              <a:spcBef>
                <a:spcPts val="120"/>
              </a:spcBef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&lt;input</a:t>
            </a:r>
            <a:r>
              <a:rPr sz="3200" spc="-9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25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spc="-2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="form-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control"</a:t>
            </a:r>
            <a:r>
              <a:rPr sz="3200" spc="-9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="nameInput" </a:t>
            </a:r>
            <a:r>
              <a:rPr sz="3200" spc="-1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placeholder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="John"&gt;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135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&lt;/div&gt;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890905">
              <a:lnSpc>
                <a:spcPct val="100000"/>
              </a:lnSpc>
              <a:spcBef>
                <a:spcPts val="360"/>
              </a:spcBef>
            </a:pP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&lt;button</a:t>
            </a:r>
            <a:r>
              <a:rPr sz="3200" spc="-18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type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="submit"</a:t>
            </a:r>
            <a:r>
              <a:rPr sz="3200" spc="-18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dirty="0">
                <a:solidFill>
                  <a:srgbClr val="FF1675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320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="btn</a:t>
            </a:r>
            <a:r>
              <a:rPr sz="3200" spc="-18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3200" spc="-25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btn-</a:t>
            </a: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primary"&gt;Submit&lt;/button&gt;</a:t>
            </a: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200" spc="-10" dirty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rPr>
              <a:t>&lt;/form&gt;</a:t>
            </a:r>
            <a:endParaRPr sz="32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5830" y="3002004"/>
            <a:ext cx="890269" cy="880110"/>
          </a:xfrm>
          <a:custGeom>
            <a:avLst/>
            <a:gdLst/>
            <a:ahLst/>
            <a:cxnLst/>
            <a:rect l="l" t="t" r="r" b="b"/>
            <a:pathLst>
              <a:path w="890269" h="880110">
                <a:moveTo>
                  <a:pt x="36142" y="604611"/>
                </a:moveTo>
                <a:lnTo>
                  <a:pt x="6794" y="632391"/>
                </a:lnTo>
                <a:lnTo>
                  <a:pt x="0" y="879772"/>
                </a:lnTo>
                <a:lnTo>
                  <a:pt x="61502" y="847189"/>
                </a:lnTo>
                <a:lnTo>
                  <a:pt x="53827" y="847189"/>
                </a:lnTo>
                <a:lnTo>
                  <a:pt x="54170" y="846661"/>
                </a:lnTo>
                <a:lnTo>
                  <a:pt x="5632" y="816517"/>
                </a:lnTo>
                <a:lnTo>
                  <a:pt x="6269" y="815489"/>
                </a:lnTo>
                <a:lnTo>
                  <a:pt x="40888" y="764747"/>
                </a:lnTo>
                <a:lnTo>
                  <a:pt x="61079" y="737468"/>
                </a:lnTo>
                <a:lnTo>
                  <a:pt x="63922" y="633959"/>
                </a:lnTo>
                <a:lnTo>
                  <a:pt x="61983" y="622779"/>
                </a:lnTo>
                <a:lnTo>
                  <a:pt x="56111" y="613532"/>
                </a:lnTo>
                <a:lnTo>
                  <a:pt x="47199" y="607161"/>
                </a:lnTo>
                <a:lnTo>
                  <a:pt x="36142" y="604611"/>
                </a:lnTo>
                <a:close/>
              </a:path>
              <a:path w="890269" h="880110">
                <a:moveTo>
                  <a:pt x="202806" y="710194"/>
                </a:moveTo>
                <a:lnTo>
                  <a:pt x="191926" y="713417"/>
                </a:lnTo>
                <a:lnTo>
                  <a:pt x="122927" y="749971"/>
                </a:lnTo>
                <a:lnTo>
                  <a:pt x="87492" y="797844"/>
                </a:lnTo>
                <a:lnTo>
                  <a:pt x="53827" y="847189"/>
                </a:lnTo>
                <a:lnTo>
                  <a:pt x="61502" y="847189"/>
                </a:lnTo>
                <a:lnTo>
                  <a:pt x="218681" y="763917"/>
                </a:lnTo>
                <a:lnTo>
                  <a:pt x="227458" y="756726"/>
                </a:lnTo>
                <a:lnTo>
                  <a:pt x="232617" y="747063"/>
                </a:lnTo>
                <a:lnTo>
                  <a:pt x="233777" y="736170"/>
                </a:lnTo>
                <a:lnTo>
                  <a:pt x="230554" y="725290"/>
                </a:lnTo>
                <a:lnTo>
                  <a:pt x="223362" y="716512"/>
                </a:lnTo>
                <a:lnTo>
                  <a:pt x="213699" y="711353"/>
                </a:lnTo>
                <a:lnTo>
                  <a:pt x="202806" y="710194"/>
                </a:lnTo>
                <a:close/>
              </a:path>
              <a:path w="890269" h="880110">
                <a:moveTo>
                  <a:pt x="61079" y="737468"/>
                </a:moveTo>
                <a:lnTo>
                  <a:pt x="40888" y="764747"/>
                </a:lnTo>
                <a:lnTo>
                  <a:pt x="6269" y="815489"/>
                </a:lnTo>
                <a:lnTo>
                  <a:pt x="5632" y="816517"/>
                </a:lnTo>
                <a:lnTo>
                  <a:pt x="54187" y="846661"/>
                </a:lnTo>
                <a:lnTo>
                  <a:pt x="54499" y="846156"/>
                </a:lnTo>
                <a:lnTo>
                  <a:pt x="63935" y="832373"/>
                </a:lnTo>
                <a:lnTo>
                  <a:pt x="58473" y="832373"/>
                </a:lnTo>
                <a:lnTo>
                  <a:pt x="16531" y="806338"/>
                </a:lnTo>
                <a:lnTo>
                  <a:pt x="59818" y="783405"/>
                </a:lnTo>
                <a:lnTo>
                  <a:pt x="61079" y="737468"/>
                </a:lnTo>
                <a:close/>
              </a:path>
              <a:path w="890269" h="880110">
                <a:moveTo>
                  <a:pt x="59818" y="783405"/>
                </a:moveTo>
                <a:lnTo>
                  <a:pt x="16531" y="806338"/>
                </a:lnTo>
                <a:lnTo>
                  <a:pt x="58473" y="832373"/>
                </a:lnTo>
                <a:lnTo>
                  <a:pt x="59818" y="783405"/>
                </a:lnTo>
                <a:close/>
              </a:path>
              <a:path w="890269" h="880110">
                <a:moveTo>
                  <a:pt x="122927" y="749971"/>
                </a:moveTo>
                <a:lnTo>
                  <a:pt x="59818" y="783405"/>
                </a:lnTo>
                <a:lnTo>
                  <a:pt x="58473" y="832373"/>
                </a:lnTo>
                <a:lnTo>
                  <a:pt x="63935" y="832373"/>
                </a:lnTo>
                <a:lnTo>
                  <a:pt x="87788" y="797410"/>
                </a:lnTo>
                <a:lnTo>
                  <a:pt x="122927" y="749971"/>
                </a:lnTo>
                <a:close/>
              </a:path>
              <a:path w="890269" h="880110">
                <a:moveTo>
                  <a:pt x="856314" y="0"/>
                </a:moveTo>
                <a:lnTo>
                  <a:pt x="781286" y="54566"/>
                </a:lnTo>
                <a:lnTo>
                  <a:pt x="708201" y="109717"/>
                </a:lnTo>
                <a:lnTo>
                  <a:pt x="637379" y="165191"/>
                </a:lnTo>
                <a:lnTo>
                  <a:pt x="568935" y="220875"/>
                </a:lnTo>
                <a:lnTo>
                  <a:pt x="502988" y="276658"/>
                </a:lnTo>
                <a:lnTo>
                  <a:pt x="439651" y="332422"/>
                </a:lnTo>
                <a:lnTo>
                  <a:pt x="379042" y="388058"/>
                </a:lnTo>
                <a:lnTo>
                  <a:pt x="321278" y="443454"/>
                </a:lnTo>
                <a:lnTo>
                  <a:pt x="266473" y="498501"/>
                </a:lnTo>
                <a:lnTo>
                  <a:pt x="214744" y="553088"/>
                </a:lnTo>
                <a:lnTo>
                  <a:pt x="166162" y="607161"/>
                </a:lnTo>
                <a:lnTo>
                  <a:pt x="120972" y="660460"/>
                </a:lnTo>
                <a:lnTo>
                  <a:pt x="79162" y="713038"/>
                </a:lnTo>
                <a:lnTo>
                  <a:pt x="59818" y="783405"/>
                </a:lnTo>
                <a:lnTo>
                  <a:pt x="122927" y="749971"/>
                </a:lnTo>
                <a:lnTo>
                  <a:pt x="124802" y="747438"/>
                </a:lnTo>
                <a:lnTo>
                  <a:pt x="125123" y="747063"/>
                </a:lnTo>
                <a:lnTo>
                  <a:pt x="165425" y="696382"/>
                </a:lnTo>
                <a:lnTo>
                  <a:pt x="209530" y="644382"/>
                </a:lnTo>
                <a:lnTo>
                  <a:pt x="257001" y="591567"/>
                </a:lnTo>
                <a:lnTo>
                  <a:pt x="307713" y="538068"/>
                </a:lnTo>
                <a:lnTo>
                  <a:pt x="361544" y="484012"/>
                </a:lnTo>
                <a:lnTo>
                  <a:pt x="418374" y="429522"/>
                </a:lnTo>
                <a:lnTo>
                  <a:pt x="478081" y="374723"/>
                </a:lnTo>
                <a:lnTo>
                  <a:pt x="540541" y="319739"/>
                </a:lnTo>
                <a:lnTo>
                  <a:pt x="605635" y="264687"/>
                </a:lnTo>
                <a:lnTo>
                  <a:pt x="673242" y="209689"/>
                </a:lnTo>
                <a:lnTo>
                  <a:pt x="743249" y="154866"/>
                </a:lnTo>
                <a:lnTo>
                  <a:pt x="815508" y="100337"/>
                </a:lnTo>
                <a:lnTo>
                  <a:pt x="889928" y="46219"/>
                </a:lnTo>
                <a:lnTo>
                  <a:pt x="856314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74249" y="2375916"/>
            <a:ext cx="932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0" dirty="0">
                <a:solidFill>
                  <a:srgbClr val="00A3FE"/>
                </a:solidFill>
                <a:latin typeface="Arial MT"/>
                <a:cs typeface="Arial MT"/>
              </a:rPr>
              <a:t>Tag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484264" y="4377413"/>
            <a:ext cx="865505" cy="976630"/>
          </a:xfrm>
          <a:custGeom>
            <a:avLst/>
            <a:gdLst/>
            <a:ahLst/>
            <a:cxnLst/>
            <a:rect l="l" t="t" r="r" b="b"/>
            <a:pathLst>
              <a:path w="865504" h="976629">
                <a:moveTo>
                  <a:pt x="661859" y="786147"/>
                </a:moveTo>
                <a:lnTo>
                  <a:pt x="650864" y="786147"/>
                </a:lnTo>
                <a:lnTo>
                  <a:pt x="640743" y="790223"/>
                </a:lnTo>
                <a:lnTo>
                  <a:pt x="632651" y="798178"/>
                </a:lnTo>
                <a:lnTo>
                  <a:pt x="628280" y="808649"/>
                </a:lnTo>
                <a:lnTo>
                  <a:pt x="628263" y="819603"/>
                </a:lnTo>
                <a:lnTo>
                  <a:pt x="632356" y="829765"/>
                </a:lnTo>
                <a:lnTo>
                  <a:pt x="640311" y="837857"/>
                </a:lnTo>
                <a:lnTo>
                  <a:pt x="845296" y="976509"/>
                </a:lnTo>
                <a:lnTo>
                  <a:pt x="848358" y="938348"/>
                </a:lnTo>
                <a:lnTo>
                  <a:pt x="795290" y="938348"/>
                </a:lnTo>
                <a:lnTo>
                  <a:pt x="794649" y="937093"/>
                </a:lnTo>
                <a:lnTo>
                  <a:pt x="766298" y="884942"/>
                </a:lnTo>
                <a:lnTo>
                  <a:pt x="735036" y="832933"/>
                </a:lnTo>
                <a:lnTo>
                  <a:pt x="672330" y="790519"/>
                </a:lnTo>
                <a:lnTo>
                  <a:pt x="661859" y="786147"/>
                </a:lnTo>
                <a:close/>
              </a:path>
              <a:path w="865504" h="976629">
                <a:moveTo>
                  <a:pt x="838892" y="699060"/>
                </a:moveTo>
                <a:lnTo>
                  <a:pt x="808122" y="725257"/>
                </a:lnTo>
                <a:lnTo>
                  <a:pt x="800552" y="819603"/>
                </a:lnTo>
                <a:lnTo>
                  <a:pt x="799796" y="829765"/>
                </a:lnTo>
                <a:lnTo>
                  <a:pt x="816230" y="857130"/>
                </a:lnTo>
                <a:lnTo>
                  <a:pt x="845854" y="911703"/>
                </a:lnTo>
                <a:lnTo>
                  <a:pt x="846485" y="913018"/>
                </a:lnTo>
                <a:lnTo>
                  <a:pt x="794978" y="937773"/>
                </a:lnTo>
                <a:lnTo>
                  <a:pt x="795290" y="938348"/>
                </a:lnTo>
                <a:lnTo>
                  <a:pt x="848358" y="938348"/>
                </a:lnTo>
                <a:lnTo>
                  <a:pt x="865089" y="729828"/>
                </a:lnTo>
                <a:lnTo>
                  <a:pt x="863831" y="719320"/>
                </a:lnTo>
                <a:lnTo>
                  <a:pt x="863744" y="718592"/>
                </a:lnTo>
                <a:lnTo>
                  <a:pt x="858363" y="709017"/>
                </a:lnTo>
                <a:lnTo>
                  <a:pt x="849799" y="702187"/>
                </a:lnTo>
                <a:lnTo>
                  <a:pt x="838892" y="699060"/>
                </a:lnTo>
                <a:close/>
              </a:path>
              <a:path w="865504" h="976629">
                <a:moveTo>
                  <a:pt x="735036" y="832933"/>
                </a:moveTo>
                <a:lnTo>
                  <a:pt x="766298" y="884942"/>
                </a:lnTo>
                <a:lnTo>
                  <a:pt x="794649" y="937093"/>
                </a:lnTo>
                <a:lnTo>
                  <a:pt x="794996" y="937773"/>
                </a:lnTo>
                <a:lnTo>
                  <a:pt x="825487" y="923109"/>
                </a:lnTo>
                <a:lnTo>
                  <a:pt x="792247" y="923109"/>
                </a:lnTo>
                <a:lnTo>
                  <a:pt x="796165" y="874281"/>
                </a:lnTo>
                <a:lnTo>
                  <a:pt x="735036" y="832933"/>
                </a:lnTo>
                <a:close/>
              </a:path>
              <a:path w="865504" h="976629">
                <a:moveTo>
                  <a:pt x="796165" y="874281"/>
                </a:moveTo>
                <a:lnTo>
                  <a:pt x="792247" y="923109"/>
                </a:lnTo>
                <a:lnTo>
                  <a:pt x="836740" y="901726"/>
                </a:lnTo>
                <a:lnTo>
                  <a:pt x="796165" y="874281"/>
                </a:lnTo>
                <a:close/>
              </a:path>
              <a:path w="865504" h="976629">
                <a:moveTo>
                  <a:pt x="799796" y="829765"/>
                </a:moveTo>
                <a:lnTo>
                  <a:pt x="799636" y="831024"/>
                </a:lnTo>
                <a:lnTo>
                  <a:pt x="796165" y="874281"/>
                </a:lnTo>
                <a:lnTo>
                  <a:pt x="836740" y="901726"/>
                </a:lnTo>
                <a:lnTo>
                  <a:pt x="792247" y="923109"/>
                </a:lnTo>
                <a:lnTo>
                  <a:pt x="825487" y="923109"/>
                </a:lnTo>
                <a:lnTo>
                  <a:pt x="846485" y="913018"/>
                </a:lnTo>
                <a:lnTo>
                  <a:pt x="845854" y="911703"/>
                </a:lnTo>
                <a:lnTo>
                  <a:pt x="816230" y="857130"/>
                </a:lnTo>
                <a:lnTo>
                  <a:pt x="799796" y="829765"/>
                </a:lnTo>
                <a:close/>
              </a:path>
              <a:path w="865504" h="976629">
                <a:moveTo>
                  <a:pt x="36871" y="0"/>
                </a:moveTo>
                <a:lnTo>
                  <a:pt x="0" y="43665"/>
                </a:lnTo>
                <a:lnTo>
                  <a:pt x="73776" y="105957"/>
                </a:lnTo>
                <a:lnTo>
                  <a:pt x="145129" y="168504"/>
                </a:lnTo>
                <a:lnTo>
                  <a:pt x="213931" y="231161"/>
                </a:lnTo>
                <a:lnTo>
                  <a:pt x="280056" y="293781"/>
                </a:lnTo>
                <a:lnTo>
                  <a:pt x="343380" y="356217"/>
                </a:lnTo>
                <a:lnTo>
                  <a:pt x="403774" y="418321"/>
                </a:lnTo>
                <a:lnTo>
                  <a:pt x="461114" y="479944"/>
                </a:lnTo>
                <a:lnTo>
                  <a:pt x="515270" y="540934"/>
                </a:lnTo>
                <a:lnTo>
                  <a:pt x="566119" y="601144"/>
                </a:lnTo>
                <a:lnTo>
                  <a:pt x="613531" y="660415"/>
                </a:lnTo>
                <a:lnTo>
                  <a:pt x="657381" y="718592"/>
                </a:lnTo>
                <a:lnTo>
                  <a:pt x="697543" y="775517"/>
                </a:lnTo>
                <a:lnTo>
                  <a:pt x="733041" y="829765"/>
                </a:lnTo>
                <a:lnTo>
                  <a:pt x="733889" y="831024"/>
                </a:lnTo>
                <a:lnTo>
                  <a:pt x="735036" y="832933"/>
                </a:lnTo>
                <a:lnTo>
                  <a:pt x="796165" y="874281"/>
                </a:lnTo>
                <a:lnTo>
                  <a:pt x="799483" y="832933"/>
                </a:lnTo>
                <a:lnTo>
                  <a:pt x="799599" y="831478"/>
                </a:lnTo>
                <a:lnTo>
                  <a:pt x="799636" y="831024"/>
                </a:lnTo>
                <a:lnTo>
                  <a:pt x="799737" y="829765"/>
                </a:lnTo>
                <a:lnTo>
                  <a:pt x="793694" y="819603"/>
                </a:lnTo>
                <a:lnTo>
                  <a:pt x="745092" y="743809"/>
                </a:lnTo>
                <a:lnTo>
                  <a:pt x="703827" y="685290"/>
                </a:lnTo>
                <a:lnTo>
                  <a:pt x="658928" y="625695"/>
                </a:lnTo>
                <a:lnTo>
                  <a:pt x="610515" y="565153"/>
                </a:lnTo>
                <a:lnTo>
                  <a:pt x="558708" y="503795"/>
                </a:lnTo>
                <a:lnTo>
                  <a:pt x="503631" y="441752"/>
                </a:lnTo>
                <a:lnTo>
                  <a:pt x="445402" y="379163"/>
                </a:lnTo>
                <a:lnTo>
                  <a:pt x="384145" y="316162"/>
                </a:lnTo>
                <a:lnTo>
                  <a:pt x="319979" y="252887"/>
                </a:lnTo>
                <a:lnTo>
                  <a:pt x="253028" y="189476"/>
                </a:lnTo>
                <a:lnTo>
                  <a:pt x="183410" y="126070"/>
                </a:lnTo>
                <a:lnTo>
                  <a:pt x="111251" y="62809"/>
                </a:lnTo>
                <a:lnTo>
                  <a:pt x="36871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631780" y="3482340"/>
            <a:ext cx="22860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30" dirty="0">
                <a:solidFill>
                  <a:srgbClr val="00A3FE"/>
                </a:solidFill>
                <a:latin typeface="Arial MT"/>
                <a:cs typeface="Arial MT"/>
              </a:rPr>
              <a:t>Attribute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3530091"/>
            <a:ext cx="6251575" cy="461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Windows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sz="3400" spc="-3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Java</a:t>
            </a:r>
            <a:r>
              <a:rPr sz="3400" spc="-254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6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21</a:t>
            </a:r>
            <a:r>
              <a:rPr sz="34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6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(LTS)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368935">
              <a:lnSpc>
                <a:spcPct val="100000"/>
              </a:lnSpc>
              <a:spcBef>
                <a:spcPts val="910"/>
              </a:spcBef>
            </a:pPr>
            <a:r>
              <a:rPr sz="3400" dirty="0">
                <a:solidFill>
                  <a:srgbClr val="FF1675"/>
                </a:solidFill>
                <a:latin typeface="Lucida Sans Unicode" panose="020B0602030504020204"/>
                <a:cs typeface="Lucida Sans Unicode" panose="020B0602030504020204"/>
              </a:rPr>
              <a:t>-</a:t>
            </a:r>
            <a:r>
              <a:rPr sz="3400" spc="375" dirty="0">
                <a:solidFill>
                  <a:srgbClr val="FF1675"/>
                </a:solidFill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Min.</a:t>
            </a:r>
            <a:r>
              <a:rPr sz="3400" spc="-110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Java</a:t>
            </a:r>
            <a:r>
              <a:rPr sz="3400" spc="-10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8</a:t>
            </a:r>
            <a:r>
              <a:rPr sz="3400" spc="-9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FF1675"/>
                </a:solidFill>
                <a:latin typeface="Arial MT"/>
                <a:cs typeface="Arial MT"/>
              </a:rPr>
              <a:t>or</a:t>
            </a:r>
            <a:r>
              <a:rPr sz="3400" spc="-10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0" dirty="0">
                <a:solidFill>
                  <a:srgbClr val="FF1675"/>
                </a:solidFill>
                <a:latin typeface="Arial MT"/>
                <a:cs typeface="Arial MT"/>
              </a:rPr>
              <a:t>later</a:t>
            </a:r>
            <a:r>
              <a:rPr sz="3400" spc="-105" dirty="0">
                <a:solidFill>
                  <a:srgbClr val="FF1675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FF1675"/>
                </a:solidFill>
                <a:latin typeface="Arial MT"/>
                <a:cs typeface="Arial MT"/>
              </a:rPr>
              <a:t>required</a:t>
            </a:r>
            <a:endParaRPr sz="3400">
              <a:latin typeface="Arial MT"/>
              <a:cs typeface="Arial MT"/>
            </a:endParaRPr>
          </a:p>
          <a:p>
            <a:pPr marL="12700" marR="4766945" algn="just">
              <a:lnSpc>
                <a:spcPct val="167000"/>
              </a:lnSpc>
              <a:spcBef>
                <a:spcPts val="25"/>
              </a:spcBef>
            </a:pPr>
            <a:r>
              <a:rPr sz="3400" spc="-28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IntelliJ </a:t>
            </a:r>
            <a:r>
              <a:rPr sz="3400" spc="-3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JUnit</a:t>
            </a:r>
            <a:r>
              <a:rPr sz="3400" spc="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5 </a:t>
            </a:r>
            <a:r>
              <a:rPr sz="34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Maven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80" dirty="0"/>
              <a:t>Tech</a:t>
            </a:r>
            <a:r>
              <a:rPr spc="-335" dirty="0"/>
              <a:t> </a:t>
            </a:r>
            <a:r>
              <a:rPr spc="-459" dirty="0"/>
              <a:t>Stack</a:t>
            </a:r>
            <a:endParaRPr spc="-459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4973" y="3520912"/>
            <a:ext cx="4547235" cy="1899285"/>
            <a:chOff x="904973" y="3520912"/>
            <a:chExt cx="4547235" cy="1899285"/>
          </a:xfrm>
        </p:grpSpPr>
        <p:sp>
          <p:nvSpPr>
            <p:cNvPr id="3" name="object 3"/>
            <p:cNvSpPr/>
            <p:nvPr/>
          </p:nvSpPr>
          <p:spPr>
            <a:xfrm>
              <a:off x="904973" y="3520912"/>
              <a:ext cx="4547235" cy="1899285"/>
            </a:xfrm>
            <a:custGeom>
              <a:avLst/>
              <a:gdLst/>
              <a:ahLst/>
              <a:cxnLst/>
              <a:rect l="l" t="t" r="r" b="b"/>
              <a:pathLst>
                <a:path w="4547235" h="1899285">
                  <a:moveTo>
                    <a:pt x="3597185" y="0"/>
                  </a:moveTo>
                  <a:lnTo>
                    <a:pt x="0" y="0"/>
                  </a:lnTo>
                  <a:lnTo>
                    <a:pt x="949522" y="949523"/>
                  </a:lnTo>
                  <a:lnTo>
                    <a:pt x="0" y="1899046"/>
                  </a:lnTo>
                  <a:lnTo>
                    <a:pt x="3597185" y="1899046"/>
                  </a:lnTo>
                  <a:lnTo>
                    <a:pt x="4546710" y="949523"/>
                  </a:lnTo>
                  <a:lnTo>
                    <a:pt x="3597185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53187" y="3685653"/>
              <a:ext cx="2533015" cy="1569720"/>
            </a:xfrm>
            <a:custGeom>
              <a:avLst/>
              <a:gdLst/>
              <a:ahLst/>
              <a:cxnLst/>
              <a:rect l="l" t="t" r="r" b="b"/>
              <a:pathLst>
                <a:path w="2533015" h="1569720">
                  <a:moveTo>
                    <a:pt x="2532590" y="0"/>
                  </a:moveTo>
                  <a:lnTo>
                    <a:pt x="0" y="0"/>
                  </a:lnTo>
                  <a:lnTo>
                    <a:pt x="0" y="1569563"/>
                  </a:lnTo>
                  <a:lnTo>
                    <a:pt x="2532590" y="1569563"/>
                  </a:lnTo>
                  <a:lnTo>
                    <a:pt x="2532590" y="0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337912" y="4187444"/>
            <a:ext cx="19348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Playwright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02657" y="3514562"/>
            <a:ext cx="4559935" cy="1911985"/>
            <a:chOff x="4902657" y="3514562"/>
            <a:chExt cx="4559935" cy="1911985"/>
          </a:xfrm>
        </p:grpSpPr>
        <p:sp>
          <p:nvSpPr>
            <p:cNvPr id="7" name="object 7"/>
            <p:cNvSpPr/>
            <p:nvPr/>
          </p:nvSpPr>
          <p:spPr>
            <a:xfrm>
              <a:off x="4909007" y="3520912"/>
              <a:ext cx="4547235" cy="1899285"/>
            </a:xfrm>
            <a:custGeom>
              <a:avLst/>
              <a:gdLst/>
              <a:ahLst/>
              <a:cxnLst/>
              <a:rect l="l" t="t" r="r" b="b"/>
              <a:pathLst>
                <a:path w="4547234" h="1899285">
                  <a:moveTo>
                    <a:pt x="3597187" y="0"/>
                  </a:moveTo>
                  <a:lnTo>
                    <a:pt x="0" y="0"/>
                  </a:lnTo>
                  <a:lnTo>
                    <a:pt x="949524" y="949523"/>
                  </a:lnTo>
                  <a:lnTo>
                    <a:pt x="0" y="1899046"/>
                  </a:lnTo>
                  <a:lnTo>
                    <a:pt x="3597187" y="1899046"/>
                  </a:lnTo>
                  <a:lnTo>
                    <a:pt x="4546710" y="949523"/>
                  </a:lnTo>
                  <a:lnTo>
                    <a:pt x="3597187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909007" y="3520912"/>
              <a:ext cx="4547235" cy="1899285"/>
            </a:xfrm>
            <a:custGeom>
              <a:avLst/>
              <a:gdLst/>
              <a:ahLst/>
              <a:cxnLst/>
              <a:rect l="l" t="t" r="r" b="b"/>
              <a:pathLst>
                <a:path w="4547234" h="1899285">
                  <a:moveTo>
                    <a:pt x="0" y="0"/>
                  </a:moveTo>
                  <a:lnTo>
                    <a:pt x="3597186" y="0"/>
                  </a:lnTo>
                  <a:lnTo>
                    <a:pt x="4546710" y="949523"/>
                  </a:lnTo>
                  <a:lnTo>
                    <a:pt x="3597186" y="1899047"/>
                  </a:lnTo>
                  <a:lnTo>
                    <a:pt x="0" y="1899047"/>
                  </a:lnTo>
                  <a:lnTo>
                    <a:pt x="949523" y="9495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74912" y="3634039"/>
              <a:ext cx="2728595" cy="1623060"/>
            </a:xfrm>
            <a:custGeom>
              <a:avLst/>
              <a:gdLst/>
              <a:ahLst/>
              <a:cxnLst/>
              <a:rect l="l" t="t" r="r" b="b"/>
              <a:pathLst>
                <a:path w="2728595" h="1623060">
                  <a:moveTo>
                    <a:pt x="2728027" y="0"/>
                  </a:moveTo>
                  <a:lnTo>
                    <a:pt x="0" y="0"/>
                  </a:lnTo>
                  <a:lnTo>
                    <a:pt x="0" y="1622588"/>
                  </a:lnTo>
                  <a:lnTo>
                    <a:pt x="2728027" y="1622588"/>
                  </a:lnTo>
                  <a:lnTo>
                    <a:pt x="2728027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140597" y="4163059"/>
            <a:ext cx="2369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BrowserType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06694" y="3514562"/>
            <a:ext cx="4559935" cy="1911985"/>
            <a:chOff x="8906694" y="3514562"/>
            <a:chExt cx="4559935" cy="1911985"/>
          </a:xfrm>
        </p:grpSpPr>
        <p:sp>
          <p:nvSpPr>
            <p:cNvPr id="12" name="object 12"/>
            <p:cNvSpPr/>
            <p:nvPr/>
          </p:nvSpPr>
          <p:spPr>
            <a:xfrm>
              <a:off x="8913044" y="3520912"/>
              <a:ext cx="4547235" cy="1899285"/>
            </a:xfrm>
            <a:custGeom>
              <a:avLst/>
              <a:gdLst/>
              <a:ahLst/>
              <a:cxnLst/>
              <a:rect l="l" t="t" r="r" b="b"/>
              <a:pathLst>
                <a:path w="4547234" h="1899285">
                  <a:moveTo>
                    <a:pt x="3597186" y="0"/>
                  </a:moveTo>
                  <a:lnTo>
                    <a:pt x="0" y="0"/>
                  </a:lnTo>
                  <a:lnTo>
                    <a:pt x="949523" y="949523"/>
                  </a:lnTo>
                  <a:lnTo>
                    <a:pt x="0" y="1899046"/>
                  </a:lnTo>
                  <a:lnTo>
                    <a:pt x="3597186" y="1899046"/>
                  </a:lnTo>
                  <a:lnTo>
                    <a:pt x="4546707" y="949523"/>
                  </a:lnTo>
                  <a:lnTo>
                    <a:pt x="3597186" y="0"/>
                  </a:lnTo>
                  <a:close/>
                </a:path>
              </a:pathLst>
            </a:custGeom>
            <a:solidFill>
              <a:srgbClr val="FF7B0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913044" y="3520912"/>
              <a:ext cx="4547235" cy="1899285"/>
            </a:xfrm>
            <a:custGeom>
              <a:avLst/>
              <a:gdLst/>
              <a:ahLst/>
              <a:cxnLst/>
              <a:rect l="l" t="t" r="r" b="b"/>
              <a:pathLst>
                <a:path w="4547234" h="1899285">
                  <a:moveTo>
                    <a:pt x="0" y="0"/>
                  </a:moveTo>
                  <a:lnTo>
                    <a:pt x="3597186" y="0"/>
                  </a:lnTo>
                  <a:lnTo>
                    <a:pt x="4546710" y="949523"/>
                  </a:lnTo>
                  <a:lnTo>
                    <a:pt x="3597186" y="1899047"/>
                  </a:lnTo>
                  <a:lnTo>
                    <a:pt x="0" y="1899047"/>
                  </a:lnTo>
                  <a:lnTo>
                    <a:pt x="949523" y="9495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9955713" y="3634039"/>
              <a:ext cx="2461895" cy="1616710"/>
            </a:xfrm>
            <a:custGeom>
              <a:avLst/>
              <a:gdLst/>
              <a:ahLst/>
              <a:cxnLst/>
              <a:rect l="l" t="t" r="r" b="b"/>
              <a:pathLst>
                <a:path w="2461895" h="1616710">
                  <a:moveTo>
                    <a:pt x="2461374" y="0"/>
                  </a:moveTo>
                  <a:lnTo>
                    <a:pt x="0" y="0"/>
                  </a:lnTo>
                  <a:lnTo>
                    <a:pt x="0" y="1616242"/>
                  </a:lnTo>
                  <a:lnTo>
                    <a:pt x="2461374" y="1616242"/>
                  </a:lnTo>
                  <a:lnTo>
                    <a:pt x="2461374" y="0"/>
                  </a:lnTo>
                  <a:close/>
                </a:path>
              </a:pathLst>
            </a:custGeom>
            <a:solidFill>
              <a:srgbClr val="FF7B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523903" y="4160011"/>
            <a:ext cx="1497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Browser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999656" y="3514562"/>
            <a:ext cx="4914265" cy="1911985"/>
            <a:chOff x="12999656" y="3514562"/>
            <a:chExt cx="4914265" cy="1911985"/>
          </a:xfrm>
        </p:grpSpPr>
        <p:sp>
          <p:nvSpPr>
            <p:cNvPr id="17" name="object 17"/>
            <p:cNvSpPr/>
            <p:nvPr/>
          </p:nvSpPr>
          <p:spPr>
            <a:xfrm>
              <a:off x="13006006" y="3520912"/>
              <a:ext cx="4901565" cy="1899285"/>
            </a:xfrm>
            <a:custGeom>
              <a:avLst/>
              <a:gdLst/>
              <a:ahLst/>
              <a:cxnLst/>
              <a:rect l="l" t="t" r="r" b="b"/>
              <a:pathLst>
                <a:path w="4901565" h="1899285">
                  <a:moveTo>
                    <a:pt x="3951477" y="0"/>
                  </a:moveTo>
                  <a:lnTo>
                    <a:pt x="0" y="0"/>
                  </a:lnTo>
                  <a:lnTo>
                    <a:pt x="949515" y="949525"/>
                  </a:lnTo>
                  <a:lnTo>
                    <a:pt x="0" y="1899046"/>
                  </a:lnTo>
                  <a:lnTo>
                    <a:pt x="3951477" y="1899046"/>
                  </a:lnTo>
                  <a:lnTo>
                    <a:pt x="4900993" y="949525"/>
                  </a:lnTo>
                  <a:lnTo>
                    <a:pt x="3951477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3006006" y="3520912"/>
              <a:ext cx="4901565" cy="1899285"/>
            </a:xfrm>
            <a:custGeom>
              <a:avLst/>
              <a:gdLst/>
              <a:ahLst/>
              <a:cxnLst/>
              <a:rect l="l" t="t" r="r" b="b"/>
              <a:pathLst>
                <a:path w="4901565" h="1899285">
                  <a:moveTo>
                    <a:pt x="0" y="0"/>
                  </a:moveTo>
                  <a:lnTo>
                    <a:pt x="3951479" y="0"/>
                  </a:lnTo>
                  <a:lnTo>
                    <a:pt x="4900999" y="949526"/>
                  </a:lnTo>
                  <a:lnTo>
                    <a:pt x="3951479" y="1899047"/>
                  </a:lnTo>
                  <a:lnTo>
                    <a:pt x="0" y="1899047"/>
                  </a:lnTo>
                  <a:lnTo>
                    <a:pt x="949525" y="94952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4243214" y="4187444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page.navigate();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999027" y="1484413"/>
            <a:ext cx="5751830" cy="1363345"/>
          </a:xfrm>
          <a:custGeom>
            <a:avLst/>
            <a:gdLst/>
            <a:ahLst/>
            <a:cxnLst/>
            <a:rect l="l" t="t" r="r" b="b"/>
            <a:pathLst>
              <a:path w="5751830" h="1363345">
                <a:moveTo>
                  <a:pt x="5751779" y="681570"/>
                </a:moveTo>
                <a:lnTo>
                  <a:pt x="5070208" y="0"/>
                </a:lnTo>
                <a:lnTo>
                  <a:pt x="0" y="0"/>
                </a:lnTo>
                <a:lnTo>
                  <a:pt x="681570" y="681570"/>
                </a:lnTo>
                <a:lnTo>
                  <a:pt x="0" y="1363141"/>
                </a:lnTo>
                <a:lnTo>
                  <a:pt x="5070208" y="1363141"/>
                </a:lnTo>
                <a:lnTo>
                  <a:pt x="5751779" y="68157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576374" y="1890268"/>
            <a:ext cx="2769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35" dirty="0">
                <a:solidFill>
                  <a:srgbClr val="FFFFFF"/>
                </a:solidFill>
              </a:rPr>
              <a:t>BrowserContext</a:t>
            </a:r>
            <a:endParaRPr sz="2800"/>
          </a:p>
        </p:txBody>
      </p:sp>
      <p:sp>
        <p:nvSpPr>
          <p:cNvPr id="22" name="object 22"/>
          <p:cNvSpPr/>
          <p:nvPr/>
        </p:nvSpPr>
        <p:spPr>
          <a:xfrm>
            <a:off x="10044628" y="2909256"/>
            <a:ext cx="5356225" cy="776605"/>
          </a:xfrm>
          <a:custGeom>
            <a:avLst/>
            <a:gdLst/>
            <a:ahLst/>
            <a:cxnLst/>
            <a:rect l="l" t="t" r="r" b="b"/>
            <a:pathLst>
              <a:path w="5356225" h="776604">
                <a:moveTo>
                  <a:pt x="5355772" y="0"/>
                </a:moveTo>
                <a:lnTo>
                  <a:pt x="5354457" y="78236"/>
                </a:lnTo>
                <a:lnTo>
                  <a:pt x="5350687" y="151105"/>
                </a:lnTo>
                <a:lnTo>
                  <a:pt x="5344722" y="217047"/>
                </a:lnTo>
                <a:lnTo>
                  <a:pt x="5336822" y="274500"/>
                </a:lnTo>
                <a:lnTo>
                  <a:pt x="5327247" y="321903"/>
                </a:lnTo>
                <a:lnTo>
                  <a:pt x="5304112" y="380315"/>
                </a:lnTo>
                <a:lnTo>
                  <a:pt x="5291074" y="388202"/>
                </a:lnTo>
                <a:lnTo>
                  <a:pt x="2742584" y="388202"/>
                </a:lnTo>
                <a:lnTo>
                  <a:pt x="2729545" y="396089"/>
                </a:lnTo>
                <a:lnTo>
                  <a:pt x="2706410" y="454501"/>
                </a:lnTo>
                <a:lnTo>
                  <a:pt x="2696835" y="501904"/>
                </a:lnTo>
                <a:lnTo>
                  <a:pt x="2688935" y="559357"/>
                </a:lnTo>
                <a:lnTo>
                  <a:pt x="2682970" y="625298"/>
                </a:lnTo>
                <a:lnTo>
                  <a:pt x="2679200" y="698168"/>
                </a:lnTo>
                <a:lnTo>
                  <a:pt x="2677886" y="776404"/>
                </a:lnTo>
                <a:lnTo>
                  <a:pt x="2676571" y="698168"/>
                </a:lnTo>
                <a:lnTo>
                  <a:pt x="2672801" y="625298"/>
                </a:lnTo>
                <a:lnTo>
                  <a:pt x="2666836" y="559357"/>
                </a:lnTo>
                <a:lnTo>
                  <a:pt x="2658936" y="501904"/>
                </a:lnTo>
                <a:lnTo>
                  <a:pt x="2649361" y="454501"/>
                </a:lnTo>
                <a:lnTo>
                  <a:pt x="2626227" y="396089"/>
                </a:lnTo>
                <a:lnTo>
                  <a:pt x="2613188" y="388202"/>
                </a:lnTo>
                <a:lnTo>
                  <a:pt x="64698" y="388202"/>
                </a:lnTo>
                <a:lnTo>
                  <a:pt x="51659" y="380315"/>
                </a:lnTo>
                <a:lnTo>
                  <a:pt x="28524" y="321903"/>
                </a:lnTo>
                <a:lnTo>
                  <a:pt x="18949" y="274500"/>
                </a:lnTo>
                <a:lnTo>
                  <a:pt x="11049" y="217047"/>
                </a:lnTo>
                <a:lnTo>
                  <a:pt x="5084" y="151105"/>
                </a:lnTo>
                <a:lnTo>
                  <a:pt x="1314" y="78236"/>
                </a:lnTo>
                <a:lnTo>
                  <a:pt x="0" y="0"/>
                </a:lnTo>
              </a:path>
            </a:pathLst>
          </a:custGeom>
          <a:ln w="38100">
            <a:solidFill>
              <a:srgbClr val="770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0817" y="2707868"/>
            <a:ext cx="4285615" cy="2312035"/>
          </a:xfrm>
          <a:custGeom>
            <a:avLst/>
            <a:gdLst/>
            <a:ahLst/>
            <a:cxnLst/>
            <a:rect l="l" t="t" r="r" b="b"/>
            <a:pathLst>
              <a:path w="4285615" h="2312035">
                <a:moveTo>
                  <a:pt x="0" y="342464"/>
                </a:moveTo>
                <a:lnTo>
                  <a:pt x="3126" y="295994"/>
                </a:lnTo>
                <a:lnTo>
                  <a:pt x="12233" y="251423"/>
                </a:lnTo>
                <a:lnTo>
                  <a:pt x="26912" y="209161"/>
                </a:lnTo>
                <a:lnTo>
                  <a:pt x="46756" y="169616"/>
                </a:lnTo>
                <a:lnTo>
                  <a:pt x="71356" y="133194"/>
                </a:lnTo>
                <a:lnTo>
                  <a:pt x="100305" y="100305"/>
                </a:lnTo>
                <a:lnTo>
                  <a:pt x="133194" y="71356"/>
                </a:lnTo>
                <a:lnTo>
                  <a:pt x="169615" y="46756"/>
                </a:lnTo>
                <a:lnTo>
                  <a:pt x="209161" y="26912"/>
                </a:lnTo>
                <a:lnTo>
                  <a:pt x="251423" y="12233"/>
                </a:lnTo>
                <a:lnTo>
                  <a:pt x="295993" y="3126"/>
                </a:lnTo>
                <a:lnTo>
                  <a:pt x="342464" y="0"/>
                </a:lnTo>
                <a:lnTo>
                  <a:pt x="714247" y="0"/>
                </a:lnTo>
                <a:lnTo>
                  <a:pt x="1785620" y="0"/>
                </a:lnTo>
                <a:lnTo>
                  <a:pt x="3943023" y="0"/>
                </a:lnTo>
                <a:lnTo>
                  <a:pt x="3989493" y="3126"/>
                </a:lnTo>
                <a:lnTo>
                  <a:pt x="4034063" y="12233"/>
                </a:lnTo>
                <a:lnTo>
                  <a:pt x="4076325" y="26912"/>
                </a:lnTo>
                <a:lnTo>
                  <a:pt x="4115871" y="46756"/>
                </a:lnTo>
                <a:lnTo>
                  <a:pt x="4152292" y="71356"/>
                </a:lnTo>
                <a:lnTo>
                  <a:pt x="4185181" y="100305"/>
                </a:lnTo>
                <a:lnTo>
                  <a:pt x="4214130" y="133194"/>
                </a:lnTo>
                <a:lnTo>
                  <a:pt x="4238730" y="169616"/>
                </a:lnTo>
                <a:lnTo>
                  <a:pt x="4258574" y="209161"/>
                </a:lnTo>
                <a:lnTo>
                  <a:pt x="4273253" y="251423"/>
                </a:lnTo>
                <a:lnTo>
                  <a:pt x="4282360" y="295994"/>
                </a:lnTo>
                <a:lnTo>
                  <a:pt x="4285487" y="342464"/>
                </a:lnTo>
                <a:lnTo>
                  <a:pt x="4285487" y="1198607"/>
                </a:lnTo>
                <a:lnTo>
                  <a:pt x="4285487" y="1712294"/>
                </a:lnTo>
                <a:lnTo>
                  <a:pt x="4282360" y="1758760"/>
                </a:lnTo>
                <a:lnTo>
                  <a:pt x="4273253" y="1803330"/>
                </a:lnTo>
                <a:lnTo>
                  <a:pt x="4258574" y="1845592"/>
                </a:lnTo>
                <a:lnTo>
                  <a:pt x="4238730" y="1885138"/>
                </a:lnTo>
                <a:lnTo>
                  <a:pt x="4214130" y="1921559"/>
                </a:lnTo>
                <a:lnTo>
                  <a:pt x="4185181" y="1954448"/>
                </a:lnTo>
                <a:lnTo>
                  <a:pt x="4152292" y="1983397"/>
                </a:lnTo>
                <a:lnTo>
                  <a:pt x="4115871" y="2007997"/>
                </a:lnTo>
                <a:lnTo>
                  <a:pt x="4076325" y="2027841"/>
                </a:lnTo>
                <a:lnTo>
                  <a:pt x="4034063" y="2042520"/>
                </a:lnTo>
                <a:lnTo>
                  <a:pt x="3989493" y="2051627"/>
                </a:lnTo>
                <a:lnTo>
                  <a:pt x="3943023" y="2054754"/>
                </a:lnTo>
                <a:lnTo>
                  <a:pt x="1785620" y="2054754"/>
                </a:lnTo>
                <a:lnTo>
                  <a:pt x="1249948" y="2311598"/>
                </a:lnTo>
                <a:lnTo>
                  <a:pt x="714247" y="2054754"/>
                </a:lnTo>
                <a:lnTo>
                  <a:pt x="342464" y="2054754"/>
                </a:lnTo>
                <a:lnTo>
                  <a:pt x="295993" y="2051627"/>
                </a:lnTo>
                <a:lnTo>
                  <a:pt x="251423" y="2042520"/>
                </a:lnTo>
                <a:lnTo>
                  <a:pt x="209161" y="2027841"/>
                </a:lnTo>
                <a:lnTo>
                  <a:pt x="169615" y="2007997"/>
                </a:lnTo>
                <a:lnTo>
                  <a:pt x="133194" y="1983397"/>
                </a:lnTo>
                <a:lnTo>
                  <a:pt x="100305" y="1954448"/>
                </a:lnTo>
                <a:lnTo>
                  <a:pt x="71356" y="1921559"/>
                </a:lnTo>
                <a:lnTo>
                  <a:pt x="46756" y="1885138"/>
                </a:lnTo>
                <a:lnTo>
                  <a:pt x="26912" y="1845592"/>
                </a:lnTo>
                <a:lnTo>
                  <a:pt x="12233" y="1803330"/>
                </a:lnTo>
                <a:lnTo>
                  <a:pt x="3126" y="1758760"/>
                </a:lnTo>
                <a:lnTo>
                  <a:pt x="0" y="1712290"/>
                </a:lnTo>
                <a:lnTo>
                  <a:pt x="0" y="1198607"/>
                </a:lnTo>
                <a:lnTo>
                  <a:pt x="0" y="342464"/>
                </a:lnTo>
                <a:close/>
              </a:path>
            </a:pathLst>
          </a:custGeom>
          <a:ln w="44450">
            <a:solidFill>
              <a:srgbClr val="770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90825" y="2960741"/>
            <a:ext cx="1844039" cy="143446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780"/>
              </a:spcBef>
            </a:pPr>
            <a:r>
              <a:rPr sz="3000" spc="-20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2004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ts val="3110"/>
              </a:lnSpc>
              <a:spcBef>
                <a:spcPts val="595"/>
              </a:spcBef>
            </a:pPr>
            <a:r>
              <a:rPr sz="2600" spc="-11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Selenium</a:t>
            </a:r>
            <a:endParaRPr sz="2600">
              <a:latin typeface="Arial Black" panose="020B0A04020102020204"/>
              <a:cs typeface="Arial Black" panose="020B0A04020102020204"/>
            </a:endParaRPr>
          </a:p>
          <a:p>
            <a:pPr marL="13970">
              <a:lnSpc>
                <a:spcPts val="3110"/>
              </a:lnSpc>
            </a:pPr>
            <a:r>
              <a:rPr sz="2600" dirty="0">
                <a:solidFill>
                  <a:srgbClr val="130F25"/>
                </a:solidFill>
                <a:latin typeface="Arial MT"/>
                <a:cs typeface="Arial MT"/>
              </a:rPr>
              <a:t>First</a:t>
            </a:r>
            <a:r>
              <a:rPr sz="2600" spc="-10" dirty="0">
                <a:solidFill>
                  <a:srgbClr val="130F25"/>
                </a:solidFill>
                <a:latin typeface="Arial MT"/>
                <a:cs typeface="Arial MT"/>
              </a:rPr>
              <a:t> release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72581" y="5246545"/>
            <a:ext cx="15521305" cy="333375"/>
            <a:chOff x="1472581" y="5246545"/>
            <a:chExt cx="15521305" cy="333375"/>
          </a:xfrm>
        </p:grpSpPr>
        <p:sp>
          <p:nvSpPr>
            <p:cNvPr id="5" name="object 5"/>
            <p:cNvSpPr/>
            <p:nvPr/>
          </p:nvSpPr>
          <p:spPr>
            <a:xfrm>
              <a:off x="1472577" y="5275719"/>
              <a:ext cx="15521305" cy="297815"/>
            </a:xfrm>
            <a:custGeom>
              <a:avLst/>
              <a:gdLst/>
              <a:ahLst/>
              <a:cxnLst/>
              <a:rect l="l" t="t" r="r" b="b"/>
              <a:pathLst>
                <a:path w="15521305" h="297814">
                  <a:moveTo>
                    <a:pt x="44488" y="147015"/>
                  </a:moveTo>
                  <a:lnTo>
                    <a:pt x="42748" y="138353"/>
                  </a:lnTo>
                  <a:lnTo>
                    <a:pt x="37985" y="131292"/>
                  </a:lnTo>
                  <a:lnTo>
                    <a:pt x="30911" y="126530"/>
                  </a:lnTo>
                  <a:lnTo>
                    <a:pt x="22225" y="124790"/>
                  </a:lnTo>
                  <a:lnTo>
                    <a:pt x="13576" y="126530"/>
                  </a:lnTo>
                  <a:lnTo>
                    <a:pt x="6502" y="131292"/>
                  </a:lnTo>
                  <a:lnTo>
                    <a:pt x="1739" y="138353"/>
                  </a:lnTo>
                  <a:lnTo>
                    <a:pt x="0" y="147015"/>
                  </a:lnTo>
                  <a:lnTo>
                    <a:pt x="1739" y="155663"/>
                  </a:lnTo>
                  <a:lnTo>
                    <a:pt x="6515" y="162725"/>
                  </a:lnTo>
                  <a:lnTo>
                    <a:pt x="13589" y="167487"/>
                  </a:lnTo>
                  <a:lnTo>
                    <a:pt x="22263" y="169240"/>
                  </a:lnTo>
                  <a:lnTo>
                    <a:pt x="30911" y="167487"/>
                  </a:lnTo>
                  <a:lnTo>
                    <a:pt x="37985" y="162725"/>
                  </a:lnTo>
                  <a:lnTo>
                    <a:pt x="42748" y="155663"/>
                  </a:lnTo>
                  <a:lnTo>
                    <a:pt x="44488" y="147015"/>
                  </a:lnTo>
                  <a:close/>
                </a:path>
                <a:path w="15521305" h="297814">
                  <a:moveTo>
                    <a:pt x="133438" y="147015"/>
                  </a:moveTo>
                  <a:lnTo>
                    <a:pt x="131686" y="138353"/>
                  </a:lnTo>
                  <a:lnTo>
                    <a:pt x="126923" y="131292"/>
                  </a:lnTo>
                  <a:lnTo>
                    <a:pt x="119862" y="126530"/>
                  </a:lnTo>
                  <a:lnTo>
                    <a:pt x="111163" y="124790"/>
                  </a:lnTo>
                  <a:lnTo>
                    <a:pt x="102514" y="126530"/>
                  </a:lnTo>
                  <a:lnTo>
                    <a:pt x="95453" y="131292"/>
                  </a:lnTo>
                  <a:lnTo>
                    <a:pt x="90690" y="138353"/>
                  </a:lnTo>
                  <a:lnTo>
                    <a:pt x="88938" y="147015"/>
                  </a:lnTo>
                  <a:lnTo>
                    <a:pt x="90690" y="155663"/>
                  </a:lnTo>
                  <a:lnTo>
                    <a:pt x="95453" y="162725"/>
                  </a:lnTo>
                  <a:lnTo>
                    <a:pt x="102539" y="167487"/>
                  </a:lnTo>
                  <a:lnTo>
                    <a:pt x="111213" y="169240"/>
                  </a:lnTo>
                  <a:lnTo>
                    <a:pt x="119862" y="167487"/>
                  </a:lnTo>
                  <a:lnTo>
                    <a:pt x="126923" y="162725"/>
                  </a:lnTo>
                  <a:lnTo>
                    <a:pt x="131686" y="155663"/>
                  </a:lnTo>
                  <a:lnTo>
                    <a:pt x="133438" y="147015"/>
                  </a:lnTo>
                  <a:close/>
                </a:path>
                <a:path w="15521305" h="297814">
                  <a:moveTo>
                    <a:pt x="222377" y="147015"/>
                  </a:moveTo>
                  <a:lnTo>
                    <a:pt x="220637" y="138353"/>
                  </a:lnTo>
                  <a:lnTo>
                    <a:pt x="215874" y="131292"/>
                  </a:lnTo>
                  <a:lnTo>
                    <a:pt x="208800" y="126530"/>
                  </a:lnTo>
                  <a:lnTo>
                    <a:pt x="200113" y="124790"/>
                  </a:lnTo>
                  <a:lnTo>
                    <a:pt x="191465" y="126530"/>
                  </a:lnTo>
                  <a:lnTo>
                    <a:pt x="184391" y="131292"/>
                  </a:lnTo>
                  <a:lnTo>
                    <a:pt x="179628" y="138353"/>
                  </a:lnTo>
                  <a:lnTo>
                    <a:pt x="177888" y="147015"/>
                  </a:lnTo>
                  <a:lnTo>
                    <a:pt x="179628" y="155663"/>
                  </a:lnTo>
                  <a:lnTo>
                    <a:pt x="184404" y="162725"/>
                  </a:lnTo>
                  <a:lnTo>
                    <a:pt x="191477" y="167487"/>
                  </a:lnTo>
                  <a:lnTo>
                    <a:pt x="200152" y="169240"/>
                  </a:lnTo>
                  <a:lnTo>
                    <a:pt x="208800" y="167487"/>
                  </a:lnTo>
                  <a:lnTo>
                    <a:pt x="215874" y="162725"/>
                  </a:lnTo>
                  <a:lnTo>
                    <a:pt x="220637" y="155663"/>
                  </a:lnTo>
                  <a:lnTo>
                    <a:pt x="222377" y="147015"/>
                  </a:lnTo>
                  <a:close/>
                </a:path>
                <a:path w="15521305" h="297814">
                  <a:moveTo>
                    <a:pt x="311327" y="147015"/>
                  </a:moveTo>
                  <a:lnTo>
                    <a:pt x="309575" y="138353"/>
                  </a:lnTo>
                  <a:lnTo>
                    <a:pt x="304812" y="131292"/>
                  </a:lnTo>
                  <a:lnTo>
                    <a:pt x="297751" y="126530"/>
                  </a:lnTo>
                  <a:lnTo>
                    <a:pt x="289052" y="124790"/>
                  </a:lnTo>
                  <a:lnTo>
                    <a:pt x="280403" y="126530"/>
                  </a:lnTo>
                  <a:lnTo>
                    <a:pt x="273342" y="131292"/>
                  </a:lnTo>
                  <a:lnTo>
                    <a:pt x="268579" y="138353"/>
                  </a:lnTo>
                  <a:lnTo>
                    <a:pt x="266827" y="147015"/>
                  </a:lnTo>
                  <a:lnTo>
                    <a:pt x="268579" y="155663"/>
                  </a:lnTo>
                  <a:lnTo>
                    <a:pt x="273342" y="162725"/>
                  </a:lnTo>
                  <a:lnTo>
                    <a:pt x="280428" y="167487"/>
                  </a:lnTo>
                  <a:lnTo>
                    <a:pt x="289102" y="169240"/>
                  </a:lnTo>
                  <a:lnTo>
                    <a:pt x="297751" y="167487"/>
                  </a:lnTo>
                  <a:lnTo>
                    <a:pt x="304812" y="162725"/>
                  </a:lnTo>
                  <a:lnTo>
                    <a:pt x="309575" y="155663"/>
                  </a:lnTo>
                  <a:lnTo>
                    <a:pt x="311327" y="147015"/>
                  </a:lnTo>
                  <a:close/>
                </a:path>
                <a:path w="15521305" h="297814">
                  <a:moveTo>
                    <a:pt x="400265" y="147015"/>
                  </a:moveTo>
                  <a:lnTo>
                    <a:pt x="398526" y="138353"/>
                  </a:lnTo>
                  <a:lnTo>
                    <a:pt x="393763" y="131292"/>
                  </a:lnTo>
                  <a:lnTo>
                    <a:pt x="386689" y="126530"/>
                  </a:lnTo>
                  <a:lnTo>
                    <a:pt x="378002" y="124790"/>
                  </a:lnTo>
                  <a:lnTo>
                    <a:pt x="369354" y="126530"/>
                  </a:lnTo>
                  <a:lnTo>
                    <a:pt x="362280" y="131292"/>
                  </a:lnTo>
                  <a:lnTo>
                    <a:pt x="357517" y="138353"/>
                  </a:lnTo>
                  <a:lnTo>
                    <a:pt x="355777" y="147015"/>
                  </a:lnTo>
                  <a:lnTo>
                    <a:pt x="357517" y="155663"/>
                  </a:lnTo>
                  <a:lnTo>
                    <a:pt x="362292" y="162725"/>
                  </a:lnTo>
                  <a:lnTo>
                    <a:pt x="369366" y="167487"/>
                  </a:lnTo>
                  <a:lnTo>
                    <a:pt x="378040" y="169240"/>
                  </a:lnTo>
                  <a:lnTo>
                    <a:pt x="386689" y="167487"/>
                  </a:lnTo>
                  <a:lnTo>
                    <a:pt x="393763" y="162725"/>
                  </a:lnTo>
                  <a:lnTo>
                    <a:pt x="398526" y="155663"/>
                  </a:lnTo>
                  <a:lnTo>
                    <a:pt x="400265" y="147015"/>
                  </a:lnTo>
                  <a:close/>
                </a:path>
                <a:path w="15521305" h="297814">
                  <a:moveTo>
                    <a:pt x="489216" y="147015"/>
                  </a:moveTo>
                  <a:lnTo>
                    <a:pt x="487464" y="138353"/>
                  </a:lnTo>
                  <a:lnTo>
                    <a:pt x="482701" y="131292"/>
                  </a:lnTo>
                  <a:lnTo>
                    <a:pt x="475640" y="126530"/>
                  </a:lnTo>
                  <a:lnTo>
                    <a:pt x="466940" y="124790"/>
                  </a:lnTo>
                  <a:lnTo>
                    <a:pt x="458292" y="126530"/>
                  </a:lnTo>
                  <a:lnTo>
                    <a:pt x="451231" y="131292"/>
                  </a:lnTo>
                  <a:lnTo>
                    <a:pt x="446468" y="138353"/>
                  </a:lnTo>
                  <a:lnTo>
                    <a:pt x="444715" y="147015"/>
                  </a:lnTo>
                  <a:lnTo>
                    <a:pt x="446468" y="155663"/>
                  </a:lnTo>
                  <a:lnTo>
                    <a:pt x="451231" y="162725"/>
                  </a:lnTo>
                  <a:lnTo>
                    <a:pt x="458317" y="167487"/>
                  </a:lnTo>
                  <a:lnTo>
                    <a:pt x="466991" y="169240"/>
                  </a:lnTo>
                  <a:lnTo>
                    <a:pt x="475640" y="167487"/>
                  </a:lnTo>
                  <a:lnTo>
                    <a:pt x="482701" y="162725"/>
                  </a:lnTo>
                  <a:lnTo>
                    <a:pt x="487464" y="155663"/>
                  </a:lnTo>
                  <a:lnTo>
                    <a:pt x="489216" y="147015"/>
                  </a:lnTo>
                  <a:close/>
                </a:path>
                <a:path w="15521305" h="297814">
                  <a:moveTo>
                    <a:pt x="578154" y="147015"/>
                  </a:moveTo>
                  <a:lnTo>
                    <a:pt x="576414" y="138353"/>
                  </a:lnTo>
                  <a:lnTo>
                    <a:pt x="571652" y="131292"/>
                  </a:lnTo>
                  <a:lnTo>
                    <a:pt x="564578" y="126530"/>
                  </a:lnTo>
                  <a:lnTo>
                    <a:pt x="555891" y="124790"/>
                  </a:lnTo>
                  <a:lnTo>
                    <a:pt x="547243" y="126530"/>
                  </a:lnTo>
                  <a:lnTo>
                    <a:pt x="540169" y="131292"/>
                  </a:lnTo>
                  <a:lnTo>
                    <a:pt x="535406" y="138353"/>
                  </a:lnTo>
                  <a:lnTo>
                    <a:pt x="533666" y="147015"/>
                  </a:lnTo>
                  <a:lnTo>
                    <a:pt x="535406" y="155663"/>
                  </a:lnTo>
                  <a:lnTo>
                    <a:pt x="540181" y="162725"/>
                  </a:lnTo>
                  <a:lnTo>
                    <a:pt x="547255" y="167487"/>
                  </a:lnTo>
                  <a:lnTo>
                    <a:pt x="555929" y="169240"/>
                  </a:lnTo>
                  <a:lnTo>
                    <a:pt x="564578" y="167487"/>
                  </a:lnTo>
                  <a:lnTo>
                    <a:pt x="571652" y="162725"/>
                  </a:lnTo>
                  <a:lnTo>
                    <a:pt x="576414" y="155663"/>
                  </a:lnTo>
                  <a:lnTo>
                    <a:pt x="578154" y="147015"/>
                  </a:lnTo>
                  <a:close/>
                </a:path>
                <a:path w="15521305" h="297814">
                  <a:moveTo>
                    <a:pt x="667105" y="147015"/>
                  </a:moveTo>
                  <a:lnTo>
                    <a:pt x="665353" y="138353"/>
                  </a:lnTo>
                  <a:lnTo>
                    <a:pt x="660590" y="131292"/>
                  </a:lnTo>
                  <a:lnTo>
                    <a:pt x="653529" y="126530"/>
                  </a:lnTo>
                  <a:lnTo>
                    <a:pt x="644829" y="124790"/>
                  </a:lnTo>
                  <a:lnTo>
                    <a:pt x="636181" y="126530"/>
                  </a:lnTo>
                  <a:lnTo>
                    <a:pt x="629119" y="131292"/>
                  </a:lnTo>
                  <a:lnTo>
                    <a:pt x="624357" y="138353"/>
                  </a:lnTo>
                  <a:lnTo>
                    <a:pt x="622604" y="147015"/>
                  </a:lnTo>
                  <a:lnTo>
                    <a:pt x="624357" y="155663"/>
                  </a:lnTo>
                  <a:lnTo>
                    <a:pt x="629119" y="162725"/>
                  </a:lnTo>
                  <a:lnTo>
                    <a:pt x="636206" y="167487"/>
                  </a:lnTo>
                  <a:lnTo>
                    <a:pt x="644880" y="169240"/>
                  </a:lnTo>
                  <a:lnTo>
                    <a:pt x="653529" y="167487"/>
                  </a:lnTo>
                  <a:lnTo>
                    <a:pt x="660590" y="162725"/>
                  </a:lnTo>
                  <a:lnTo>
                    <a:pt x="665353" y="155663"/>
                  </a:lnTo>
                  <a:lnTo>
                    <a:pt x="667105" y="147015"/>
                  </a:lnTo>
                  <a:close/>
                </a:path>
                <a:path w="15521305" h="297814">
                  <a:moveTo>
                    <a:pt x="756043" y="147015"/>
                  </a:moveTo>
                  <a:lnTo>
                    <a:pt x="754303" y="138353"/>
                  </a:lnTo>
                  <a:lnTo>
                    <a:pt x="749541" y="131292"/>
                  </a:lnTo>
                  <a:lnTo>
                    <a:pt x="742467" y="126530"/>
                  </a:lnTo>
                  <a:lnTo>
                    <a:pt x="733780" y="124790"/>
                  </a:lnTo>
                  <a:lnTo>
                    <a:pt x="725131" y="126530"/>
                  </a:lnTo>
                  <a:lnTo>
                    <a:pt x="718058" y="131292"/>
                  </a:lnTo>
                  <a:lnTo>
                    <a:pt x="713295" y="138353"/>
                  </a:lnTo>
                  <a:lnTo>
                    <a:pt x="711555" y="147015"/>
                  </a:lnTo>
                  <a:lnTo>
                    <a:pt x="713295" y="155663"/>
                  </a:lnTo>
                  <a:lnTo>
                    <a:pt x="718070" y="162725"/>
                  </a:lnTo>
                  <a:lnTo>
                    <a:pt x="725144" y="167487"/>
                  </a:lnTo>
                  <a:lnTo>
                    <a:pt x="733818" y="169240"/>
                  </a:lnTo>
                  <a:lnTo>
                    <a:pt x="742467" y="167487"/>
                  </a:lnTo>
                  <a:lnTo>
                    <a:pt x="749541" y="162725"/>
                  </a:lnTo>
                  <a:lnTo>
                    <a:pt x="754303" y="155663"/>
                  </a:lnTo>
                  <a:lnTo>
                    <a:pt x="756043" y="147015"/>
                  </a:lnTo>
                  <a:close/>
                </a:path>
                <a:path w="15521305" h="297814">
                  <a:moveTo>
                    <a:pt x="844994" y="147015"/>
                  </a:moveTo>
                  <a:lnTo>
                    <a:pt x="843241" y="138353"/>
                  </a:lnTo>
                  <a:lnTo>
                    <a:pt x="838479" y="131292"/>
                  </a:lnTo>
                  <a:lnTo>
                    <a:pt x="831418" y="126530"/>
                  </a:lnTo>
                  <a:lnTo>
                    <a:pt x="822718" y="124790"/>
                  </a:lnTo>
                  <a:lnTo>
                    <a:pt x="814070" y="126530"/>
                  </a:lnTo>
                  <a:lnTo>
                    <a:pt x="807008" y="131292"/>
                  </a:lnTo>
                  <a:lnTo>
                    <a:pt x="802246" y="138353"/>
                  </a:lnTo>
                  <a:lnTo>
                    <a:pt x="800493" y="147015"/>
                  </a:lnTo>
                  <a:lnTo>
                    <a:pt x="802246" y="155663"/>
                  </a:lnTo>
                  <a:lnTo>
                    <a:pt x="807008" y="162725"/>
                  </a:lnTo>
                  <a:lnTo>
                    <a:pt x="814095" y="167487"/>
                  </a:lnTo>
                  <a:lnTo>
                    <a:pt x="822769" y="169240"/>
                  </a:lnTo>
                  <a:lnTo>
                    <a:pt x="831418" y="167487"/>
                  </a:lnTo>
                  <a:lnTo>
                    <a:pt x="838479" y="162725"/>
                  </a:lnTo>
                  <a:lnTo>
                    <a:pt x="843241" y="155663"/>
                  </a:lnTo>
                  <a:lnTo>
                    <a:pt x="844994" y="147015"/>
                  </a:lnTo>
                  <a:close/>
                </a:path>
                <a:path w="15521305" h="297814">
                  <a:moveTo>
                    <a:pt x="1149604" y="148717"/>
                  </a:moveTo>
                  <a:lnTo>
                    <a:pt x="1142022" y="101714"/>
                  </a:lnTo>
                  <a:lnTo>
                    <a:pt x="1120914" y="60883"/>
                  </a:lnTo>
                  <a:lnTo>
                    <a:pt x="1088720" y="28689"/>
                  </a:lnTo>
                  <a:lnTo>
                    <a:pt x="1047889" y="7581"/>
                  </a:lnTo>
                  <a:lnTo>
                    <a:pt x="1000887" y="0"/>
                  </a:lnTo>
                  <a:lnTo>
                    <a:pt x="953884" y="7581"/>
                  </a:lnTo>
                  <a:lnTo>
                    <a:pt x="913053" y="28689"/>
                  </a:lnTo>
                  <a:lnTo>
                    <a:pt x="880859" y="60883"/>
                  </a:lnTo>
                  <a:lnTo>
                    <a:pt x="859751" y="101714"/>
                  </a:lnTo>
                  <a:lnTo>
                    <a:pt x="852170" y="148717"/>
                  </a:lnTo>
                  <a:lnTo>
                    <a:pt x="859751" y="195732"/>
                  </a:lnTo>
                  <a:lnTo>
                    <a:pt x="880859" y="236550"/>
                  </a:lnTo>
                  <a:lnTo>
                    <a:pt x="913053" y="268744"/>
                  </a:lnTo>
                  <a:lnTo>
                    <a:pt x="953884" y="289852"/>
                  </a:lnTo>
                  <a:lnTo>
                    <a:pt x="1000887" y="297434"/>
                  </a:lnTo>
                  <a:lnTo>
                    <a:pt x="1047889" y="289852"/>
                  </a:lnTo>
                  <a:lnTo>
                    <a:pt x="1088720" y="268744"/>
                  </a:lnTo>
                  <a:lnTo>
                    <a:pt x="1120914" y="236550"/>
                  </a:lnTo>
                  <a:lnTo>
                    <a:pt x="1142022" y="195732"/>
                  </a:lnTo>
                  <a:lnTo>
                    <a:pt x="1149604" y="148717"/>
                  </a:lnTo>
                  <a:close/>
                </a:path>
                <a:path w="15521305" h="297814">
                  <a:moveTo>
                    <a:pt x="1200772" y="147015"/>
                  </a:moveTo>
                  <a:lnTo>
                    <a:pt x="1199019" y="138353"/>
                  </a:lnTo>
                  <a:lnTo>
                    <a:pt x="1194257" y="131292"/>
                  </a:lnTo>
                  <a:lnTo>
                    <a:pt x="1187196" y="126530"/>
                  </a:lnTo>
                  <a:lnTo>
                    <a:pt x="1178496" y="124790"/>
                  </a:lnTo>
                  <a:lnTo>
                    <a:pt x="1169847" y="126530"/>
                  </a:lnTo>
                  <a:lnTo>
                    <a:pt x="1162786" y="131292"/>
                  </a:lnTo>
                  <a:lnTo>
                    <a:pt x="1158024" y="138353"/>
                  </a:lnTo>
                  <a:lnTo>
                    <a:pt x="1156271" y="147015"/>
                  </a:lnTo>
                  <a:lnTo>
                    <a:pt x="1158024" y="155663"/>
                  </a:lnTo>
                  <a:lnTo>
                    <a:pt x="1162786" y="162725"/>
                  </a:lnTo>
                  <a:lnTo>
                    <a:pt x="1169873" y="167487"/>
                  </a:lnTo>
                  <a:lnTo>
                    <a:pt x="1178547" y="169240"/>
                  </a:lnTo>
                  <a:lnTo>
                    <a:pt x="1187196" y="167487"/>
                  </a:lnTo>
                  <a:lnTo>
                    <a:pt x="1194257" y="162725"/>
                  </a:lnTo>
                  <a:lnTo>
                    <a:pt x="1199019" y="155663"/>
                  </a:lnTo>
                  <a:lnTo>
                    <a:pt x="1200772" y="147015"/>
                  </a:lnTo>
                  <a:close/>
                </a:path>
                <a:path w="15521305" h="297814">
                  <a:moveTo>
                    <a:pt x="1289710" y="147015"/>
                  </a:moveTo>
                  <a:lnTo>
                    <a:pt x="1287970" y="138353"/>
                  </a:lnTo>
                  <a:lnTo>
                    <a:pt x="1283208" y="131292"/>
                  </a:lnTo>
                  <a:lnTo>
                    <a:pt x="1276134" y="126530"/>
                  </a:lnTo>
                  <a:lnTo>
                    <a:pt x="1267447" y="124790"/>
                  </a:lnTo>
                  <a:lnTo>
                    <a:pt x="1258798" y="126530"/>
                  </a:lnTo>
                  <a:lnTo>
                    <a:pt x="1251724" y="131292"/>
                  </a:lnTo>
                  <a:lnTo>
                    <a:pt x="1246962" y="138353"/>
                  </a:lnTo>
                  <a:lnTo>
                    <a:pt x="1245222" y="147015"/>
                  </a:lnTo>
                  <a:lnTo>
                    <a:pt x="1246962" y="155663"/>
                  </a:lnTo>
                  <a:lnTo>
                    <a:pt x="1251737" y="162725"/>
                  </a:lnTo>
                  <a:lnTo>
                    <a:pt x="1258811" y="167487"/>
                  </a:lnTo>
                  <a:lnTo>
                    <a:pt x="1267485" y="169240"/>
                  </a:lnTo>
                  <a:lnTo>
                    <a:pt x="1276134" y="167487"/>
                  </a:lnTo>
                  <a:lnTo>
                    <a:pt x="1283208" y="162725"/>
                  </a:lnTo>
                  <a:lnTo>
                    <a:pt x="1287970" y="155663"/>
                  </a:lnTo>
                  <a:lnTo>
                    <a:pt x="1289710" y="147015"/>
                  </a:lnTo>
                  <a:close/>
                </a:path>
                <a:path w="15521305" h="297814">
                  <a:moveTo>
                    <a:pt x="1378661" y="147015"/>
                  </a:moveTo>
                  <a:lnTo>
                    <a:pt x="1376908" y="138353"/>
                  </a:lnTo>
                  <a:lnTo>
                    <a:pt x="1372146" y="131292"/>
                  </a:lnTo>
                  <a:lnTo>
                    <a:pt x="1365084" y="126530"/>
                  </a:lnTo>
                  <a:lnTo>
                    <a:pt x="1356385" y="124790"/>
                  </a:lnTo>
                  <a:lnTo>
                    <a:pt x="1347736" y="126530"/>
                  </a:lnTo>
                  <a:lnTo>
                    <a:pt x="1340675" y="131292"/>
                  </a:lnTo>
                  <a:lnTo>
                    <a:pt x="1335913" y="138353"/>
                  </a:lnTo>
                  <a:lnTo>
                    <a:pt x="1334160" y="147015"/>
                  </a:lnTo>
                  <a:lnTo>
                    <a:pt x="1335913" y="155663"/>
                  </a:lnTo>
                  <a:lnTo>
                    <a:pt x="1340675" y="162725"/>
                  </a:lnTo>
                  <a:lnTo>
                    <a:pt x="1347762" y="167487"/>
                  </a:lnTo>
                  <a:lnTo>
                    <a:pt x="1356436" y="169240"/>
                  </a:lnTo>
                  <a:lnTo>
                    <a:pt x="1365084" y="167487"/>
                  </a:lnTo>
                  <a:lnTo>
                    <a:pt x="1372146" y="162725"/>
                  </a:lnTo>
                  <a:lnTo>
                    <a:pt x="1376908" y="155663"/>
                  </a:lnTo>
                  <a:lnTo>
                    <a:pt x="1378661" y="147015"/>
                  </a:lnTo>
                  <a:close/>
                </a:path>
                <a:path w="15521305" h="297814">
                  <a:moveTo>
                    <a:pt x="1467599" y="147015"/>
                  </a:moveTo>
                  <a:lnTo>
                    <a:pt x="1465859" y="138353"/>
                  </a:lnTo>
                  <a:lnTo>
                    <a:pt x="1461096" y="131292"/>
                  </a:lnTo>
                  <a:lnTo>
                    <a:pt x="1454023" y="126530"/>
                  </a:lnTo>
                  <a:lnTo>
                    <a:pt x="1445336" y="124790"/>
                  </a:lnTo>
                  <a:lnTo>
                    <a:pt x="1436687" y="126530"/>
                  </a:lnTo>
                  <a:lnTo>
                    <a:pt x="1429613" y="131292"/>
                  </a:lnTo>
                  <a:lnTo>
                    <a:pt x="1424851" y="138353"/>
                  </a:lnTo>
                  <a:lnTo>
                    <a:pt x="1423111" y="147015"/>
                  </a:lnTo>
                  <a:lnTo>
                    <a:pt x="1424851" y="155663"/>
                  </a:lnTo>
                  <a:lnTo>
                    <a:pt x="1429626" y="162725"/>
                  </a:lnTo>
                  <a:lnTo>
                    <a:pt x="1436700" y="167487"/>
                  </a:lnTo>
                  <a:lnTo>
                    <a:pt x="1445374" y="169240"/>
                  </a:lnTo>
                  <a:lnTo>
                    <a:pt x="1454023" y="167487"/>
                  </a:lnTo>
                  <a:lnTo>
                    <a:pt x="1461096" y="162725"/>
                  </a:lnTo>
                  <a:lnTo>
                    <a:pt x="1465859" y="155663"/>
                  </a:lnTo>
                  <a:lnTo>
                    <a:pt x="1467599" y="147015"/>
                  </a:lnTo>
                  <a:close/>
                </a:path>
                <a:path w="15521305" h="297814">
                  <a:moveTo>
                    <a:pt x="1556550" y="147015"/>
                  </a:moveTo>
                  <a:lnTo>
                    <a:pt x="1554797" y="138353"/>
                  </a:lnTo>
                  <a:lnTo>
                    <a:pt x="1550035" y="131292"/>
                  </a:lnTo>
                  <a:lnTo>
                    <a:pt x="1542973" y="126530"/>
                  </a:lnTo>
                  <a:lnTo>
                    <a:pt x="1534274" y="124790"/>
                  </a:lnTo>
                  <a:lnTo>
                    <a:pt x="1525625" y="126530"/>
                  </a:lnTo>
                  <a:lnTo>
                    <a:pt x="1518564" y="131292"/>
                  </a:lnTo>
                  <a:lnTo>
                    <a:pt x="1513801" y="138353"/>
                  </a:lnTo>
                  <a:lnTo>
                    <a:pt x="1512049" y="147015"/>
                  </a:lnTo>
                  <a:lnTo>
                    <a:pt x="1513801" y="155663"/>
                  </a:lnTo>
                  <a:lnTo>
                    <a:pt x="1518564" y="162725"/>
                  </a:lnTo>
                  <a:lnTo>
                    <a:pt x="1525651" y="167487"/>
                  </a:lnTo>
                  <a:lnTo>
                    <a:pt x="1534325" y="169240"/>
                  </a:lnTo>
                  <a:lnTo>
                    <a:pt x="1542973" y="167487"/>
                  </a:lnTo>
                  <a:lnTo>
                    <a:pt x="1550035" y="162725"/>
                  </a:lnTo>
                  <a:lnTo>
                    <a:pt x="1554797" y="155663"/>
                  </a:lnTo>
                  <a:lnTo>
                    <a:pt x="1556550" y="147015"/>
                  </a:lnTo>
                  <a:close/>
                </a:path>
                <a:path w="15521305" h="297814">
                  <a:moveTo>
                    <a:pt x="1645488" y="147015"/>
                  </a:moveTo>
                  <a:lnTo>
                    <a:pt x="1643748" y="138353"/>
                  </a:lnTo>
                  <a:lnTo>
                    <a:pt x="1638985" y="131292"/>
                  </a:lnTo>
                  <a:lnTo>
                    <a:pt x="1631911" y="126530"/>
                  </a:lnTo>
                  <a:lnTo>
                    <a:pt x="1623225" y="124790"/>
                  </a:lnTo>
                  <a:lnTo>
                    <a:pt x="1614576" y="126530"/>
                  </a:lnTo>
                  <a:lnTo>
                    <a:pt x="1607502" y="131292"/>
                  </a:lnTo>
                  <a:lnTo>
                    <a:pt x="1602740" y="138353"/>
                  </a:lnTo>
                  <a:lnTo>
                    <a:pt x="1601000" y="147015"/>
                  </a:lnTo>
                  <a:lnTo>
                    <a:pt x="1602740" y="155663"/>
                  </a:lnTo>
                  <a:lnTo>
                    <a:pt x="1607515" y="162725"/>
                  </a:lnTo>
                  <a:lnTo>
                    <a:pt x="1614589" y="167487"/>
                  </a:lnTo>
                  <a:lnTo>
                    <a:pt x="1623263" y="169240"/>
                  </a:lnTo>
                  <a:lnTo>
                    <a:pt x="1631911" y="167487"/>
                  </a:lnTo>
                  <a:lnTo>
                    <a:pt x="1638985" y="162725"/>
                  </a:lnTo>
                  <a:lnTo>
                    <a:pt x="1643748" y="155663"/>
                  </a:lnTo>
                  <a:lnTo>
                    <a:pt x="1645488" y="147015"/>
                  </a:lnTo>
                  <a:close/>
                </a:path>
                <a:path w="15521305" h="297814">
                  <a:moveTo>
                    <a:pt x="1734439" y="147015"/>
                  </a:moveTo>
                  <a:lnTo>
                    <a:pt x="1732686" y="138353"/>
                  </a:lnTo>
                  <a:lnTo>
                    <a:pt x="1727923" y="131292"/>
                  </a:lnTo>
                  <a:lnTo>
                    <a:pt x="1720862" y="126530"/>
                  </a:lnTo>
                  <a:lnTo>
                    <a:pt x="1712163" y="124790"/>
                  </a:lnTo>
                  <a:lnTo>
                    <a:pt x="1703514" y="126530"/>
                  </a:lnTo>
                  <a:lnTo>
                    <a:pt x="1696453" y="131292"/>
                  </a:lnTo>
                  <a:lnTo>
                    <a:pt x="1691690" y="138353"/>
                  </a:lnTo>
                  <a:lnTo>
                    <a:pt x="1689938" y="147015"/>
                  </a:lnTo>
                  <a:lnTo>
                    <a:pt x="1691690" y="155663"/>
                  </a:lnTo>
                  <a:lnTo>
                    <a:pt x="1696453" y="162725"/>
                  </a:lnTo>
                  <a:lnTo>
                    <a:pt x="1703539" y="167487"/>
                  </a:lnTo>
                  <a:lnTo>
                    <a:pt x="1712214" y="169240"/>
                  </a:lnTo>
                  <a:lnTo>
                    <a:pt x="1720862" y="167487"/>
                  </a:lnTo>
                  <a:lnTo>
                    <a:pt x="1727923" y="162725"/>
                  </a:lnTo>
                  <a:lnTo>
                    <a:pt x="1732686" y="155663"/>
                  </a:lnTo>
                  <a:lnTo>
                    <a:pt x="1734439" y="147015"/>
                  </a:lnTo>
                  <a:close/>
                </a:path>
                <a:path w="15521305" h="297814">
                  <a:moveTo>
                    <a:pt x="1823377" y="147015"/>
                  </a:moveTo>
                  <a:lnTo>
                    <a:pt x="1821637" y="138353"/>
                  </a:lnTo>
                  <a:lnTo>
                    <a:pt x="1816874" y="131292"/>
                  </a:lnTo>
                  <a:lnTo>
                    <a:pt x="1809813" y="126530"/>
                  </a:lnTo>
                  <a:lnTo>
                    <a:pt x="1801114" y="124790"/>
                  </a:lnTo>
                  <a:lnTo>
                    <a:pt x="1792465" y="126530"/>
                  </a:lnTo>
                  <a:lnTo>
                    <a:pt x="1785391" y="131292"/>
                  </a:lnTo>
                  <a:lnTo>
                    <a:pt x="1780628" y="138353"/>
                  </a:lnTo>
                  <a:lnTo>
                    <a:pt x="1778889" y="147015"/>
                  </a:lnTo>
                  <a:lnTo>
                    <a:pt x="1780628" y="155663"/>
                  </a:lnTo>
                  <a:lnTo>
                    <a:pt x="1785404" y="162725"/>
                  </a:lnTo>
                  <a:lnTo>
                    <a:pt x="1792478" y="167487"/>
                  </a:lnTo>
                  <a:lnTo>
                    <a:pt x="1801152" y="169240"/>
                  </a:lnTo>
                  <a:lnTo>
                    <a:pt x="1809813" y="167487"/>
                  </a:lnTo>
                  <a:lnTo>
                    <a:pt x="1816874" y="162725"/>
                  </a:lnTo>
                  <a:lnTo>
                    <a:pt x="1821637" y="155663"/>
                  </a:lnTo>
                  <a:lnTo>
                    <a:pt x="1823377" y="147015"/>
                  </a:lnTo>
                  <a:close/>
                </a:path>
                <a:path w="15521305" h="297814">
                  <a:moveTo>
                    <a:pt x="1912327" y="147015"/>
                  </a:moveTo>
                  <a:lnTo>
                    <a:pt x="1910575" y="138353"/>
                  </a:lnTo>
                  <a:lnTo>
                    <a:pt x="1905812" y="131292"/>
                  </a:lnTo>
                  <a:lnTo>
                    <a:pt x="1898751" y="126530"/>
                  </a:lnTo>
                  <a:lnTo>
                    <a:pt x="1890052" y="124790"/>
                  </a:lnTo>
                  <a:lnTo>
                    <a:pt x="1881403" y="126530"/>
                  </a:lnTo>
                  <a:lnTo>
                    <a:pt x="1874342" y="131292"/>
                  </a:lnTo>
                  <a:lnTo>
                    <a:pt x="1869579" y="138353"/>
                  </a:lnTo>
                  <a:lnTo>
                    <a:pt x="1867827" y="147015"/>
                  </a:lnTo>
                  <a:lnTo>
                    <a:pt x="1869579" y="155663"/>
                  </a:lnTo>
                  <a:lnTo>
                    <a:pt x="1874342" y="162725"/>
                  </a:lnTo>
                  <a:lnTo>
                    <a:pt x="1881428" y="167487"/>
                  </a:lnTo>
                  <a:lnTo>
                    <a:pt x="1890102" y="169240"/>
                  </a:lnTo>
                  <a:lnTo>
                    <a:pt x="1898751" y="167487"/>
                  </a:lnTo>
                  <a:lnTo>
                    <a:pt x="1905812" y="162725"/>
                  </a:lnTo>
                  <a:lnTo>
                    <a:pt x="1910575" y="155663"/>
                  </a:lnTo>
                  <a:lnTo>
                    <a:pt x="1912327" y="147015"/>
                  </a:lnTo>
                  <a:close/>
                </a:path>
                <a:path w="15521305" h="297814">
                  <a:moveTo>
                    <a:pt x="2001266" y="147015"/>
                  </a:moveTo>
                  <a:lnTo>
                    <a:pt x="1999526" y="138353"/>
                  </a:lnTo>
                  <a:lnTo>
                    <a:pt x="1994763" y="131292"/>
                  </a:lnTo>
                  <a:lnTo>
                    <a:pt x="1987702" y="126530"/>
                  </a:lnTo>
                  <a:lnTo>
                    <a:pt x="1979002" y="124790"/>
                  </a:lnTo>
                  <a:lnTo>
                    <a:pt x="1970354" y="126530"/>
                  </a:lnTo>
                  <a:lnTo>
                    <a:pt x="1963280" y="131292"/>
                  </a:lnTo>
                  <a:lnTo>
                    <a:pt x="1958517" y="138353"/>
                  </a:lnTo>
                  <a:lnTo>
                    <a:pt x="1956777" y="147015"/>
                  </a:lnTo>
                  <a:lnTo>
                    <a:pt x="1958517" y="155663"/>
                  </a:lnTo>
                  <a:lnTo>
                    <a:pt x="1963293" y="162725"/>
                  </a:lnTo>
                  <a:lnTo>
                    <a:pt x="1970366" y="167487"/>
                  </a:lnTo>
                  <a:lnTo>
                    <a:pt x="1979041" y="169240"/>
                  </a:lnTo>
                  <a:lnTo>
                    <a:pt x="1987702" y="167487"/>
                  </a:lnTo>
                  <a:lnTo>
                    <a:pt x="1994763" y="162725"/>
                  </a:lnTo>
                  <a:lnTo>
                    <a:pt x="1999526" y="155663"/>
                  </a:lnTo>
                  <a:lnTo>
                    <a:pt x="2001266" y="147015"/>
                  </a:lnTo>
                  <a:close/>
                </a:path>
                <a:path w="15521305" h="297814">
                  <a:moveTo>
                    <a:pt x="2090216" y="147015"/>
                  </a:moveTo>
                  <a:lnTo>
                    <a:pt x="2088464" y="138353"/>
                  </a:lnTo>
                  <a:lnTo>
                    <a:pt x="2083701" y="131292"/>
                  </a:lnTo>
                  <a:lnTo>
                    <a:pt x="2076640" y="126530"/>
                  </a:lnTo>
                  <a:lnTo>
                    <a:pt x="2067941" y="124790"/>
                  </a:lnTo>
                  <a:lnTo>
                    <a:pt x="2059292" y="126530"/>
                  </a:lnTo>
                  <a:lnTo>
                    <a:pt x="2052231" y="131292"/>
                  </a:lnTo>
                  <a:lnTo>
                    <a:pt x="2047468" y="138353"/>
                  </a:lnTo>
                  <a:lnTo>
                    <a:pt x="2045716" y="147015"/>
                  </a:lnTo>
                  <a:lnTo>
                    <a:pt x="2047468" y="155663"/>
                  </a:lnTo>
                  <a:lnTo>
                    <a:pt x="2052231" y="162725"/>
                  </a:lnTo>
                  <a:lnTo>
                    <a:pt x="2059317" y="167487"/>
                  </a:lnTo>
                  <a:lnTo>
                    <a:pt x="2067991" y="169240"/>
                  </a:lnTo>
                  <a:lnTo>
                    <a:pt x="2076640" y="167487"/>
                  </a:lnTo>
                  <a:lnTo>
                    <a:pt x="2083701" y="162725"/>
                  </a:lnTo>
                  <a:lnTo>
                    <a:pt x="2088464" y="155663"/>
                  </a:lnTo>
                  <a:lnTo>
                    <a:pt x="2090216" y="147015"/>
                  </a:lnTo>
                  <a:close/>
                </a:path>
                <a:path w="15521305" h="297814">
                  <a:moveTo>
                    <a:pt x="2179155" y="147015"/>
                  </a:moveTo>
                  <a:lnTo>
                    <a:pt x="2177415" y="138353"/>
                  </a:lnTo>
                  <a:lnTo>
                    <a:pt x="2172652" y="131292"/>
                  </a:lnTo>
                  <a:lnTo>
                    <a:pt x="2165591" y="126530"/>
                  </a:lnTo>
                  <a:lnTo>
                    <a:pt x="2156891" y="124790"/>
                  </a:lnTo>
                  <a:lnTo>
                    <a:pt x="2148243" y="126530"/>
                  </a:lnTo>
                  <a:lnTo>
                    <a:pt x="2141169" y="131292"/>
                  </a:lnTo>
                  <a:lnTo>
                    <a:pt x="2136406" y="138353"/>
                  </a:lnTo>
                  <a:lnTo>
                    <a:pt x="2134666" y="147015"/>
                  </a:lnTo>
                  <a:lnTo>
                    <a:pt x="2136406" y="155663"/>
                  </a:lnTo>
                  <a:lnTo>
                    <a:pt x="2141182" y="162725"/>
                  </a:lnTo>
                  <a:lnTo>
                    <a:pt x="2148255" y="167487"/>
                  </a:lnTo>
                  <a:lnTo>
                    <a:pt x="2156930" y="169240"/>
                  </a:lnTo>
                  <a:lnTo>
                    <a:pt x="2165591" y="167487"/>
                  </a:lnTo>
                  <a:lnTo>
                    <a:pt x="2172652" y="162725"/>
                  </a:lnTo>
                  <a:lnTo>
                    <a:pt x="2177415" y="155663"/>
                  </a:lnTo>
                  <a:lnTo>
                    <a:pt x="2179155" y="147015"/>
                  </a:lnTo>
                  <a:close/>
                </a:path>
                <a:path w="15521305" h="297814">
                  <a:moveTo>
                    <a:pt x="2268105" y="147015"/>
                  </a:moveTo>
                  <a:lnTo>
                    <a:pt x="2266353" y="138353"/>
                  </a:lnTo>
                  <a:lnTo>
                    <a:pt x="2261590" y="131292"/>
                  </a:lnTo>
                  <a:lnTo>
                    <a:pt x="2254529" y="126530"/>
                  </a:lnTo>
                  <a:lnTo>
                    <a:pt x="2245830" y="124790"/>
                  </a:lnTo>
                  <a:lnTo>
                    <a:pt x="2237181" y="126530"/>
                  </a:lnTo>
                  <a:lnTo>
                    <a:pt x="2230120" y="131292"/>
                  </a:lnTo>
                  <a:lnTo>
                    <a:pt x="2225357" y="138353"/>
                  </a:lnTo>
                  <a:lnTo>
                    <a:pt x="2223605" y="147015"/>
                  </a:lnTo>
                  <a:lnTo>
                    <a:pt x="2225357" y="155663"/>
                  </a:lnTo>
                  <a:lnTo>
                    <a:pt x="2230120" y="162725"/>
                  </a:lnTo>
                  <a:lnTo>
                    <a:pt x="2237206" y="167487"/>
                  </a:lnTo>
                  <a:lnTo>
                    <a:pt x="2245880" y="169240"/>
                  </a:lnTo>
                  <a:lnTo>
                    <a:pt x="2254529" y="167487"/>
                  </a:lnTo>
                  <a:lnTo>
                    <a:pt x="2261590" y="162725"/>
                  </a:lnTo>
                  <a:lnTo>
                    <a:pt x="2266353" y="155663"/>
                  </a:lnTo>
                  <a:lnTo>
                    <a:pt x="2268105" y="147015"/>
                  </a:lnTo>
                  <a:close/>
                </a:path>
                <a:path w="15521305" h="297814">
                  <a:moveTo>
                    <a:pt x="2357043" y="147015"/>
                  </a:moveTo>
                  <a:lnTo>
                    <a:pt x="2355304" y="138353"/>
                  </a:lnTo>
                  <a:lnTo>
                    <a:pt x="2350541" y="131292"/>
                  </a:lnTo>
                  <a:lnTo>
                    <a:pt x="2343480" y="126530"/>
                  </a:lnTo>
                  <a:lnTo>
                    <a:pt x="2334780" y="124790"/>
                  </a:lnTo>
                  <a:lnTo>
                    <a:pt x="2326132" y="126530"/>
                  </a:lnTo>
                  <a:lnTo>
                    <a:pt x="2319058" y="131292"/>
                  </a:lnTo>
                  <a:lnTo>
                    <a:pt x="2314295" y="138353"/>
                  </a:lnTo>
                  <a:lnTo>
                    <a:pt x="2312555" y="147015"/>
                  </a:lnTo>
                  <a:lnTo>
                    <a:pt x="2314295" y="155663"/>
                  </a:lnTo>
                  <a:lnTo>
                    <a:pt x="2319070" y="162725"/>
                  </a:lnTo>
                  <a:lnTo>
                    <a:pt x="2326144" y="167487"/>
                  </a:lnTo>
                  <a:lnTo>
                    <a:pt x="2334818" y="169240"/>
                  </a:lnTo>
                  <a:lnTo>
                    <a:pt x="2343480" y="167487"/>
                  </a:lnTo>
                  <a:lnTo>
                    <a:pt x="2350541" y="162725"/>
                  </a:lnTo>
                  <a:lnTo>
                    <a:pt x="2355304" y="155663"/>
                  </a:lnTo>
                  <a:lnTo>
                    <a:pt x="2357043" y="147015"/>
                  </a:lnTo>
                  <a:close/>
                </a:path>
                <a:path w="15521305" h="297814">
                  <a:moveTo>
                    <a:pt x="2445994" y="147015"/>
                  </a:moveTo>
                  <a:lnTo>
                    <a:pt x="2444242" y="138353"/>
                  </a:lnTo>
                  <a:lnTo>
                    <a:pt x="2439479" y="131292"/>
                  </a:lnTo>
                  <a:lnTo>
                    <a:pt x="2432418" y="126530"/>
                  </a:lnTo>
                  <a:lnTo>
                    <a:pt x="2423718" y="124790"/>
                  </a:lnTo>
                  <a:lnTo>
                    <a:pt x="2415070" y="126530"/>
                  </a:lnTo>
                  <a:lnTo>
                    <a:pt x="2408009" y="131292"/>
                  </a:lnTo>
                  <a:lnTo>
                    <a:pt x="2403246" y="138353"/>
                  </a:lnTo>
                  <a:lnTo>
                    <a:pt x="2401493" y="147015"/>
                  </a:lnTo>
                  <a:lnTo>
                    <a:pt x="2403246" y="155663"/>
                  </a:lnTo>
                  <a:lnTo>
                    <a:pt x="2408009" y="162725"/>
                  </a:lnTo>
                  <a:lnTo>
                    <a:pt x="2415095" y="167487"/>
                  </a:lnTo>
                  <a:lnTo>
                    <a:pt x="2423769" y="169240"/>
                  </a:lnTo>
                  <a:lnTo>
                    <a:pt x="2432418" y="167487"/>
                  </a:lnTo>
                  <a:lnTo>
                    <a:pt x="2439479" y="162725"/>
                  </a:lnTo>
                  <a:lnTo>
                    <a:pt x="2444242" y="155663"/>
                  </a:lnTo>
                  <a:lnTo>
                    <a:pt x="2445994" y="147015"/>
                  </a:lnTo>
                  <a:close/>
                </a:path>
                <a:path w="15521305" h="297814">
                  <a:moveTo>
                    <a:pt x="2534932" y="147015"/>
                  </a:moveTo>
                  <a:lnTo>
                    <a:pt x="2533192" y="138353"/>
                  </a:lnTo>
                  <a:lnTo>
                    <a:pt x="2528430" y="131292"/>
                  </a:lnTo>
                  <a:lnTo>
                    <a:pt x="2521369" y="126530"/>
                  </a:lnTo>
                  <a:lnTo>
                    <a:pt x="2512669" y="124790"/>
                  </a:lnTo>
                  <a:lnTo>
                    <a:pt x="2504021" y="126530"/>
                  </a:lnTo>
                  <a:lnTo>
                    <a:pt x="2496947" y="131292"/>
                  </a:lnTo>
                  <a:lnTo>
                    <a:pt x="2492184" y="138353"/>
                  </a:lnTo>
                  <a:lnTo>
                    <a:pt x="2490444" y="147015"/>
                  </a:lnTo>
                  <a:lnTo>
                    <a:pt x="2492184" y="155663"/>
                  </a:lnTo>
                  <a:lnTo>
                    <a:pt x="2496959" y="162725"/>
                  </a:lnTo>
                  <a:lnTo>
                    <a:pt x="2504033" y="167487"/>
                  </a:lnTo>
                  <a:lnTo>
                    <a:pt x="2512707" y="169240"/>
                  </a:lnTo>
                  <a:lnTo>
                    <a:pt x="2521369" y="167487"/>
                  </a:lnTo>
                  <a:lnTo>
                    <a:pt x="2528430" y="162725"/>
                  </a:lnTo>
                  <a:lnTo>
                    <a:pt x="2533192" y="155663"/>
                  </a:lnTo>
                  <a:lnTo>
                    <a:pt x="2534932" y="147015"/>
                  </a:lnTo>
                  <a:close/>
                </a:path>
                <a:path w="15521305" h="297814">
                  <a:moveTo>
                    <a:pt x="2623883" y="147015"/>
                  </a:moveTo>
                  <a:lnTo>
                    <a:pt x="2622131" y="138353"/>
                  </a:lnTo>
                  <a:lnTo>
                    <a:pt x="2617368" y="131292"/>
                  </a:lnTo>
                  <a:lnTo>
                    <a:pt x="2610307" y="126530"/>
                  </a:lnTo>
                  <a:lnTo>
                    <a:pt x="2601607" y="124790"/>
                  </a:lnTo>
                  <a:lnTo>
                    <a:pt x="2592959" y="126530"/>
                  </a:lnTo>
                  <a:lnTo>
                    <a:pt x="2585897" y="131292"/>
                  </a:lnTo>
                  <a:lnTo>
                    <a:pt x="2581135" y="138353"/>
                  </a:lnTo>
                  <a:lnTo>
                    <a:pt x="2579382" y="147015"/>
                  </a:lnTo>
                  <a:lnTo>
                    <a:pt x="2581135" y="155663"/>
                  </a:lnTo>
                  <a:lnTo>
                    <a:pt x="2585897" y="162725"/>
                  </a:lnTo>
                  <a:lnTo>
                    <a:pt x="2592984" y="167487"/>
                  </a:lnTo>
                  <a:lnTo>
                    <a:pt x="2601658" y="169240"/>
                  </a:lnTo>
                  <a:lnTo>
                    <a:pt x="2610307" y="167487"/>
                  </a:lnTo>
                  <a:lnTo>
                    <a:pt x="2617368" y="162725"/>
                  </a:lnTo>
                  <a:lnTo>
                    <a:pt x="2622131" y="155663"/>
                  </a:lnTo>
                  <a:lnTo>
                    <a:pt x="2623883" y="147015"/>
                  </a:lnTo>
                  <a:close/>
                </a:path>
                <a:path w="15521305" h="297814">
                  <a:moveTo>
                    <a:pt x="2712821" y="147015"/>
                  </a:moveTo>
                  <a:lnTo>
                    <a:pt x="2711081" y="138353"/>
                  </a:lnTo>
                  <a:lnTo>
                    <a:pt x="2706319" y="131292"/>
                  </a:lnTo>
                  <a:lnTo>
                    <a:pt x="2699258" y="126530"/>
                  </a:lnTo>
                  <a:lnTo>
                    <a:pt x="2690558" y="124790"/>
                  </a:lnTo>
                  <a:lnTo>
                    <a:pt x="2681909" y="126530"/>
                  </a:lnTo>
                  <a:lnTo>
                    <a:pt x="2674836" y="131292"/>
                  </a:lnTo>
                  <a:lnTo>
                    <a:pt x="2670073" y="138353"/>
                  </a:lnTo>
                  <a:lnTo>
                    <a:pt x="2668333" y="147015"/>
                  </a:lnTo>
                  <a:lnTo>
                    <a:pt x="2670073" y="155663"/>
                  </a:lnTo>
                  <a:lnTo>
                    <a:pt x="2674848" y="162725"/>
                  </a:lnTo>
                  <a:lnTo>
                    <a:pt x="2681922" y="167487"/>
                  </a:lnTo>
                  <a:lnTo>
                    <a:pt x="2690596" y="169240"/>
                  </a:lnTo>
                  <a:lnTo>
                    <a:pt x="2699258" y="167487"/>
                  </a:lnTo>
                  <a:lnTo>
                    <a:pt x="2706319" y="162725"/>
                  </a:lnTo>
                  <a:lnTo>
                    <a:pt x="2711081" y="155663"/>
                  </a:lnTo>
                  <a:lnTo>
                    <a:pt x="2712821" y="147015"/>
                  </a:lnTo>
                  <a:close/>
                </a:path>
                <a:path w="15521305" h="297814">
                  <a:moveTo>
                    <a:pt x="2801772" y="147015"/>
                  </a:moveTo>
                  <a:lnTo>
                    <a:pt x="2800019" y="138353"/>
                  </a:lnTo>
                  <a:lnTo>
                    <a:pt x="2795257" y="131292"/>
                  </a:lnTo>
                  <a:lnTo>
                    <a:pt x="2788196" y="126530"/>
                  </a:lnTo>
                  <a:lnTo>
                    <a:pt x="2779496" y="124790"/>
                  </a:lnTo>
                  <a:lnTo>
                    <a:pt x="2770848" y="126530"/>
                  </a:lnTo>
                  <a:lnTo>
                    <a:pt x="2763786" y="131292"/>
                  </a:lnTo>
                  <a:lnTo>
                    <a:pt x="2759024" y="138353"/>
                  </a:lnTo>
                  <a:lnTo>
                    <a:pt x="2757271" y="147015"/>
                  </a:lnTo>
                  <a:lnTo>
                    <a:pt x="2759024" y="155663"/>
                  </a:lnTo>
                  <a:lnTo>
                    <a:pt x="2763786" y="162725"/>
                  </a:lnTo>
                  <a:lnTo>
                    <a:pt x="2770873" y="167487"/>
                  </a:lnTo>
                  <a:lnTo>
                    <a:pt x="2779547" y="169240"/>
                  </a:lnTo>
                  <a:lnTo>
                    <a:pt x="2788196" y="167487"/>
                  </a:lnTo>
                  <a:lnTo>
                    <a:pt x="2795257" y="162725"/>
                  </a:lnTo>
                  <a:lnTo>
                    <a:pt x="2800019" y="155663"/>
                  </a:lnTo>
                  <a:lnTo>
                    <a:pt x="2801772" y="147015"/>
                  </a:lnTo>
                  <a:close/>
                </a:path>
                <a:path w="15521305" h="297814">
                  <a:moveTo>
                    <a:pt x="2890710" y="147015"/>
                  </a:moveTo>
                  <a:lnTo>
                    <a:pt x="2888970" y="138353"/>
                  </a:lnTo>
                  <a:lnTo>
                    <a:pt x="2884208" y="131292"/>
                  </a:lnTo>
                  <a:lnTo>
                    <a:pt x="2877147" y="126530"/>
                  </a:lnTo>
                  <a:lnTo>
                    <a:pt x="2868447" y="124790"/>
                  </a:lnTo>
                  <a:lnTo>
                    <a:pt x="2859798" y="126530"/>
                  </a:lnTo>
                  <a:lnTo>
                    <a:pt x="2852724" y="131292"/>
                  </a:lnTo>
                  <a:lnTo>
                    <a:pt x="2847962" y="138353"/>
                  </a:lnTo>
                  <a:lnTo>
                    <a:pt x="2846222" y="147015"/>
                  </a:lnTo>
                  <a:lnTo>
                    <a:pt x="2847962" y="155663"/>
                  </a:lnTo>
                  <a:lnTo>
                    <a:pt x="2852737" y="162725"/>
                  </a:lnTo>
                  <a:lnTo>
                    <a:pt x="2859811" y="167487"/>
                  </a:lnTo>
                  <a:lnTo>
                    <a:pt x="2868485" y="169240"/>
                  </a:lnTo>
                  <a:lnTo>
                    <a:pt x="2877147" y="167487"/>
                  </a:lnTo>
                  <a:lnTo>
                    <a:pt x="2884208" y="162725"/>
                  </a:lnTo>
                  <a:lnTo>
                    <a:pt x="2888970" y="155663"/>
                  </a:lnTo>
                  <a:lnTo>
                    <a:pt x="2890710" y="147015"/>
                  </a:lnTo>
                  <a:close/>
                </a:path>
                <a:path w="15521305" h="297814">
                  <a:moveTo>
                    <a:pt x="2979661" y="147015"/>
                  </a:moveTo>
                  <a:lnTo>
                    <a:pt x="2977908" y="138353"/>
                  </a:lnTo>
                  <a:lnTo>
                    <a:pt x="2973146" y="131292"/>
                  </a:lnTo>
                  <a:lnTo>
                    <a:pt x="2966085" y="126530"/>
                  </a:lnTo>
                  <a:lnTo>
                    <a:pt x="2957385" y="124790"/>
                  </a:lnTo>
                  <a:lnTo>
                    <a:pt x="2948736" y="126530"/>
                  </a:lnTo>
                  <a:lnTo>
                    <a:pt x="2941675" y="131292"/>
                  </a:lnTo>
                  <a:lnTo>
                    <a:pt x="2936913" y="138353"/>
                  </a:lnTo>
                  <a:lnTo>
                    <a:pt x="2935160" y="147015"/>
                  </a:lnTo>
                  <a:lnTo>
                    <a:pt x="2936913" y="155663"/>
                  </a:lnTo>
                  <a:lnTo>
                    <a:pt x="2941675" y="162725"/>
                  </a:lnTo>
                  <a:lnTo>
                    <a:pt x="2948762" y="167487"/>
                  </a:lnTo>
                  <a:lnTo>
                    <a:pt x="2957436" y="169240"/>
                  </a:lnTo>
                  <a:lnTo>
                    <a:pt x="2966085" y="167487"/>
                  </a:lnTo>
                  <a:lnTo>
                    <a:pt x="2973146" y="162725"/>
                  </a:lnTo>
                  <a:lnTo>
                    <a:pt x="2977908" y="155663"/>
                  </a:lnTo>
                  <a:lnTo>
                    <a:pt x="2979661" y="147015"/>
                  </a:lnTo>
                  <a:close/>
                </a:path>
                <a:path w="15521305" h="297814">
                  <a:moveTo>
                    <a:pt x="3068599" y="147015"/>
                  </a:moveTo>
                  <a:lnTo>
                    <a:pt x="3066859" y="138353"/>
                  </a:lnTo>
                  <a:lnTo>
                    <a:pt x="3062097" y="131292"/>
                  </a:lnTo>
                  <a:lnTo>
                    <a:pt x="3055035" y="126530"/>
                  </a:lnTo>
                  <a:lnTo>
                    <a:pt x="3046336" y="124790"/>
                  </a:lnTo>
                  <a:lnTo>
                    <a:pt x="3037687" y="126530"/>
                  </a:lnTo>
                  <a:lnTo>
                    <a:pt x="3030613" y="131292"/>
                  </a:lnTo>
                  <a:lnTo>
                    <a:pt x="3025851" y="138353"/>
                  </a:lnTo>
                  <a:lnTo>
                    <a:pt x="3024111" y="147015"/>
                  </a:lnTo>
                  <a:lnTo>
                    <a:pt x="3025851" y="155663"/>
                  </a:lnTo>
                  <a:lnTo>
                    <a:pt x="3030626" y="162725"/>
                  </a:lnTo>
                  <a:lnTo>
                    <a:pt x="3037700" y="167487"/>
                  </a:lnTo>
                  <a:lnTo>
                    <a:pt x="3046374" y="169240"/>
                  </a:lnTo>
                  <a:lnTo>
                    <a:pt x="3055035" y="167487"/>
                  </a:lnTo>
                  <a:lnTo>
                    <a:pt x="3062097" y="162725"/>
                  </a:lnTo>
                  <a:lnTo>
                    <a:pt x="3066859" y="155663"/>
                  </a:lnTo>
                  <a:lnTo>
                    <a:pt x="3068599" y="147015"/>
                  </a:lnTo>
                  <a:close/>
                </a:path>
                <a:path w="15521305" h="297814">
                  <a:moveTo>
                    <a:pt x="3157550" y="147015"/>
                  </a:moveTo>
                  <a:lnTo>
                    <a:pt x="3155797" y="138353"/>
                  </a:lnTo>
                  <a:lnTo>
                    <a:pt x="3151035" y="131292"/>
                  </a:lnTo>
                  <a:lnTo>
                    <a:pt x="3143974" y="126530"/>
                  </a:lnTo>
                  <a:lnTo>
                    <a:pt x="3135274" y="124790"/>
                  </a:lnTo>
                  <a:lnTo>
                    <a:pt x="3126625" y="126530"/>
                  </a:lnTo>
                  <a:lnTo>
                    <a:pt x="3119564" y="131292"/>
                  </a:lnTo>
                  <a:lnTo>
                    <a:pt x="3114802" y="138353"/>
                  </a:lnTo>
                  <a:lnTo>
                    <a:pt x="3113049" y="147015"/>
                  </a:lnTo>
                  <a:lnTo>
                    <a:pt x="3114802" y="155663"/>
                  </a:lnTo>
                  <a:lnTo>
                    <a:pt x="3119564" y="162725"/>
                  </a:lnTo>
                  <a:lnTo>
                    <a:pt x="3126651" y="167487"/>
                  </a:lnTo>
                  <a:lnTo>
                    <a:pt x="3135325" y="169240"/>
                  </a:lnTo>
                  <a:lnTo>
                    <a:pt x="3143974" y="167487"/>
                  </a:lnTo>
                  <a:lnTo>
                    <a:pt x="3151035" y="162725"/>
                  </a:lnTo>
                  <a:lnTo>
                    <a:pt x="3155797" y="155663"/>
                  </a:lnTo>
                  <a:lnTo>
                    <a:pt x="3157550" y="147015"/>
                  </a:lnTo>
                  <a:close/>
                </a:path>
                <a:path w="15521305" h="297814">
                  <a:moveTo>
                    <a:pt x="3246488" y="147015"/>
                  </a:moveTo>
                  <a:lnTo>
                    <a:pt x="3244748" y="138353"/>
                  </a:lnTo>
                  <a:lnTo>
                    <a:pt x="3239986" y="131292"/>
                  </a:lnTo>
                  <a:lnTo>
                    <a:pt x="3232924" y="126530"/>
                  </a:lnTo>
                  <a:lnTo>
                    <a:pt x="3224225" y="124790"/>
                  </a:lnTo>
                  <a:lnTo>
                    <a:pt x="3215576" y="126530"/>
                  </a:lnTo>
                  <a:lnTo>
                    <a:pt x="3208502" y="131292"/>
                  </a:lnTo>
                  <a:lnTo>
                    <a:pt x="3203740" y="138353"/>
                  </a:lnTo>
                  <a:lnTo>
                    <a:pt x="3202000" y="147015"/>
                  </a:lnTo>
                  <a:lnTo>
                    <a:pt x="3203740" y="155663"/>
                  </a:lnTo>
                  <a:lnTo>
                    <a:pt x="3208515" y="162725"/>
                  </a:lnTo>
                  <a:lnTo>
                    <a:pt x="3215589" y="167487"/>
                  </a:lnTo>
                  <a:lnTo>
                    <a:pt x="3224263" y="169240"/>
                  </a:lnTo>
                  <a:lnTo>
                    <a:pt x="3232924" y="167487"/>
                  </a:lnTo>
                  <a:lnTo>
                    <a:pt x="3239986" y="162725"/>
                  </a:lnTo>
                  <a:lnTo>
                    <a:pt x="3244748" y="155663"/>
                  </a:lnTo>
                  <a:lnTo>
                    <a:pt x="3246488" y="147015"/>
                  </a:lnTo>
                  <a:close/>
                </a:path>
                <a:path w="15521305" h="297814">
                  <a:moveTo>
                    <a:pt x="3335439" y="147015"/>
                  </a:moveTo>
                  <a:lnTo>
                    <a:pt x="3333686" y="138353"/>
                  </a:lnTo>
                  <a:lnTo>
                    <a:pt x="3328924" y="131292"/>
                  </a:lnTo>
                  <a:lnTo>
                    <a:pt x="3321862" y="126530"/>
                  </a:lnTo>
                  <a:lnTo>
                    <a:pt x="3313163" y="124790"/>
                  </a:lnTo>
                  <a:lnTo>
                    <a:pt x="3304514" y="126530"/>
                  </a:lnTo>
                  <a:lnTo>
                    <a:pt x="3297453" y="131292"/>
                  </a:lnTo>
                  <a:lnTo>
                    <a:pt x="3292691" y="138353"/>
                  </a:lnTo>
                  <a:lnTo>
                    <a:pt x="3290938" y="147015"/>
                  </a:lnTo>
                  <a:lnTo>
                    <a:pt x="3292691" y="155663"/>
                  </a:lnTo>
                  <a:lnTo>
                    <a:pt x="3297453" y="162725"/>
                  </a:lnTo>
                  <a:lnTo>
                    <a:pt x="3304540" y="167487"/>
                  </a:lnTo>
                  <a:lnTo>
                    <a:pt x="3313214" y="169240"/>
                  </a:lnTo>
                  <a:lnTo>
                    <a:pt x="3321862" y="167487"/>
                  </a:lnTo>
                  <a:lnTo>
                    <a:pt x="3328924" y="162725"/>
                  </a:lnTo>
                  <a:lnTo>
                    <a:pt x="3333686" y="155663"/>
                  </a:lnTo>
                  <a:lnTo>
                    <a:pt x="3335439" y="147015"/>
                  </a:lnTo>
                  <a:close/>
                </a:path>
                <a:path w="15521305" h="297814">
                  <a:moveTo>
                    <a:pt x="3424377" y="147015"/>
                  </a:moveTo>
                  <a:lnTo>
                    <a:pt x="3422637" y="138353"/>
                  </a:lnTo>
                  <a:lnTo>
                    <a:pt x="3417874" y="131292"/>
                  </a:lnTo>
                  <a:lnTo>
                    <a:pt x="3410813" y="126530"/>
                  </a:lnTo>
                  <a:lnTo>
                    <a:pt x="3402114" y="124790"/>
                  </a:lnTo>
                  <a:lnTo>
                    <a:pt x="3393465" y="126530"/>
                  </a:lnTo>
                  <a:lnTo>
                    <a:pt x="3386391" y="131292"/>
                  </a:lnTo>
                  <a:lnTo>
                    <a:pt x="3381629" y="138353"/>
                  </a:lnTo>
                  <a:lnTo>
                    <a:pt x="3379889" y="147015"/>
                  </a:lnTo>
                  <a:lnTo>
                    <a:pt x="3381629" y="155663"/>
                  </a:lnTo>
                  <a:lnTo>
                    <a:pt x="3386404" y="162725"/>
                  </a:lnTo>
                  <a:lnTo>
                    <a:pt x="3393478" y="167487"/>
                  </a:lnTo>
                  <a:lnTo>
                    <a:pt x="3402152" y="169240"/>
                  </a:lnTo>
                  <a:lnTo>
                    <a:pt x="3410813" y="167487"/>
                  </a:lnTo>
                  <a:lnTo>
                    <a:pt x="3417874" y="162725"/>
                  </a:lnTo>
                  <a:lnTo>
                    <a:pt x="3422637" y="155663"/>
                  </a:lnTo>
                  <a:lnTo>
                    <a:pt x="3424377" y="147015"/>
                  </a:lnTo>
                  <a:close/>
                </a:path>
                <a:path w="15521305" h="297814">
                  <a:moveTo>
                    <a:pt x="3513328" y="147015"/>
                  </a:moveTo>
                  <a:lnTo>
                    <a:pt x="3511575" y="138353"/>
                  </a:lnTo>
                  <a:lnTo>
                    <a:pt x="3506813" y="131292"/>
                  </a:lnTo>
                  <a:lnTo>
                    <a:pt x="3499751" y="126530"/>
                  </a:lnTo>
                  <a:lnTo>
                    <a:pt x="3491052" y="124790"/>
                  </a:lnTo>
                  <a:lnTo>
                    <a:pt x="3482403" y="126530"/>
                  </a:lnTo>
                  <a:lnTo>
                    <a:pt x="3475342" y="131292"/>
                  </a:lnTo>
                  <a:lnTo>
                    <a:pt x="3470579" y="138353"/>
                  </a:lnTo>
                  <a:lnTo>
                    <a:pt x="3468827" y="147015"/>
                  </a:lnTo>
                  <a:lnTo>
                    <a:pt x="3470579" y="155663"/>
                  </a:lnTo>
                  <a:lnTo>
                    <a:pt x="3475342" y="162725"/>
                  </a:lnTo>
                  <a:lnTo>
                    <a:pt x="3482429" y="167487"/>
                  </a:lnTo>
                  <a:lnTo>
                    <a:pt x="3491103" y="169240"/>
                  </a:lnTo>
                  <a:lnTo>
                    <a:pt x="3499751" y="167487"/>
                  </a:lnTo>
                  <a:lnTo>
                    <a:pt x="3506813" y="162725"/>
                  </a:lnTo>
                  <a:lnTo>
                    <a:pt x="3511575" y="155663"/>
                  </a:lnTo>
                  <a:lnTo>
                    <a:pt x="3513328" y="147015"/>
                  </a:lnTo>
                  <a:close/>
                </a:path>
                <a:path w="15521305" h="297814">
                  <a:moveTo>
                    <a:pt x="3602266" y="147015"/>
                  </a:moveTo>
                  <a:lnTo>
                    <a:pt x="3600526" y="138353"/>
                  </a:lnTo>
                  <a:lnTo>
                    <a:pt x="3595763" y="131292"/>
                  </a:lnTo>
                  <a:lnTo>
                    <a:pt x="3588702" y="126530"/>
                  </a:lnTo>
                  <a:lnTo>
                    <a:pt x="3580003" y="124790"/>
                  </a:lnTo>
                  <a:lnTo>
                    <a:pt x="3571354" y="126530"/>
                  </a:lnTo>
                  <a:lnTo>
                    <a:pt x="3564280" y="131292"/>
                  </a:lnTo>
                  <a:lnTo>
                    <a:pt x="3559518" y="138353"/>
                  </a:lnTo>
                  <a:lnTo>
                    <a:pt x="3557778" y="147015"/>
                  </a:lnTo>
                  <a:lnTo>
                    <a:pt x="3559518" y="155663"/>
                  </a:lnTo>
                  <a:lnTo>
                    <a:pt x="3564293" y="162725"/>
                  </a:lnTo>
                  <a:lnTo>
                    <a:pt x="3571367" y="167487"/>
                  </a:lnTo>
                  <a:lnTo>
                    <a:pt x="3580041" y="169240"/>
                  </a:lnTo>
                  <a:lnTo>
                    <a:pt x="3588702" y="167487"/>
                  </a:lnTo>
                  <a:lnTo>
                    <a:pt x="3595763" y="162725"/>
                  </a:lnTo>
                  <a:lnTo>
                    <a:pt x="3600526" y="155663"/>
                  </a:lnTo>
                  <a:lnTo>
                    <a:pt x="3602266" y="147015"/>
                  </a:lnTo>
                  <a:close/>
                </a:path>
                <a:path w="15521305" h="297814">
                  <a:moveTo>
                    <a:pt x="3691217" y="147015"/>
                  </a:moveTo>
                  <a:lnTo>
                    <a:pt x="3689464" y="138353"/>
                  </a:lnTo>
                  <a:lnTo>
                    <a:pt x="3684701" y="131292"/>
                  </a:lnTo>
                  <a:lnTo>
                    <a:pt x="3677640" y="126530"/>
                  </a:lnTo>
                  <a:lnTo>
                    <a:pt x="3668941" y="124790"/>
                  </a:lnTo>
                  <a:lnTo>
                    <a:pt x="3660292" y="126530"/>
                  </a:lnTo>
                  <a:lnTo>
                    <a:pt x="3653231" y="131292"/>
                  </a:lnTo>
                  <a:lnTo>
                    <a:pt x="3648468" y="138353"/>
                  </a:lnTo>
                  <a:lnTo>
                    <a:pt x="3646716" y="147015"/>
                  </a:lnTo>
                  <a:lnTo>
                    <a:pt x="3648468" y="155663"/>
                  </a:lnTo>
                  <a:lnTo>
                    <a:pt x="3653231" y="162725"/>
                  </a:lnTo>
                  <a:lnTo>
                    <a:pt x="3660317" y="167487"/>
                  </a:lnTo>
                  <a:lnTo>
                    <a:pt x="3668992" y="169240"/>
                  </a:lnTo>
                  <a:lnTo>
                    <a:pt x="3677640" y="167487"/>
                  </a:lnTo>
                  <a:lnTo>
                    <a:pt x="3684701" y="162725"/>
                  </a:lnTo>
                  <a:lnTo>
                    <a:pt x="3689464" y="155663"/>
                  </a:lnTo>
                  <a:lnTo>
                    <a:pt x="3691217" y="147015"/>
                  </a:lnTo>
                  <a:close/>
                </a:path>
                <a:path w="15521305" h="297814">
                  <a:moveTo>
                    <a:pt x="3780155" y="147015"/>
                  </a:moveTo>
                  <a:lnTo>
                    <a:pt x="3778415" y="138353"/>
                  </a:lnTo>
                  <a:lnTo>
                    <a:pt x="3773652" y="131292"/>
                  </a:lnTo>
                  <a:lnTo>
                    <a:pt x="3766578" y="126530"/>
                  </a:lnTo>
                  <a:lnTo>
                    <a:pt x="3757892" y="124790"/>
                  </a:lnTo>
                  <a:lnTo>
                    <a:pt x="3749243" y="126530"/>
                  </a:lnTo>
                  <a:lnTo>
                    <a:pt x="3742169" y="131292"/>
                  </a:lnTo>
                  <a:lnTo>
                    <a:pt x="3737406" y="138353"/>
                  </a:lnTo>
                  <a:lnTo>
                    <a:pt x="3735667" y="147015"/>
                  </a:lnTo>
                  <a:lnTo>
                    <a:pt x="3737406" y="155663"/>
                  </a:lnTo>
                  <a:lnTo>
                    <a:pt x="3742182" y="162725"/>
                  </a:lnTo>
                  <a:lnTo>
                    <a:pt x="3749256" y="167487"/>
                  </a:lnTo>
                  <a:lnTo>
                    <a:pt x="3757930" y="169240"/>
                  </a:lnTo>
                  <a:lnTo>
                    <a:pt x="3766578" y="167487"/>
                  </a:lnTo>
                  <a:lnTo>
                    <a:pt x="3773652" y="162725"/>
                  </a:lnTo>
                  <a:lnTo>
                    <a:pt x="3778415" y="155663"/>
                  </a:lnTo>
                  <a:lnTo>
                    <a:pt x="3780155" y="147015"/>
                  </a:lnTo>
                  <a:close/>
                </a:path>
                <a:path w="15521305" h="297814">
                  <a:moveTo>
                    <a:pt x="3869105" y="147015"/>
                  </a:moveTo>
                  <a:lnTo>
                    <a:pt x="3867353" y="138353"/>
                  </a:lnTo>
                  <a:lnTo>
                    <a:pt x="3862590" y="131292"/>
                  </a:lnTo>
                  <a:lnTo>
                    <a:pt x="3855529" y="126530"/>
                  </a:lnTo>
                  <a:lnTo>
                    <a:pt x="3846830" y="124790"/>
                  </a:lnTo>
                  <a:lnTo>
                    <a:pt x="3838181" y="126530"/>
                  </a:lnTo>
                  <a:lnTo>
                    <a:pt x="3831120" y="131292"/>
                  </a:lnTo>
                  <a:lnTo>
                    <a:pt x="3826357" y="138353"/>
                  </a:lnTo>
                  <a:lnTo>
                    <a:pt x="3824605" y="147015"/>
                  </a:lnTo>
                  <a:lnTo>
                    <a:pt x="3826357" y="155663"/>
                  </a:lnTo>
                  <a:lnTo>
                    <a:pt x="3831120" y="162725"/>
                  </a:lnTo>
                  <a:lnTo>
                    <a:pt x="3838206" y="167487"/>
                  </a:lnTo>
                  <a:lnTo>
                    <a:pt x="3846880" y="169240"/>
                  </a:lnTo>
                  <a:lnTo>
                    <a:pt x="3855529" y="167487"/>
                  </a:lnTo>
                  <a:lnTo>
                    <a:pt x="3862590" y="162725"/>
                  </a:lnTo>
                  <a:lnTo>
                    <a:pt x="3867353" y="155663"/>
                  </a:lnTo>
                  <a:lnTo>
                    <a:pt x="3869105" y="147015"/>
                  </a:lnTo>
                  <a:close/>
                </a:path>
                <a:path w="15521305" h="297814">
                  <a:moveTo>
                    <a:pt x="3958044" y="147015"/>
                  </a:moveTo>
                  <a:lnTo>
                    <a:pt x="3956304" y="138353"/>
                  </a:lnTo>
                  <a:lnTo>
                    <a:pt x="3951541" y="131292"/>
                  </a:lnTo>
                  <a:lnTo>
                    <a:pt x="3944467" y="126530"/>
                  </a:lnTo>
                  <a:lnTo>
                    <a:pt x="3935780" y="124790"/>
                  </a:lnTo>
                  <a:lnTo>
                    <a:pt x="3927132" y="126530"/>
                  </a:lnTo>
                  <a:lnTo>
                    <a:pt x="3920058" y="131292"/>
                  </a:lnTo>
                  <a:lnTo>
                    <a:pt x="3915295" y="138353"/>
                  </a:lnTo>
                  <a:lnTo>
                    <a:pt x="3913555" y="147015"/>
                  </a:lnTo>
                  <a:lnTo>
                    <a:pt x="3915295" y="155663"/>
                  </a:lnTo>
                  <a:lnTo>
                    <a:pt x="3920071" y="162725"/>
                  </a:lnTo>
                  <a:lnTo>
                    <a:pt x="3927144" y="167487"/>
                  </a:lnTo>
                  <a:lnTo>
                    <a:pt x="3935819" y="169240"/>
                  </a:lnTo>
                  <a:lnTo>
                    <a:pt x="3944467" y="167487"/>
                  </a:lnTo>
                  <a:lnTo>
                    <a:pt x="3951541" y="162725"/>
                  </a:lnTo>
                  <a:lnTo>
                    <a:pt x="3956304" y="155663"/>
                  </a:lnTo>
                  <a:lnTo>
                    <a:pt x="3958044" y="147015"/>
                  </a:lnTo>
                  <a:close/>
                </a:path>
                <a:path w="15521305" h="297814">
                  <a:moveTo>
                    <a:pt x="4046994" y="147015"/>
                  </a:moveTo>
                  <a:lnTo>
                    <a:pt x="4045242" y="138353"/>
                  </a:lnTo>
                  <a:lnTo>
                    <a:pt x="4040479" y="131292"/>
                  </a:lnTo>
                  <a:lnTo>
                    <a:pt x="4033418" y="126530"/>
                  </a:lnTo>
                  <a:lnTo>
                    <a:pt x="4024719" y="124790"/>
                  </a:lnTo>
                  <a:lnTo>
                    <a:pt x="4016070" y="126530"/>
                  </a:lnTo>
                  <a:lnTo>
                    <a:pt x="4009009" y="131292"/>
                  </a:lnTo>
                  <a:lnTo>
                    <a:pt x="4004246" y="138353"/>
                  </a:lnTo>
                  <a:lnTo>
                    <a:pt x="4002494" y="147015"/>
                  </a:lnTo>
                  <a:lnTo>
                    <a:pt x="4004246" y="155663"/>
                  </a:lnTo>
                  <a:lnTo>
                    <a:pt x="4009009" y="162725"/>
                  </a:lnTo>
                  <a:lnTo>
                    <a:pt x="4016095" y="167487"/>
                  </a:lnTo>
                  <a:lnTo>
                    <a:pt x="4024769" y="169240"/>
                  </a:lnTo>
                  <a:lnTo>
                    <a:pt x="4033418" y="167487"/>
                  </a:lnTo>
                  <a:lnTo>
                    <a:pt x="4040479" y="162725"/>
                  </a:lnTo>
                  <a:lnTo>
                    <a:pt x="4045242" y="155663"/>
                  </a:lnTo>
                  <a:lnTo>
                    <a:pt x="4046994" y="147015"/>
                  </a:lnTo>
                  <a:close/>
                </a:path>
                <a:path w="15521305" h="297814">
                  <a:moveTo>
                    <a:pt x="4135932" y="147015"/>
                  </a:moveTo>
                  <a:lnTo>
                    <a:pt x="4134193" y="138353"/>
                  </a:lnTo>
                  <a:lnTo>
                    <a:pt x="4129430" y="131292"/>
                  </a:lnTo>
                  <a:lnTo>
                    <a:pt x="4122356" y="126530"/>
                  </a:lnTo>
                  <a:lnTo>
                    <a:pt x="4113669" y="124790"/>
                  </a:lnTo>
                  <a:lnTo>
                    <a:pt x="4105021" y="126530"/>
                  </a:lnTo>
                  <a:lnTo>
                    <a:pt x="4097947" y="131292"/>
                  </a:lnTo>
                  <a:lnTo>
                    <a:pt x="4093184" y="138353"/>
                  </a:lnTo>
                  <a:lnTo>
                    <a:pt x="4091444" y="147015"/>
                  </a:lnTo>
                  <a:lnTo>
                    <a:pt x="4093184" y="155663"/>
                  </a:lnTo>
                  <a:lnTo>
                    <a:pt x="4097959" y="162725"/>
                  </a:lnTo>
                  <a:lnTo>
                    <a:pt x="4105033" y="167487"/>
                  </a:lnTo>
                  <a:lnTo>
                    <a:pt x="4113707" y="169240"/>
                  </a:lnTo>
                  <a:lnTo>
                    <a:pt x="4122356" y="167487"/>
                  </a:lnTo>
                  <a:lnTo>
                    <a:pt x="4129430" y="162725"/>
                  </a:lnTo>
                  <a:lnTo>
                    <a:pt x="4134193" y="155663"/>
                  </a:lnTo>
                  <a:lnTo>
                    <a:pt x="4135932" y="147015"/>
                  </a:lnTo>
                  <a:close/>
                </a:path>
                <a:path w="15521305" h="297814">
                  <a:moveTo>
                    <a:pt x="4224883" y="147015"/>
                  </a:moveTo>
                  <a:lnTo>
                    <a:pt x="4223131" y="138353"/>
                  </a:lnTo>
                  <a:lnTo>
                    <a:pt x="4218368" y="131292"/>
                  </a:lnTo>
                  <a:lnTo>
                    <a:pt x="4211307" y="126530"/>
                  </a:lnTo>
                  <a:lnTo>
                    <a:pt x="4202607" y="124790"/>
                  </a:lnTo>
                  <a:lnTo>
                    <a:pt x="4193959" y="126530"/>
                  </a:lnTo>
                  <a:lnTo>
                    <a:pt x="4186898" y="131292"/>
                  </a:lnTo>
                  <a:lnTo>
                    <a:pt x="4182135" y="138353"/>
                  </a:lnTo>
                  <a:lnTo>
                    <a:pt x="4180382" y="147015"/>
                  </a:lnTo>
                  <a:lnTo>
                    <a:pt x="4182135" y="155663"/>
                  </a:lnTo>
                  <a:lnTo>
                    <a:pt x="4186898" y="162725"/>
                  </a:lnTo>
                  <a:lnTo>
                    <a:pt x="4193971" y="167487"/>
                  </a:lnTo>
                  <a:lnTo>
                    <a:pt x="4202658" y="169240"/>
                  </a:lnTo>
                  <a:lnTo>
                    <a:pt x="4211307" y="167487"/>
                  </a:lnTo>
                  <a:lnTo>
                    <a:pt x="4218368" y="162725"/>
                  </a:lnTo>
                  <a:lnTo>
                    <a:pt x="4223131" y="155663"/>
                  </a:lnTo>
                  <a:lnTo>
                    <a:pt x="4224883" y="147015"/>
                  </a:lnTo>
                  <a:close/>
                </a:path>
                <a:path w="15521305" h="297814">
                  <a:moveTo>
                    <a:pt x="4313821" y="147015"/>
                  </a:moveTo>
                  <a:lnTo>
                    <a:pt x="4312082" y="138353"/>
                  </a:lnTo>
                  <a:lnTo>
                    <a:pt x="4307319" y="131292"/>
                  </a:lnTo>
                  <a:lnTo>
                    <a:pt x="4300245" y="126530"/>
                  </a:lnTo>
                  <a:lnTo>
                    <a:pt x="4291558" y="124790"/>
                  </a:lnTo>
                  <a:lnTo>
                    <a:pt x="4282910" y="126530"/>
                  </a:lnTo>
                  <a:lnTo>
                    <a:pt x="4275836" y="131292"/>
                  </a:lnTo>
                  <a:lnTo>
                    <a:pt x="4271073" y="138353"/>
                  </a:lnTo>
                  <a:lnTo>
                    <a:pt x="4269333" y="147015"/>
                  </a:lnTo>
                  <a:lnTo>
                    <a:pt x="4271073" y="155663"/>
                  </a:lnTo>
                  <a:lnTo>
                    <a:pt x="4275848" y="162725"/>
                  </a:lnTo>
                  <a:lnTo>
                    <a:pt x="4282922" y="167487"/>
                  </a:lnTo>
                  <a:lnTo>
                    <a:pt x="4291596" y="169240"/>
                  </a:lnTo>
                  <a:lnTo>
                    <a:pt x="4300245" y="167487"/>
                  </a:lnTo>
                  <a:lnTo>
                    <a:pt x="4307319" y="162725"/>
                  </a:lnTo>
                  <a:lnTo>
                    <a:pt x="4312082" y="155663"/>
                  </a:lnTo>
                  <a:lnTo>
                    <a:pt x="4313821" y="147015"/>
                  </a:lnTo>
                  <a:close/>
                </a:path>
                <a:path w="15521305" h="297814">
                  <a:moveTo>
                    <a:pt x="4402772" y="147015"/>
                  </a:moveTo>
                  <a:lnTo>
                    <a:pt x="4401020" y="138353"/>
                  </a:lnTo>
                  <a:lnTo>
                    <a:pt x="4396257" y="131292"/>
                  </a:lnTo>
                  <a:lnTo>
                    <a:pt x="4389196" y="126530"/>
                  </a:lnTo>
                  <a:lnTo>
                    <a:pt x="4380496" y="124790"/>
                  </a:lnTo>
                  <a:lnTo>
                    <a:pt x="4371848" y="126530"/>
                  </a:lnTo>
                  <a:lnTo>
                    <a:pt x="4364787" y="131292"/>
                  </a:lnTo>
                  <a:lnTo>
                    <a:pt x="4360024" y="138353"/>
                  </a:lnTo>
                  <a:lnTo>
                    <a:pt x="4358271" y="147015"/>
                  </a:lnTo>
                  <a:lnTo>
                    <a:pt x="4360024" y="155663"/>
                  </a:lnTo>
                  <a:lnTo>
                    <a:pt x="4364787" y="162725"/>
                  </a:lnTo>
                  <a:lnTo>
                    <a:pt x="4371860" y="167487"/>
                  </a:lnTo>
                  <a:lnTo>
                    <a:pt x="4380547" y="169240"/>
                  </a:lnTo>
                  <a:lnTo>
                    <a:pt x="4389196" y="167487"/>
                  </a:lnTo>
                  <a:lnTo>
                    <a:pt x="4396257" y="162725"/>
                  </a:lnTo>
                  <a:lnTo>
                    <a:pt x="4401020" y="155663"/>
                  </a:lnTo>
                  <a:lnTo>
                    <a:pt x="4402772" y="147015"/>
                  </a:lnTo>
                  <a:close/>
                </a:path>
                <a:path w="15521305" h="297814">
                  <a:moveTo>
                    <a:pt x="4491710" y="147015"/>
                  </a:moveTo>
                  <a:lnTo>
                    <a:pt x="4489970" y="138353"/>
                  </a:lnTo>
                  <a:lnTo>
                    <a:pt x="4485208" y="131292"/>
                  </a:lnTo>
                  <a:lnTo>
                    <a:pt x="4478134" y="126530"/>
                  </a:lnTo>
                  <a:lnTo>
                    <a:pt x="4469447" y="124790"/>
                  </a:lnTo>
                  <a:lnTo>
                    <a:pt x="4460799" y="126530"/>
                  </a:lnTo>
                  <a:lnTo>
                    <a:pt x="4453725" y="131292"/>
                  </a:lnTo>
                  <a:lnTo>
                    <a:pt x="4448962" y="138353"/>
                  </a:lnTo>
                  <a:lnTo>
                    <a:pt x="4447222" y="147015"/>
                  </a:lnTo>
                  <a:lnTo>
                    <a:pt x="4448962" y="155663"/>
                  </a:lnTo>
                  <a:lnTo>
                    <a:pt x="4453737" y="162725"/>
                  </a:lnTo>
                  <a:lnTo>
                    <a:pt x="4460811" y="167487"/>
                  </a:lnTo>
                  <a:lnTo>
                    <a:pt x="4469485" y="169240"/>
                  </a:lnTo>
                  <a:lnTo>
                    <a:pt x="4478134" y="167487"/>
                  </a:lnTo>
                  <a:lnTo>
                    <a:pt x="4485208" y="162725"/>
                  </a:lnTo>
                  <a:lnTo>
                    <a:pt x="4489970" y="155663"/>
                  </a:lnTo>
                  <a:lnTo>
                    <a:pt x="4491710" y="147015"/>
                  </a:lnTo>
                  <a:close/>
                </a:path>
                <a:path w="15521305" h="297814">
                  <a:moveTo>
                    <a:pt x="4580661" y="147015"/>
                  </a:moveTo>
                  <a:lnTo>
                    <a:pt x="4578909" y="138353"/>
                  </a:lnTo>
                  <a:lnTo>
                    <a:pt x="4574146" y="131292"/>
                  </a:lnTo>
                  <a:lnTo>
                    <a:pt x="4567085" y="126530"/>
                  </a:lnTo>
                  <a:lnTo>
                    <a:pt x="4558385" y="124790"/>
                  </a:lnTo>
                  <a:lnTo>
                    <a:pt x="4549737" y="126530"/>
                  </a:lnTo>
                  <a:lnTo>
                    <a:pt x="4542675" y="131292"/>
                  </a:lnTo>
                  <a:lnTo>
                    <a:pt x="4537913" y="138353"/>
                  </a:lnTo>
                  <a:lnTo>
                    <a:pt x="4536160" y="147015"/>
                  </a:lnTo>
                  <a:lnTo>
                    <a:pt x="4537913" y="155663"/>
                  </a:lnTo>
                  <a:lnTo>
                    <a:pt x="4542675" y="162725"/>
                  </a:lnTo>
                  <a:lnTo>
                    <a:pt x="4549762" y="167487"/>
                  </a:lnTo>
                  <a:lnTo>
                    <a:pt x="4558436" y="169240"/>
                  </a:lnTo>
                  <a:lnTo>
                    <a:pt x="4567085" y="167487"/>
                  </a:lnTo>
                  <a:lnTo>
                    <a:pt x="4574146" y="162725"/>
                  </a:lnTo>
                  <a:lnTo>
                    <a:pt x="4578909" y="155663"/>
                  </a:lnTo>
                  <a:lnTo>
                    <a:pt x="4580661" y="147015"/>
                  </a:lnTo>
                  <a:close/>
                </a:path>
                <a:path w="15521305" h="297814">
                  <a:moveTo>
                    <a:pt x="4669599" y="147015"/>
                  </a:moveTo>
                  <a:lnTo>
                    <a:pt x="4667859" y="138353"/>
                  </a:lnTo>
                  <a:lnTo>
                    <a:pt x="4663097" y="131292"/>
                  </a:lnTo>
                  <a:lnTo>
                    <a:pt x="4656023" y="126530"/>
                  </a:lnTo>
                  <a:lnTo>
                    <a:pt x="4647336" y="124790"/>
                  </a:lnTo>
                  <a:lnTo>
                    <a:pt x="4638687" y="126530"/>
                  </a:lnTo>
                  <a:lnTo>
                    <a:pt x="4631614" y="131292"/>
                  </a:lnTo>
                  <a:lnTo>
                    <a:pt x="4626851" y="138353"/>
                  </a:lnTo>
                  <a:lnTo>
                    <a:pt x="4625111" y="147015"/>
                  </a:lnTo>
                  <a:lnTo>
                    <a:pt x="4626851" y="155663"/>
                  </a:lnTo>
                  <a:lnTo>
                    <a:pt x="4631626" y="162725"/>
                  </a:lnTo>
                  <a:lnTo>
                    <a:pt x="4638700" y="167487"/>
                  </a:lnTo>
                  <a:lnTo>
                    <a:pt x="4647374" y="169240"/>
                  </a:lnTo>
                  <a:lnTo>
                    <a:pt x="4656023" y="167487"/>
                  </a:lnTo>
                  <a:lnTo>
                    <a:pt x="4663097" y="162725"/>
                  </a:lnTo>
                  <a:lnTo>
                    <a:pt x="4667859" y="155663"/>
                  </a:lnTo>
                  <a:lnTo>
                    <a:pt x="4669599" y="147015"/>
                  </a:lnTo>
                  <a:close/>
                </a:path>
                <a:path w="15521305" h="297814">
                  <a:moveTo>
                    <a:pt x="4758550" y="147015"/>
                  </a:moveTo>
                  <a:lnTo>
                    <a:pt x="4756797" y="138353"/>
                  </a:lnTo>
                  <a:lnTo>
                    <a:pt x="4752035" y="131292"/>
                  </a:lnTo>
                  <a:lnTo>
                    <a:pt x="4744974" y="126530"/>
                  </a:lnTo>
                  <a:lnTo>
                    <a:pt x="4736274" y="124790"/>
                  </a:lnTo>
                  <a:lnTo>
                    <a:pt x="4727626" y="126530"/>
                  </a:lnTo>
                  <a:lnTo>
                    <a:pt x="4720564" y="131292"/>
                  </a:lnTo>
                  <a:lnTo>
                    <a:pt x="4715802" y="138353"/>
                  </a:lnTo>
                  <a:lnTo>
                    <a:pt x="4714049" y="147015"/>
                  </a:lnTo>
                  <a:lnTo>
                    <a:pt x="4715802" y="155663"/>
                  </a:lnTo>
                  <a:lnTo>
                    <a:pt x="4720564" y="162725"/>
                  </a:lnTo>
                  <a:lnTo>
                    <a:pt x="4727651" y="167487"/>
                  </a:lnTo>
                  <a:lnTo>
                    <a:pt x="4736325" y="169240"/>
                  </a:lnTo>
                  <a:lnTo>
                    <a:pt x="4744974" y="167487"/>
                  </a:lnTo>
                  <a:lnTo>
                    <a:pt x="4752035" y="162725"/>
                  </a:lnTo>
                  <a:lnTo>
                    <a:pt x="4756797" y="155663"/>
                  </a:lnTo>
                  <a:lnTo>
                    <a:pt x="4758550" y="147015"/>
                  </a:lnTo>
                  <a:close/>
                </a:path>
                <a:path w="15521305" h="297814">
                  <a:moveTo>
                    <a:pt x="4847488" y="147015"/>
                  </a:moveTo>
                  <a:lnTo>
                    <a:pt x="4845748" y="138353"/>
                  </a:lnTo>
                  <a:lnTo>
                    <a:pt x="4840986" y="131292"/>
                  </a:lnTo>
                  <a:lnTo>
                    <a:pt x="4833912" y="126530"/>
                  </a:lnTo>
                  <a:lnTo>
                    <a:pt x="4825225" y="124790"/>
                  </a:lnTo>
                  <a:lnTo>
                    <a:pt x="4816576" y="126530"/>
                  </a:lnTo>
                  <a:lnTo>
                    <a:pt x="4809502" y="131292"/>
                  </a:lnTo>
                  <a:lnTo>
                    <a:pt x="4804740" y="138353"/>
                  </a:lnTo>
                  <a:lnTo>
                    <a:pt x="4803000" y="147015"/>
                  </a:lnTo>
                  <a:lnTo>
                    <a:pt x="4804740" y="155663"/>
                  </a:lnTo>
                  <a:lnTo>
                    <a:pt x="4809515" y="162725"/>
                  </a:lnTo>
                  <a:lnTo>
                    <a:pt x="4816589" y="167487"/>
                  </a:lnTo>
                  <a:lnTo>
                    <a:pt x="4825263" y="169240"/>
                  </a:lnTo>
                  <a:lnTo>
                    <a:pt x="4833912" y="167487"/>
                  </a:lnTo>
                  <a:lnTo>
                    <a:pt x="4840986" y="162725"/>
                  </a:lnTo>
                  <a:lnTo>
                    <a:pt x="4845748" y="155663"/>
                  </a:lnTo>
                  <a:lnTo>
                    <a:pt x="4847488" y="147015"/>
                  </a:lnTo>
                  <a:close/>
                </a:path>
                <a:path w="15521305" h="297814">
                  <a:moveTo>
                    <a:pt x="4936439" y="147015"/>
                  </a:moveTo>
                  <a:lnTo>
                    <a:pt x="4934686" y="138353"/>
                  </a:lnTo>
                  <a:lnTo>
                    <a:pt x="4929924" y="131292"/>
                  </a:lnTo>
                  <a:lnTo>
                    <a:pt x="4922863" y="126530"/>
                  </a:lnTo>
                  <a:lnTo>
                    <a:pt x="4914163" y="124790"/>
                  </a:lnTo>
                  <a:lnTo>
                    <a:pt x="4905514" y="126530"/>
                  </a:lnTo>
                  <a:lnTo>
                    <a:pt x="4898453" y="131292"/>
                  </a:lnTo>
                  <a:lnTo>
                    <a:pt x="4893691" y="138353"/>
                  </a:lnTo>
                  <a:lnTo>
                    <a:pt x="4891938" y="147015"/>
                  </a:lnTo>
                  <a:lnTo>
                    <a:pt x="4893691" y="155663"/>
                  </a:lnTo>
                  <a:lnTo>
                    <a:pt x="4898453" y="162725"/>
                  </a:lnTo>
                  <a:lnTo>
                    <a:pt x="4905540" y="167487"/>
                  </a:lnTo>
                  <a:lnTo>
                    <a:pt x="4914214" y="169240"/>
                  </a:lnTo>
                  <a:lnTo>
                    <a:pt x="4922863" y="167487"/>
                  </a:lnTo>
                  <a:lnTo>
                    <a:pt x="4929924" y="162725"/>
                  </a:lnTo>
                  <a:lnTo>
                    <a:pt x="4934686" y="155663"/>
                  </a:lnTo>
                  <a:lnTo>
                    <a:pt x="4936439" y="147015"/>
                  </a:lnTo>
                  <a:close/>
                </a:path>
                <a:path w="15521305" h="297814">
                  <a:moveTo>
                    <a:pt x="5025377" y="147015"/>
                  </a:moveTo>
                  <a:lnTo>
                    <a:pt x="5023637" y="138353"/>
                  </a:lnTo>
                  <a:lnTo>
                    <a:pt x="5018875" y="131292"/>
                  </a:lnTo>
                  <a:lnTo>
                    <a:pt x="5011801" y="126530"/>
                  </a:lnTo>
                  <a:lnTo>
                    <a:pt x="5003114" y="124790"/>
                  </a:lnTo>
                  <a:lnTo>
                    <a:pt x="4994465" y="126530"/>
                  </a:lnTo>
                  <a:lnTo>
                    <a:pt x="4987391" y="131292"/>
                  </a:lnTo>
                  <a:lnTo>
                    <a:pt x="4982629" y="138353"/>
                  </a:lnTo>
                  <a:lnTo>
                    <a:pt x="4980889" y="147015"/>
                  </a:lnTo>
                  <a:lnTo>
                    <a:pt x="4982629" y="155663"/>
                  </a:lnTo>
                  <a:lnTo>
                    <a:pt x="4987404" y="162725"/>
                  </a:lnTo>
                  <a:lnTo>
                    <a:pt x="4994478" y="167487"/>
                  </a:lnTo>
                  <a:lnTo>
                    <a:pt x="5003152" y="169240"/>
                  </a:lnTo>
                  <a:lnTo>
                    <a:pt x="5011801" y="167487"/>
                  </a:lnTo>
                  <a:lnTo>
                    <a:pt x="5018875" y="162725"/>
                  </a:lnTo>
                  <a:lnTo>
                    <a:pt x="5023637" y="155663"/>
                  </a:lnTo>
                  <a:lnTo>
                    <a:pt x="5025377" y="147015"/>
                  </a:lnTo>
                  <a:close/>
                </a:path>
                <a:path w="15521305" h="297814">
                  <a:moveTo>
                    <a:pt x="5114328" y="147015"/>
                  </a:moveTo>
                  <a:lnTo>
                    <a:pt x="5112575" y="138353"/>
                  </a:lnTo>
                  <a:lnTo>
                    <a:pt x="5107813" y="131292"/>
                  </a:lnTo>
                  <a:lnTo>
                    <a:pt x="5100752" y="126530"/>
                  </a:lnTo>
                  <a:lnTo>
                    <a:pt x="5092052" y="124790"/>
                  </a:lnTo>
                  <a:lnTo>
                    <a:pt x="5083403" y="126530"/>
                  </a:lnTo>
                  <a:lnTo>
                    <a:pt x="5076342" y="131292"/>
                  </a:lnTo>
                  <a:lnTo>
                    <a:pt x="5071580" y="138353"/>
                  </a:lnTo>
                  <a:lnTo>
                    <a:pt x="5069827" y="147015"/>
                  </a:lnTo>
                  <a:lnTo>
                    <a:pt x="5071580" y="155663"/>
                  </a:lnTo>
                  <a:lnTo>
                    <a:pt x="5076342" y="162725"/>
                  </a:lnTo>
                  <a:lnTo>
                    <a:pt x="5083429" y="167487"/>
                  </a:lnTo>
                  <a:lnTo>
                    <a:pt x="5092103" y="169240"/>
                  </a:lnTo>
                  <a:lnTo>
                    <a:pt x="5100752" y="167487"/>
                  </a:lnTo>
                  <a:lnTo>
                    <a:pt x="5107813" y="162725"/>
                  </a:lnTo>
                  <a:lnTo>
                    <a:pt x="5112575" y="155663"/>
                  </a:lnTo>
                  <a:lnTo>
                    <a:pt x="5114328" y="147015"/>
                  </a:lnTo>
                  <a:close/>
                </a:path>
                <a:path w="15521305" h="297814">
                  <a:moveTo>
                    <a:pt x="5203266" y="147015"/>
                  </a:moveTo>
                  <a:lnTo>
                    <a:pt x="5201526" y="138353"/>
                  </a:lnTo>
                  <a:lnTo>
                    <a:pt x="5196764" y="131292"/>
                  </a:lnTo>
                  <a:lnTo>
                    <a:pt x="5189690" y="126530"/>
                  </a:lnTo>
                  <a:lnTo>
                    <a:pt x="5181003" y="124790"/>
                  </a:lnTo>
                  <a:lnTo>
                    <a:pt x="5172354" y="126530"/>
                  </a:lnTo>
                  <a:lnTo>
                    <a:pt x="5165280" y="131292"/>
                  </a:lnTo>
                  <a:lnTo>
                    <a:pt x="5160518" y="138353"/>
                  </a:lnTo>
                  <a:lnTo>
                    <a:pt x="5158778" y="147015"/>
                  </a:lnTo>
                  <a:lnTo>
                    <a:pt x="5160518" y="155663"/>
                  </a:lnTo>
                  <a:lnTo>
                    <a:pt x="5165293" y="162725"/>
                  </a:lnTo>
                  <a:lnTo>
                    <a:pt x="5172367" y="167487"/>
                  </a:lnTo>
                  <a:lnTo>
                    <a:pt x="5181041" y="169240"/>
                  </a:lnTo>
                  <a:lnTo>
                    <a:pt x="5189690" y="167487"/>
                  </a:lnTo>
                  <a:lnTo>
                    <a:pt x="5196764" y="162725"/>
                  </a:lnTo>
                  <a:lnTo>
                    <a:pt x="5201526" y="155663"/>
                  </a:lnTo>
                  <a:lnTo>
                    <a:pt x="5203266" y="147015"/>
                  </a:lnTo>
                  <a:close/>
                </a:path>
                <a:path w="15521305" h="297814">
                  <a:moveTo>
                    <a:pt x="5292217" y="147015"/>
                  </a:moveTo>
                  <a:lnTo>
                    <a:pt x="5290464" y="138353"/>
                  </a:lnTo>
                  <a:lnTo>
                    <a:pt x="5285702" y="131292"/>
                  </a:lnTo>
                  <a:lnTo>
                    <a:pt x="5278640" y="126530"/>
                  </a:lnTo>
                  <a:lnTo>
                    <a:pt x="5269941" y="124790"/>
                  </a:lnTo>
                  <a:lnTo>
                    <a:pt x="5261292" y="126530"/>
                  </a:lnTo>
                  <a:lnTo>
                    <a:pt x="5254231" y="131292"/>
                  </a:lnTo>
                  <a:lnTo>
                    <a:pt x="5249469" y="138353"/>
                  </a:lnTo>
                  <a:lnTo>
                    <a:pt x="5247716" y="147015"/>
                  </a:lnTo>
                  <a:lnTo>
                    <a:pt x="5249469" y="155663"/>
                  </a:lnTo>
                  <a:lnTo>
                    <a:pt x="5254231" y="162725"/>
                  </a:lnTo>
                  <a:lnTo>
                    <a:pt x="5261318" y="167487"/>
                  </a:lnTo>
                  <a:lnTo>
                    <a:pt x="5269992" y="169240"/>
                  </a:lnTo>
                  <a:lnTo>
                    <a:pt x="5278640" y="167487"/>
                  </a:lnTo>
                  <a:lnTo>
                    <a:pt x="5285702" y="162725"/>
                  </a:lnTo>
                  <a:lnTo>
                    <a:pt x="5290464" y="155663"/>
                  </a:lnTo>
                  <a:lnTo>
                    <a:pt x="5292217" y="147015"/>
                  </a:lnTo>
                  <a:close/>
                </a:path>
                <a:path w="15521305" h="297814">
                  <a:moveTo>
                    <a:pt x="5381155" y="147015"/>
                  </a:moveTo>
                  <a:lnTo>
                    <a:pt x="5379415" y="138353"/>
                  </a:lnTo>
                  <a:lnTo>
                    <a:pt x="5374652" y="131292"/>
                  </a:lnTo>
                  <a:lnTo>
                    <a:pt x="5367579" y="126530"/>
                  </a:lnTo>
                  <a:lnTo>
                    <a:pt x="5358892" y="124790"/>
                  </a:lnTo>
                  <a:lnTo>
                    <a:pt x="5350243" y="126530"/>
                  </a:lnTo>
                  <a:lnTo>
                    <a:pt x="5343169" y="131292"/>
                  </a:lnTo>
                  <a:lnTo>
                    <a:pt x="5338407" y="138353"/>
                  </a:lnTo>
                  <a:lnTo>
                    <a:pt x="5336667" y="147015"/>
                  </a:lnTo>
                  <a:lnTo>
                    <a:pt x="5338407" y="155663"/>
                  </a:lnTo>
                  <a:lnTo>
                    <a:pt x="5343182" y="162725"/>
                  </a:lnTo>
                  <a:lnTo>
                    <a:pt x="5350256" y="167487"/>
                  </a:lnTo>
                  <a:lnTo>
                    <a:pt x="5358930" y="169240"/>
                  </a:lnTo>
                  <a:lnTo>
                    <a:pt x="5367579" y="167487"/>
                  </a:lnTo>
                  <a:lnTo>
                    <a:pt x="5374652" y="162725"/>
                  </a:lnTo>
                  <a:lnTo>
                    <a:pt x="5379415" y="155663"/>
                  </a:lnTo>
                  <a:lnTo>
                    <a:pt x="5381155" y="147015"/>
                  </a:lnTo>
                  <a:close/>
                </a:path>
                <a:path w="15521305" h="297814">
                  <a:moveTo>
                    <a:pt x="5470106" y="147015"/>
                  </a:moveTo>
                  <a:lnTo>
                    <a:pt x="5468353" y="138353"/>
                  </a:lnTo>
                  <a:lnTo>
                    <a:pt x="5463591" y="131292"/>
                  </a:lnTo>
                  <a:lnTo>
                    <a:pt x="5456529" y="126530"/>
                  </a:lnTo>
                  <a:lnTo>
                    <a:pt x="5447830" y="124790"/>
                  </a:lnTo>
                  <a:lnTo>
                    <a:pt x="5439181" y="126530"/>
                  </a:lnTo>
                  <a:lnTo>
                    <a:pt x="5432120" y="131292"/>
                  </a:lnTo>
                  <a:lnTo>
                    <a:pt x="5427357" y="138353"/>
                  </a:lnTo>
                  <a:lnTo>
                    <a:pt x="5425605" y="147015"/>
                  </a:lnTo>
                  <a:lnTo>
                    <a:pt x="5427357" y="155663"/>
                  </a:lnTo>
                  <a:lnTo>
                    <a:pt x="5432120" y="162725"/>
                  </a:lnTo>
                  <a:lnTo>
                    <a:pt x="5439207" y="167487"/>
                  </a:lnTo>
                  <a:lnTo>
                    <a:pt x="5447881" y="169240"/>
                  </a:lnTo>
                  <a:lnTo>
                    <a:pt x="5456529" y="167487"/>
                  </a:lnTo>
                  <a:lnTo>
                    <a:pt x="5463591" y="162725"/>
                  </a:lnTo>
                  <a:lnTo>
                    <a:pt x="5468353" y="155663"/>
                  </a:lnTo>
                  <a:lnTo>
                    <a:pt x="5470106" y="147015"/>
                  </a:lnTo>
                  <a:close/>
                </a:path>
                <a:path w="15521305" h="297814">
                  <a:moveTo>
                    <a:pt x="5559044" y="147015"/>
                  </a:moveTo>
                  <a:lnTo>
                    <a:pt x="5557304" y="138353"/>
                  </a:lnTo>
                  <a:lnTo>
                    <a:pt x="5552541" y="131292"/>
                  </a:lnTo>
                  <a:lnTo>
                    <a:pt x="5545467" y="126530"/>
                  </a:lnTo>
                  <a:lnTo>
                    <a:pt x="5536781" y="124790"/>
                  </a:lnTo>
                  <a:lnTo>
                    <a:pt x="5528132" y="126530"/>
                  </a:lnTo>
                  <a:lnTo>
                    <a:pt x="5521058" y="131292"/>
                  </a:lnTo>
                  <a:lnTo>
                    <a:pt x="5516296" y="138353"/>
                  </a:lnTo>
                  <a:lnTo>
                    <a:pt x="5514556" y="147015"/>
                  </a:lnTo>
                  <a:lnTo>
                    <a:pt x="5516296" y="155663"/>
                  </a:lnTo>
                  <a:lnTo>
                    <a:pt x="5521071" y="162725"/>
                  </a:lnTo>
                  <a:lnTo>
                    <a:pt x="5528145" y="167487"/>
                  </a:lnTo>
                  <a:lnTo>
                    <a:pt x="5536819" y="169240"/>
                  </a:lnTo>
                  <a:lnTo>
                    <a:pt x="5545467" y="167487"/>
                  </a:lnTo>
                  <a:lnTo>
                    <a:pt x="5552541" y="162725"/>
                  </a:lnTo>
                  <a:lnTo>
                    <a:pt x="5557304" y="155663"/>
                  </a:lnTo>
                  <a:lnTo>
                    <a:pt x="5559044" y="147015"/>
                  </a:lnTo>
                  <a:close/>
                </a:path>
                <a:path w="15521305" h="297814">
                  <a:moveTo>
                    <a:pt x="5647995" y="147015"/>
                  </a:moveTo>
                  <a:lnTo>
                    <a:pt x="5646242" y="138353"/>
                  </a:lnTo>
                  <a:lnTo>
                    <a:pt x="5641479" y="131292"/>
                  </a:lnTo>
                  <a:lnTo>
                    <a:pt x="5634418" y="126530"/>
                  </a:lnTo>
                  <a:lnTo>
                    <a:pt x="5625719" y="124790"/>
                  </a:lnTo>
                  <a:lnTo>
                    <a:pt x="5617070" y="126530"/>
                  </a:lnTo>
                  <a:lnTo>
                    <a:pt x="5610009" y="131292"/>
                  </a:lnTo>
                  <a:lnTo>
                    <a:pt x="5605246" y="138353"/>
                  </a:lnTo>
                  <a:lnTo>
                    <a:pt x="5603494" y="147015"/>
                  </a:lnTo>
                  <a:lnTo>
                    <a:pt x="5605246" y="155663"/>
                  </a:lnTo>
                  <a:lnTo>
                    <a:pt x="5610009" y="162725"/>
                  </a:lnTo>
                  <a:lnTo>
                    <a:pt x="5617095" y="167487"/>
                  </a:lnTo>
                  <a:lnTo>
                    <a:pt x="5625770" y="169240"/>
                  </a:lnTo>
                  <a:lnTo>
                    <a:pt x="5634418" y="167487"/>
                  </a:lnTo>
                  <a:lnTo>
                    <a:pt x="5641479" y="162725"/>
                  </a:lnTo>
                  <a:lnTo>
                    <a:pt x="5646242" y="155663"/>
                  </a:lnTo>
                  <a:lnTo>
                    <a:pt x="5647995" y="147015"/>
                  </a:lnTo>
                  <a:close/>
                </a:path>
                <a:path w="15521305" h="297814">
                  <a:moveTo>
                    <a:pt x="5736933" y="147015"/>
                  </a:moveTo>
                  <a:lnTo>
                    <a:pt x="5735193" y="138353"/>
                  </a:lnTo>
                  <a:lnTo>
                    <a:pt x="5730430" y="131292"/>
                  </a:lnTo>
                  <a:lnTo>
                    <a:pt x="5723356" y="126530"/>
                  </a:lnTo>
                  <a:lnTo>
                    <a:pt x="5714670" y="124790"/>
                  </a:lnTo>
                  <a:lnTo>
                    <a:pt x="5706021" y="126530"/>
                  </a:lnTo>
                  <a:lnTo>
                    <a:pt x="5698947" y="131292"/>
                  </a:lnTo>
                  <a:lnTo>
                    <a:pt x="5694184" y="138353"/>
                  </a:lnTo>
                  <a:lnTo>
                    <a:pt x="5692445" y="147015"/>
                  </a:lnTo>
                  <a:lnTo>
                    <a:pt x="5694184" y="155663"/>
                  </a:lnTo>
                  <a:lnTo>
                    <a:pt x="5698960" y="162725"/>
                  </a:lnTo>
                  <a:lnTo>
                    <a:pt x="5706034" y="167487"/>
                  </a:lnTo>
                  <a:lnTo>
                    <a:pt x="5714708" y="169240"/>
                  </a:lnTo>
                  <a:lnTo>
                    <a:pt x="5723356" y="167487"/>
                  </a:lnTo>
                  <a:lnTo>
                    <a:pt x="5730430" y="162725"/>
                  </a:lnTo>
                  <a:lnTo>
                    <a:pt x="5735193" y="155663"/>
                  </a:lnTo>
                  <a:lnTo>
                    <a:pt x="5736933" y="147015"/>
                  </a:lnTo>
                  <a:close/>
                </a:path>
                <a:path w="15521305" h="297814">
                  <a:moveTo>
                    <a:pt x="5825883" y="147015"/>
                  </a:moveTo>
                  <a:lnTo>
                    <a:pt x="5824131" y="138353"/>
                  </a:lnTo>
                  <a:lnTo>
                    <a:pt x="5819368" y="131292"/>
                  </a:lnTo>
                  <a:lnTo>
                    <a:pt x="5812307" y="126530"/>
                  </a:lnTo>
                  <a:lnTo>
                    <a:pt x="5803608" y="124790"/>
                  </a:lnTo>
                  <a:lnTo>
                    <a:pt x="5794959" y="126530"/>
                  </a:lnTo>
                  <a:lnTo>
                    <a:pt x="5787898" y="131292"/>
                  </a:lnTo>
                  <a:lnTo>
                    <a:pt x="5783135" y="138353"/>
                  </a:lnTo>
                  <a:lnTo>
                    <a:pt x="5781383" y="147015"/>
                  </a:lnTo>
                  <a:lnTo>
                    <a:pt x="5783135" y="155663"/>
                  </a:lnTo>
                  <a:lnTo>
                    <a:pt x="5787898" y="162725"/>
                  </a:lnTo>
                  <a:lnTo>
                    <a:pt x="5794972" y="167487"/>
                  </a:lnTo>
                  <a:lnTo>
                    <a:pt x="5803658" y="169240"/>
                  </a:lnTo>
                  <a:lnTo>
                    <a:pt x="5812307" y="167487"/>
                  </a:lnTo>
                  <a:lnTo>
                    <a:pt x="5819368" y="162725"/>
                  </a:lnTo>
                  <a:lnTo>
                    <a:pt x="5824131" y="155663"/>
                  </a:lnTo>
                  <a:lnTo>
                    <a:pt x="5825883" y="147015"/>
                  </a:lnTo>
                  <a:close/>
                </a:path>
                <a:path w="15521305" h="297814">
                  <a:moveTo>
                    <a:pt x="5914822" y="147015"/>
                  </a:moveTo>
                  <a:lnTo>
                    <a:pt x="5913082" y="138353"/>
                  </a:lnTo>
                  <a:lnTo>
                    <a:pt x="5908319" y="131292"/>
                  </a:lnTo>
                  <a:lnTo>
                    <a:pt x="5901245" y="126530"/>
                  </a:lnTo>
                  <a:lnTo>
                    <a:pt x="5892558" y="124790"/>
                  </a:lnTo>
                  <a:lnTo>
                    <a:pt x="5883910" y="126530"/>
                  </a:lnTo>
                  <a:lnTo>
                    <a:pt x="5876836" y="131292"/>
                  </a:lnTo>
                  <a:lnTo>
                    <a:pt x="5872073" y="138353"/>
                  </a:lnTo>
                  <a:lnTo>
                    <a:pt x="5870333" y="147015"/>
                  </a:lnTo>
                  <a:lnTo>
                    <a:pt x="5872073" y="155663"/>
                  </a:lnTo>
                  <a:lnTo>
                    <a:pt x="5876849" y="162725"/>
                  </a:lnTo>
                  <a:lnTo>
                    <a:pt x="5883922" y="167487"/>
                  </a:lnTo>
                  <a:lnTo>
                    <a:pt x="5892597" y="169240"/>
                  </a:lnTo>
                  <a:lnTo>
                    <a:pt x="5901245" y="167487"/>
                  </a:lnTo>
                  <a:lnTo>
                    <a:pt x="5908319" y="162725"/>
                  </a:lnTo>
                  <a:lnTo>
                    <a:pt x="5913082" y="155663"/>
                  </a:lnTo>
                  <a:lnTo>
                    <a:pt x="5914822" y="147015"/>
                  </a:lnTo>
                  <a:close/>
                </a:path>
                <a:path w="15521305" h="297814">
                  <a:moveTo>
                    <a:pt x="6003772" y="147015"/>
                  </a:moveTo>
                  <a:lnTo>
                    <a:pt x="6002020" y="138353"/>
                  </a:lnTo>
                  <a:lnTo>
                    <a:pt x="5997257" y="131292"/>
                  </a:lnTo>
                  <a:lnTo>
                    <a:pt x="5990196" y="126530"/>
                  </a:lnTo>
                  <a:lnTo>
                    <a:pt x="5981497" y="124790"/>
                  </a:lnTo>
                  <a:lnTo>
                    <a:pt x="5972848" y="126530"/>
                  </a:lnTo>
                  <a:lnTo>
                    <a:pt x="5965787" y="131292"/>
                  </a:lnTo>
                  <a:lnTo>
                    <a:pt x="5961024" y="138353"/>
                  </a:lnTo>
                  <a:lnTo>
                    <a:pt x="5959272" y="147015"/>
                  </a:lnTo>
                  <a:lnTo>
                    <a:pt x="5961024" y="155663"/>
                  </a:lnTo>
                  <a:lnTo>
                    <a:pt x="5965787" y="162725"/>
                  </a:lnTo>
                  <a:lnTo>
                    <a:pt x="5972861" y="167487"/>
                  </a:lnTo>
                  <a:lnTo>
                    <a:pt x="5981547" y="169240"/>
                  </a:lnTo>
                  <a:lnTo>
                    <a:pt x="5990196" y="167487"/>
                  </a:lnTo>
                  <a:lnTo>
                    <a:pt x="5997257" y="162725"/>
                  </a:lnTo>
                  <a:lnTo>
                    <a:pt x="6002020" y="155663"/>
                  </a:lnTo>
                  <a:lnTo>
                    <a:pt x="6003772" y="147015"/>
                  </a:lnTo>
                  <a:close/>
                </a:path>
                <a:path w="15521305" h="297814">
                  <a:moveTo>
                    <a:pt x="6092710" y="147015"/>
                  </a:moveTo>
                  <a:lnTo>
                    <a:pt x="6090971" y="138353"/>
                  </a:lnTo>
                  <a:lnTo>
                    <a:pt x="6086208" y="131292"/>
                  </a:lnTo>
                  <a:lnTo>
                    <a:pt x="6079134" y="126530"/>
                  </a:lnTo>
                  <a:lnTo>
                    <a:pt x="6070447" y="124790"/>
                  </a:lnTo>
                  <a:lnTo>
                    <a:pt x="6061786" y="126530"/>
                  </a:lnTo>
                  <a:lnTo>
                    <a:pt x="6054725" y="131292"/>
                  </a:lnTo>
                  <a:lnTo>
                    <a:pt x="6049962" y="138353"/>
                  </a:lnTo>
                  <a:lnTo>
                    <a:pt x="6048222" y="147015"/>
                  </a:lnTo>
                  <a:lnTo>
                    <a:pt x="6049962" y="155663"/>
                  </a:lnTo>
                  <a:lnTo>
                    <a:pt x="6054737" y="162725"/>
                  </a:lnTo>
                  <a:lnTo>
                    <a:pt x="6061811" y="167487"/>
                  </a:lnTo>
                  <a:lnTo>
                    <a:pt x="6070485" y="169240"/>
                  </a:lnTo>
                  <a:lnTo>
                    <a:pt x="6079134" y="167487"/>
                  </a:lnTo>
                  <a:lnTo>
                    <a:pt x="6086208" y="162725"/>
                  </a:lnTo>
                  <a:lnTo>
                    <a:pt x="6090971" y="155663"/>
                  </a:lnTo>
                  <a:lnTo>
                    <a:pt x="6092710" y="147015"/>
                  </a:lnTo>
                  <a:close/>
                </a:path>
                <a:path w="15521305" h="297814">
                  <a:moveTo>
                    <a:pt x="6181661" y="147015"/>
                  </a:moveTo>
                  <a:lnTo>
                    <a:pt x="6179909" y="138353"/>
                  </a:lnTo>
                  <a:lnTo>
                    <a:pt x="6175146" y="131292"/>
                  </a:lnTo>
                  <a:lnTo>
                    <a:pt x="6168085" y="126530"/>
                  </a:lnTo>
                  <a:lnTo>
                    <a:pt x="6159385" y="124790"/>
                  </a:lnTo>
                  <a:lnTo>
                    <a:pt x="6150737" y="126530"/>
                  </a:lnTo>
                  <a:lnTo>
                    <a:pt x="6143676" y="131292"/>
                  </a:lnTo>
                  <a:lnTo>
                    <a:pt x="6138913" y="138353"/>
                  </a:lnTo>
                  <a:lnTo>
                    <a:pt x="6137160" y="147015"/>
                  </a:lnTo>
                  <a:lnTo>
                    <a:pt x="6138913" y="155663"/>
                  </a:lnTo>
                  <a:lnTo>
                    <a:pt x="6143676" y="162725"/>
                  </a:lnTo>
                  <a:lnTo>
                    <a:pt x="6150749" y="167487"/>
                  </a:lnTo>
                  <a:lnTo>
                    <a:pt x="6159436" y="169240"/>
                  </a:lnTo>
                  <a:lnTo>
                    <a:pt x="6168085" y="167487"/>
                  </a:lnTo>
                  <a:lnTo>
                    <a:pt x="6175146" y="162725"/>
                  </a:lnTo>
                  <a:lnTo>
                    <a:pt x="6179909" y="155663"/>
                  </a:lnTo>
                  <a:lnTo>
                    <a:pt x="6181661" y="147015"/>
                  </a:lnTo>
                  <a:close/>
                </a:path>
                <a:path w="15521305" h="297814">
                  <a:moveTo>
                    <a:pt x="6270599" y="147015"/>
                  </a:moveTo>
                  <a:lnTo>
                    <a:pt x="6268859" y="138353"/>
                  </a:lnTo>
                  <a:lnTo>
                    <a:pt x="6264097" y="131292"/>
                  </a:lnTo>
                  <a:lnTo>
                    <a:pt x="6257023" y="126530"/>
                  </a:lnTo>
                  <a:lnTo>
                    <a:pt x="6248336" y="124790"/>
                  </a:lnTo>
                  <a:lnTo>
                    <a:pt x="6239675" y="126530"/>
                  </a:lnTo>
                  <a:lnTo>
                    <a:pt x="6232614" y="131292"/>
                  </a:lnTo>
                  <a:lnTo>
                    <a:pt x="6227851" y="138353"/>
                  </a:lnTo>
                  <a:lnTo>
                    <a:pt x="6226111" y="147015"/>
                  </a:lnTo>
                  <a:lnTo>
                    <a:pt x="6227851" y="155663"/>
                  </a:lnTo>
                  <a:lnTo>
                    <a:pt x="6232626" y="162725"/>
                  </a:lnTo>
                  <a:lnTo>
                    <a:pt x="6239700" y="167487"/>
                  </a:lnTo>
                  <a:lnTo>
                    <a:pt x="6248374" y="169240"/>
                  </a:lnTo>
                  <a:lnTo>
                    <a:pt x="6257023" y="167487"/>
                  </a:lnTo>
                  <a:lnTo>
                    <a:pt x="6264097" y="162725"/>
                  </a:lnTo>
                  <a:lnTo>
                    <a:pt x="6268859" y="155663"/>
                  </a:lnTo>
                  <a:lnTo>
                    <a:pt x="6270599" y="147015"/>
                  </a:lnTo>
                  <a:close/>
                </a:path>
                <a:path w="15521305" h="297814">
                  <a:moveTo>
                    <a:pt x="6359550" y="147015"/>
                  </a:moveTo>
                  <a:lnTo>
                    <a:pt x="6357798" y="138353"/>
                  </a:lnTo>
                  <a:lnTo>
                    <a:pt x="6353035" y="131292"/>
                  </a:lnTo>
                  <a:lnTo>
                    <a:pt x="6345974" y="126530"/>
                  </a:lnTo>
                  <a:lnTo>
                    <a:pt x="6337274" y="124790"/>
                  </a:lnTo>
                  <a:lnTo>
                    <a:pt x="6328626" y="126530"/>
                  </a:lnTo>
                  <a:lnTo>
                    <a:pt x="6321565" y="131292"/>
                  </a:lnTo>
                  <a:lnTo>
                    <a:pt x="6316802" y="138353"/>
                  </a:lnTo>
                  <a:lnTo>
                    <a:pt x="6315049" y="147015"/>
                  </a:lnTo>
                  <a:lnTo>
                    <a:pt x="6316802" y="155663"/>
                  </a:lnTo>
                  <a:lnTo>
                    <a:pt x="6321565" y="162725"/>
                  </a:lnTo>
                  <a:lnTo>
                    <a:pt x="6328638" y="167487"/>
                  </a:lnTo>
                  <a:lnTo>
                    <a:pt x="6337325" y="169240"/>
                  </a:lnTo>
                  <a:lnTo>
                    <a:pt x="6345974" y="167487"/>
                  </a:lnTo>
                  <a:lnTo>
                    <a:pt x="6353035" y="162725"/>
                  </a:lnTo>
                  <a:lnTo>
                    <a:pt x="6357798" y="155663"/>
                  </a:lnTo>
                  <a:lnTo>
                    <a:pt x="6359550" y="147015"/>
                  </a:lnTo>
                  <a:close/>
                </a:path>
                <a:path w="15521305" h="297814">
                  <a:moveTo>
                    <a:pt x="6448488" y="147015"/>
                  </a:moveTo>
                  <a:lnTo>
                    <a:pt x="6446736" y="138353"/>
                  </a:lnTo>
                  <a:lnTo>
                    <a:pt x="6441973" y="131292"/>
                  </a:lnTo>
                  <a:lnTo>
                    <a:pt x="6434912" y="126530"/>
                  </a:lnTo>
                  <a:lnTo>
                    <a:pt x="6426225" y="124790"/>
                  </a:lnTo>
                  <a:lnTo>
                    <a:pt x="6417564" y="126530"/>
                  </a:lnTo>
                  <a:lnTo>
                    <a:pt x="6410503" y="131292"/>
                  </a:lnTo>
                  <a:lnTo>
                    <a:pt x="6405740" y="138353"/>
                  </a:lnTo>
                  <a:lnTo>
                    <a:pt x="6404000" y="147015"/>
                  </a:lnTo>
                  <a:lnTo>
                    <a:pt x="6405740" y="155663"/>
                  </a:lnTo>
                  <a:lnTo>
                    <a:pt x="6410515" y="162725"/>
                  </a:lnTo>
                  <a:lnTo>
                    <a:pt x="6417589" y="167487"/>
                  </a:lnTo>
                  <a:lnTo>
                    <a:pt x="6426263" y="169240"/>
                  </a:lnTo>
                  <a:lnTo>
                    <a:pt x="6434912" y="167487"/>
                  </a:lnTo>
                  <a:lnTo>
                    <a:pt x="6441973" y="162725"/>
                  </a:lnTo>
                  <a:lnTo>
                    <a:pt x="6446736" y="155663"/>
                  </a:lnTo>
                  <a:lnTo>
                    <a:pt x="6448488" y="147015"/>
                  </a:lnTo>
                  <a:close/>
                </a:path>
                <a:path w="15521305" h="297814">
                  <a:moveTo>
                    <a:pt x="6537426" y="147015"/>
                  </a:moveTo>
                  <a:lnTo>
                    <a:pt x="6535687" y="138353"/>
                  </a:lnTo>
                  <a:lnTo>
                    <a:pt x="6530924" y="131292"/>
                  </a:lnTo>
                  <a:lnTo>
                    <a:pt x="6523863" y="126530"/>
                  </a:lnTo>
                  <a:lnTo>
                    <a:pt x="6515163" y="124790"/>
                  </a:lnTo>
                  <a:lnTo>
                    <a:pt x="6506515" y="126530"/>
                  </a:lnTo>
                  <a:lnTo>
                    <a:pt x="6499441" y="131292"/>
                  </a:lnTo>
                  <a:lnTo>
                    <a:pt x="6494678" y="138353"/>
                  </a:lnTo>
                  <a:lnTo>
                    <a:pt x="6492938" y="147015"/>
                  </a:lnTo>
                  <a:lnTo>
                    <a:pt x="6494678" y="155663"/>
                  </a:lnTo>
                  <a:lnTo>
                    <a:pt x="6499453" y="162725"/>
                  </a:lnTo>
                  <a:lnTo>
                    <a:pt x="6506527" y="167487"/>
                  </a:lnTo>
                  <a:lnTo>
                    <a:pt x="6515201" y="169240"/>
                  </a:lnTo>
                  <a:lnTo>
                    <a:pt x="6523863" y="167487"/>
                  </a:lnTo>
                  <a:lnTo>
                    <a:pt x="6530924" y="162725"/>
                  </a:lnTo>
                  <a:lnTo>
                    <a:pt x="6535687" y="155663"/>
                  </a:lnTo>
                  <a:lnTo>
                    <a:pt x="6537426" y="147015"/>
                  </a:lnTo>
                  <a:close/>
                </a:path>
                <a:path w="15521305" h="297814">
                  <a:moveTo>
                    <a:pt x="6626377" y="147015"/>
                  </a:moveTo>
                  <a:lnTo>
                    <a:pt x="6624625" y="138353"/>
                  </a:lnTo>
                  <a:lnTo>
                    <a:pt x="6619862" y="131292"/>
                  </a:lnTo>
                  <a:lnTo>
                    <a:pt x="6612801" y="126530"/>
                  </a:lnTo>
                  <a:lnTo>
                    <a:pt x="6604101" y="124790"/>
                  </a:lnTo>
                  <a:lnTo>
                    <a:pt x="6595453" y="126530"/>
                  </a:lnTo>
                  <a:lnTo>
                    <a:pt x="6588392" y="131292"/>
                  </a:lnTo>
                  <a:lnTo>
                    <a:pt x="6583629" y="138353"/>
                  </a:lnTo>
                  <a:lnTo>
                    <a:pt x="6581876" y="147015"/>
                  </a:lnTo>
                  <a:lnTo>
                    <a:pt x="6583629" y="155663"/>
                  </a:lnTo>
                  <a:lnTo>
                    <a:pt x="6588392" y="162725"/>
                  </a:lnTo>
                  <a:lnTo>
                    <a:pt x="6595478" y="167487"/>
                  </a:lnTo>
                  <a:lnTo>
                    <a:pt x="6604152" y="169240"/>
                  </a:lnTo>
                  <a:lnTo>
                    <a:pt x="6612801" y="167487"/>
                  </a:lnTo>
                  <a:lnTo>
                    <a:pt x="6619862" y="162725"/>
                  </a:lnTo>
                  <a:lnTo>
                    <a:pt x="6624625" y="155663"/>
                  </a:lnTo>
                  <a:lnTo>
                    <a:pt x="6626377" y="147015"/>
                  </a:lnTo>
                  <a:close/>
                </a:path>
                <a:path w="15521305" h="297814">
                  <a:moveTo>
                    <a:pt x="6715315" y="147015"/>
                  </a:moveTo>
                  <a:lnTo>
                    <a:pt x="6713575" y="138353"/>
                  </a:lnTo>
                  <a:lnTo>
                    <a:pt x="6708813" y="131292"/>
                  </a:lnTo>
                  <a:lnTo>
                    <a:pt x="6701752" y="126530"/>
                  </a:lnTo>
                  <a:lnTo>
                    <a:pt x="6693052" y="124790"/>
                  </a:lnTo>
                  <a:lnTo>
                    <a:pt x="6684404" y="126530"/>
                  </a:lnTo>
                  <a:lnTo>
                    <a:pt x="6677330" y="131292"/>
                  </a:lnTo>
                  <a:lnTo>
                    <a:pt x="6672567" y="138353"/>
                  </a:lnTo>
                  <a:lnTo>
                    <a:pt x="6670827" y="147015"/>
                  </a:lnTo>
                  <a:lnTo>
                    <a:pt x="6672567" y="155663"/>
                  </a:lnTo>
                  <a:lnTo>
                    <a:pt x="6677342" y="162725"/>
                  </a:lnTo>
                  <a:lnTo>
                    <a:pt x="6684416" y="167487"/>
                  </a:lnTo>
                  <a:lnTo>
                    <a:pt x="6693090" y="169240"/>
                  </a:lnTo>
                  <a:lnTo>
                    <a:pt x="6701752" y="167487"/>
                  </a:lnTo>
                  <a:lnTo>
                    <a:pt x="6708813" y="162725"/>
                  </a:lnTo>
                  <a:lnTo>
                    <a:pt x="6713575" y="155663"/>
                  </a:lnTo>
                  <a:lnTo>
                    <a:pt x="6715315" y="147015"/>
                  </a:lnTo>
                  <a:close/>
                </a:path>
                <a:path w="15521305" h="297814">
                  <a:moveTo>
                    <a:pt x="6804266" y="147015"/>
                  </a:moveTo>
                  <a:lnTo>
                    <a:pt x="6802514" y="138353"/>
                  </a:lnTo>
                  <a:lnTo>
                    <a:pt x="6797751" y="131292"/>
                  </a:lnTo>
                  <a:lnTo>
                    <a:pt x="6790690" y="126530"/>
                  </a:lnTo>
                  <a:lnTo>
                    <a:pt x="6781990" y="124790"/>
                  </a:lnTo>
                  <a:lnTo>
                    <a:pt x="6773342" y="126530"/>
                  </a:lnTo>
                  <a:lnTo>
                    <a:pt x="6766280" y="131292"/>
                  </a:lnTo>
                  <a:lnTo>
                    <a:pt x="6761518" y="138353"/>
                  </a:lnTo>
                  <a:lnTo>
                    <a:pt x="6759765" y="147015"/>
                  </a:lnTo>
                  <a:lnTo>
                    <a:pt x="6761518" y="155663"/>
                  </a:lnTo>
                  <a:lnTo>
                    <a:pt x="6766280" y="162725"/>
                  </a:lnTo>
                  <a:lnTo>
                    <a:pt x="6773367" y="167487"/>
                  </a:lnTo>
                  <a:lnTo>
                    <a:pt x="6782041" y="169240"/>
                  </a:lnTo>
                  <a:lnTo>
                    <a:pt x="6790690" y="167487"/>
                  </a:lnTo>
                  <a:lnTo>
                    <a:pt x="6797751" y="162725"/>
                  </a:lnTo>
                  <a:lnTo>
                    <a:pt x="6802514" y="155663"/>
                  </a:lnTo>
                  <a:lnTo>
                    <a:pt x="6804266" y="147015"/>
                  </a:lnTo>
                  <a:close/>
                </a:path>
                <a:path w="15521305" h="297814">
                  <a:moveTo>
                    <a:pt x="6893204" y="147015"/>
                  </a:moveTo>
                  <a:lnTo>
                    <a:pt x="6891464" y="138353"/>
                  </a:lnTo>
                  <a:lnTo>
                    <a:pt x="6886702" y="131292"/>
                  </a:lnTo>
                  <a:lnTo>
                    <a:pt x="6879628" y="126530"/>
                  </a:lnTo>
                  <a:lnTo>
                    <a:pt x="6870941" y="124790"/>
                  </a:lnTo>
                  <a:lnTo>
                    <a:pt x="6862292" y="126530"/>
                  </a:lnTo>
                  <a:lnTo>
                    <a:pt x="6855219" y="131292"/>
                  </a:lnTo>
                  <a:lnTo>
                    <a:pt x="6850456" y="138353"/>
                  </a:lnTo>
                  <a:lnTo>
                    <a:pt x="6848716" y="147015"/>
                  </a:lnTo>
                  <a:lnTo>
                    <a:pt x="6850456" y="155663"/>
                  </a:lnTo>
                  <a:lnTo>
                    <a:pt x="6855231" y="162725"/>
                  </a:lnTo>
                  <a:lnTo>
                    <a:pt x="6862305" y="167487"/>
                  </a:lnTo>
                  <a:lnTo>
                    <a:pt x="6870979" y="169240"/>
                  </a:lnTo>
                  <a:lnTo>
                    <a:pt x="6879628" y="167487"/>
                  </a:lnTo>
                  <a:lnTo>
                    <a:pt x="6886702" y="162725"/>
                  </a:lnTo>
                  <a:lnTo>
                    <a:pt x="6891464" y="155663"/>
                  </a:lnTo>
                  <a:lnTo>
                    <a:pt x="6893204" y="147015"/>
                  </a:lnTo>
                  <a:close/>
                </a:path>
                <a:path w="15521305" h="297814">
                  <a:moveTo>
                    <a:pt x="6982155" y="147015"/>
                  </a:moveTo>
                  <a:lnTo>
                    <a:pt x="6980402" y="138353"/>
                  </a:lnTo>
                  <a:lnTo>
                    <a:pt x="6975640" y="131292"/>
                  </a:lnTo>
                  <a:lnTo>
                    <a:pt x="6968579" y="126530"/>
                  </a:lnTo>
                  <a:lnTo>
                    <a:pt x="6959879" y="124790"/>
                  </a:lnTo>
                  <a:lnTo>
                    <a:pt x="6951231" y="126530"/>
                  </a:lnTo>
                  <a:lnTo>
                    <a:pt x="6944169" y="131292"/>
                  </a:lnTo>
                  <a:lnTo>
                    <a:pt x="6939407" y="138353"/>
                  </a:lnTo>
                  <a:lnTo>
                    <a:pt x="6937654" y="147015"/>
                  </a:lnTo>
                  <a:lnTo>
                    <a:pt x="6939407" y="155663"/>
                  </a:lnTo>
                  <a:lnTo>
                    <a:pt x="6944169" y="162725"/>
                  </a:lnTo>
                  <a:lnTo>
                    <a:pt x="6951256" y="167487"/>
                  </a:lnTo>
                  <a:lnTo>
                    <a:pt x="6959930" y="169240"/>
                  </a:lnTo>
                  <a:lnTo>
                    <a:pt x="6968579" y="167487"/>
                  </a:lnTo>
                  <a:lnTo>
                    <a:pt x="6975640" y="162725"/>
                  </a:lnTo>
                  <a:lnTo>
                    <a:pt x="6980402" y="155663"/>
                  </a:lnTo>
                  <a:lnTo>
                    <a:pt x="6982155" y="147015"/>
                  </a:lnTo>
                  <a:close/>
                </a:path>
                <a:path w="15521305" h="297814">
                  <a:moveTo>
                    <a:pt x="7071093" y="147015"/>
                  </a:moveTo>
                  <a:lnTo>
                    <a:pt x="7069353" y="138353"/>
                  </a:lnTo>
                  <a:lnTo>
                    <a:pt x="7064591" y="131292"/>
                  </a:lnTo>
                  <a:lnTo>
                    <a:pt x="7057517" y="126530"/>
                  </a:lnTo>
                  <a:lnTo>
                    <a:pt x="7048830" y="124790"/>
                  </a:lnTo>
                  <a:lnTo>
                    <a:pt x="7040181" y="126530"/>
                  </a:lnTo>
                  <a:lnTo>
                    <a:pt x="7033107" y="131292"/>
                  </a:lnTo>
                  <a:lnTo>
                    <a:pt x="7028345" y="138353"/>
                  </a:lnTo>
                  <a:lnTo>
                    <a:pt x="7026605" y="147015"/>
                  </a:lnTo>
                  <a:lnTo>
                    <a:pt x="7028345" y="155663"/>
                  </a:lnTo>
                  <a:lnTo>
                    <a:pt x="7033120" y="162725"/>
                  </a:lnTo>
                  <a:lnTo>
                    <a:pt x="7040194" y="167487"/>
                  </a:lnTo>
                  <a:lnTo>
                    <a:pt x="7048868" y="169240"/>
                  </a:lnTo>
                  <a:lnTo>
                    <a:pt x="7057517" y="167487"/>
                  </a:lnTo>
                  <a:lnTo>
                    <a:pt x="7064591" y="162725"/>
                  </a:lnTo>
                  <a:lnTo>
                    <a:pt x="7069353" y="155663"/>
                  </a:lnTo>
                  <a:lnTo>
                    <a:pt x="7071093" y="147015"/>
                  </a:lnTo>
                  <a:close/>
                </a:path>
                <a:path w="15521305" h="297814">
                  <a:moveTo>
                    <a:pt x="7160044" y="147015"/>
                  </a:moveTo>
                  <a:lnTo>
                    <a:pt x="7158291" y="138353"/>
                  </a:lnTo>
                  <a:lnTo>
                    <a:pt x="7153529" y="131292"/>
                  </a:lnTo>
                  <a:lnTo>
                    <a:pt x="7146468" y="126530"/>
                  </a:lnTo>
                  <a:lnTo>
                    <a:pt x="7137768" y="124790"/>
                  </a:lnTo>
                  <a:lnTo>
                    <a:pt x="7129119" y="126530"/>
                  </a:lnTo>
                  <a:lnTo>
                    <a:pt x="7122058" y="131292"/>
                  </a:lnTo>
                  <a:lnTo>
                    <a:pt x="7117296" y="138353"/>
                  </a:lnTo>
                  <a:lnTo>
                    <a:pt x="7115543" y="147015"/>
                  </a:lnTo>
                  <a:lnTo>
                    <a:pt x="7117296" y="155663"/>
                  </a:lnTo>
                  <a:lnTo>
                    <a:pt x="7122058" y="162725"/>
                  </a:lnTo>
                  <a:lnTo>
                    <a:pt x="7129132" y="167487"/>
                  </a:lnTo>
                  <a:lnTo>
                    <a:pt x="7137819" y="169240"/>
                  </a:lnTo>
                  <a:lnTo>
                    <a:pt x="7146468" y="167487"/>
                  </a:lnTo>
                  <a:lnTo>
                    <a:pt x="7153529" y="162725"/>
                  </a:lnTo>
                  <a:lnTo>
                    <a:pt x="7158291" y="155663"/>
                  </a:lnTo>
                  <a:lnTo>
                    <a:pt x="7160044" y="147015"/>
                  </a:lnTo>
                  <a:close/>
                </a:path>
                <a:path w="15521305" h="297814">
                  <a:moveTo>
                    <a:pt x="7248982" y="147015"/>
                  </a:moveTo>
                  <a:lnTo>
                    <a:pt x="7247242" y="138353"/>
                  </a:lnTo>
                  <a:lnTo>
                    <a:pt x="7242480" y="131292"/>
                  </a:lnTo>
                  <a:lnTo>
                    <a:pt x="7235406" y="126530"/>
                  </a:lnTo>
                  <a:lnTo>
                    <a:pt x="7226719" y="124790"/>
                  </a:lnTo>
                  <a:lnTo>
                    <a:pt x="7218070" y="126530"/>
                  </a:lnTo>
                  <a:lnTo>
                    <a:pt x="7210996" y="131292"/>
                  </a:lnTo>
                  <a:lnTo>
                    <a:pt x="7206234" y="138353"/>
                  </a:lnTo>
                  <a:lnTo>
                    <a:pt x="7204494" y="147015"/>
                  </a:lnTo>
                  <a:lnTo>
                    <a:pt x="7206234" y="155663"/>
                  </a:lnTo>
                  <a:lnTo>
                    <a:pt x="7211009" y="162725"/>
                  </a:lnTo>
                  <a:lnTo>
                    <a:pt x="7218083" y="167487"/>
                  </a:lnTo>
                  <a:lnTo>
                    <a:pt x="7226757" y="169240"/>
                  </a:lnTo>
                  <a:lnTo>
                    <a:pt x="7235406" y="167487"/>
                  </a:lnTo>
                  <a:lnTo>
                    <a:pt x="7242480" y="162725"/>
                  </a:lnTo>
                  <a:lnTo>
                    <a:pt x="7247242" y="155663"/>
                  </a:lnTo>
                  <a:lnTo>
                    <a:pt x="7248982" y="147015"/>
                  </a:lnTo>
                  <a:close/>
                </a:path>
                <a:path w="15521305" h="297814">
                  <a:moveTo>
                    <a:pt x="7337933" y="147015"/>
                  </a:moveTo>
                  <a:lnTo>
                    <a:pt x="7336180" y="138353"/>
                  </a:lnTo>
                  <a:lnTo>
                    <a:pt x="7331418" y="131292"/>
                  </a:lnTo>
                  <a:lnTo>
                    <a:pt x="7324357" y="126530"/>
                  </a:lnTo>
                  <a:lnTo>
                    <a:pt x="7315657" y="124790"/>
                  </a:lnTo>
                  <a:lnTo>
                    <a:pt x="7307008" y="126530"/>
                  </a:lnTo>
                  <a:lnTo>
                    <a:pt x="7299947" y="131292"/>
                  </a:lnTo>
                  <a:lnTo>
                    <a:pt x="7295185" y="138353"/>
                  </a:lnTo>
                  <a:lnTo>
                    <a:pt x="7293432" y="147015"/>
                  </a:lnTo>
                  <a:lnTo>
                    <a:pt x="7295185" y="155663"/>
                  </a:lnTo>
                  <a:lnTo>
                    <a:pt x="7299947" y="162725"/>
                  </a:lnTo>
                  <a:lnTo>
                    <a:pt x="7307021" y="167487"/>
                  </a:lnTo>
                  <a:lnTo>
                    <a:pt x="7315708" y="169240"/>
                  </a:lnTo>
                  <a:lnTo>
                    <a:pt x="7324357" y="167487"/>
                  </a:lnTo>
                  <a:lnTo>
                    <a:pt x="7331418" y="162725"/>
                  </a:lnTo>
                  <a:lnTo>
                    <a:pt x="7336180" y="155663"/>
                  </a:lnTo>
                  <a:lnTo>
                    <a:pt x="7337933" y="147015"/>
                  </a:lnTo>
                  <a:close/>
                </a:path>
                <a:path w="15521305" h="297814">
                  <a:moveTo>
                    <a:pt x="7426871" y="147015"/>
                  </a:moveTo>
                  <a:lnTo>
                    <a:pt x="7425131" y="138353"/>
                  </a:lnTo>
                  <a:lnTo>
                    <a:pt x="7420369" y="131292"/>
                  </a:lnTo>
                  <a:lnTo>
                    <a:pt x="7413295" y="126530"/>
                  </a:lnTo>
                  <a:lnTo>
                    <a:pt x="7404608" y="124790"/>
                  </a:lnTo>
                  <a:lnTo>
                    <a:pt x="7395946" y="126530"/>
                  </a:lnTo>
                  <a:lnTo>
                    <a:pt x="7388885" y="131292"/>
                  </a:lnTo>
                  <a:lnTo>
                    <a:pt x="7384123" y="138353"/>
                  </a:lnTo>
                  <a:lnTo>
                    <a:pt x="7382383" y="147015"/>
                  </a:lnTo>
                  <a:lnTo>
                    <a:pt x="7384123" y="155663"/>
                  </a:lnTo>
                  <a:lnTo>
                    <a:pt x="7388898" y="162725"/>
                  </a:lnTo>
                  <a:lnTo>
                    <a:pt x="7395972" y="167487"/>
                  </a:lnTo>
                  <a:lnTo>
                    <a:pt x="7404646" y="169240"/>
                  </a:lnTo>
                  <a:lnTo>
                    <a:pt x="7413295" y="167487"/>
                  </a:lnTo>
                  <a:lnTo>
                    <a:pt x="7420369" y="162725"/>
                  </a:lnTo>
                  <a:lnTo>
                    <a:pt x="7425131" y="155663"/>
                  </a:lnTo>
                  <a:lnTo>
                    <a:pt x="7426871" y="147015"/>
                  </a:lnTo>
                  <a:close/>
                </a:path>
                <a:path w="15521305" h="297814">
                  <a:moveTo>
                    <a:pt x="7515822" y="147015"/>
                  </a:moveTo>
                  <a:lnTo>
                    <a:pt x="7514069" y="138353"/>
                  </a:lnTo>
                  <a:lnTo>
                    <a:pt x="7509307" y="131292"/>
                  </a:lnTo>
                  <a:lnTo>
                    <a:pt x="7502245" y="126530"/>
                  </a:lnTo>
                  <a:lnTo>
                    <a:pt x="7493546" y="124790"/>
                  </a:lnTo>
                  <a:lnTo>
                    <a:pt x="7484897" y="126530"/>
                  </a:lnTo>
                  <a:lnTo>
                    <a:pt x="7477836" y="131292"/>
                  </a:lnTo>
                  <a:lnTo>
                    <a:pt x="7473074" y="138353"/>
                  </a:lnTo>
                  <a:lnTo>
                    <a:pt x="7471321" y="147015"/>
                  </a:lnTo>
                  <a:lnTo>
                    <a:pt x="7473074" y="155663"/>
                  </a:lnTo>
                  <a:lnTo>
                    <a:pt x="7477836" y="162725"/>
                  </a:lnTo>
                  <a:lnTo>
                    <a:pt x="7484910" y="167487"/>
                  </a:lnTo>
                  <a:lnTo>
                    <a:pt x="7493597" y="169240"/>
                  </a:lnTo>
                  <a:lnTo>
                    <a:pt x="7502245" y="167487"/>
                  </a:lnTo>
                  <a:lnTo>
                    <a:pt x="7509307" y="162725"/>
                  </a:lnTo>
                  <a:lnTo>
                    <a:pt x="7514069" y="155663"/>
                  </a:lnTo>
                  <a:lnTo>
                    <a:pt x="7515822" y="147015"/>
                  </a:lnTo>
                  <a:close/>
                </a:path>
                <a:path w="15521305" h="297814">
                  <a:moveTo>
                    <a:pt x="7604760" y="147015"/>
                  </a:moveTo>
                  <a:lnTo>
                    <a:pt x="7603007" y="138353"/>
                  </a:lnTo>
                  <a:lnTo>
                    <a:pt x="7598245" y="131292"/>
                  </a:lnTo>
                  <a:lnTo>
                    <a:pt x="7591184" y="126530"/>
                  </a:lnTo>
                  <a:lnTo>
                    <a:pt x="7582497" y="124790"/>
                  </a:lnTo>
                  <a:lnTo>
                    <a:pt x="7573835" y="126530"/>
                  </a:lnTo>
                  <a:lnTo>
                    <a:pt x="7566774" y="131292"/>
                  </a:lnTo>
                  <a:lnTo>
                    <a:pt x="7562012" y="138353"/>
                  </a:lnTo>
                  <a:lnTo>
                    <a:pt x="7560272" y="147015"/>
                  </a:lnTo>
                  <a:lnTo>
                    <a:pt x="7562012" y="155663"/>
                  </a:lnTo>
                  <a:lnTo>
                    <a:pt x="7566787" y="162725"/>
                  </a:lnTo>
                  <a:lnTo>
                    <a:pt x="7573861" y="167487"/>
                  </a:lnTo>
                  <a:lnTo>
                    <a:pt x="7582535" y="169240"/>
                  </a:lnTo>
                  <a:lnTo>
                    <a:pt x="7591184" y="167487"/>
                  </a:lnTo>
                  <a:lnTo>
                    <a:pt x="7598245" y="162725"/>
                  </a:lnTo>
                  <a:lnTo>
                    <a:pt x="7603007" y="155663"/>
                  </a:lnTo>
                  <a:lnTo>
                    <a:pt x="7604760" y="147015"/>
                  </a:lnTo>
                  <a:close/>
                </a:path>
                <a:path w="15521305" h="297814">
                  <a:moveTo>
                    <a:pt x="7693711" y="147015"/>
                  </a:moveTo>
                  <a:lnTo>
                    <a:pt x="7691958" y="138353"/>
                  </a:lnTo>
                  <a:lnTo>
                    <a:pt x="7687196" y="131292"/>
                  </a:lnTo>
                  <a:lnTo>
                    <a:pt x="7680134" y="126530"/>
                  </a:lnTo>
                  <a:lnTo>
                    <a:pt x="7671435" y="124790"/>
                  </a:lnTo>
                  <a:lnTo>
                    <a:pt x="7662786" y="126530"/>
                  </a:lnTo>
                  <a:lnTo>
                    <a:pt x="7655725" y="131292"/>
                  </a:lnTo>
                  <a:lnTo>
                    <a:pt x="7650962" y="138353"/>
                  </a:lnTo>
                  <a:lnTo>
                    <a:pt x="7649210" y="147015"/>
                  </a:lnTo>
                  <a:lnTo>
                    <a:pt x="7650962" y="155663"/>
                  </a:lnTo>
                  <a:lnTo>
                    <a:pt x="7655725" y="162725"/>
                  </a:lnTo>
                  <a:lnTo>
                    <a:pt x="7662799" y="167487"/>
                  </a:lnTo>
                  <a:lnTo>
                    <a:pt x="7671486" y="169240"/>
                  </a:lnTo>
                  <a:lnTo>
                    <a:pt x="7680134" y="167487"/>
                  </a:lnTo>
                  <a:lnTo>
                    <a:pt x="7687196" y="162725"/>
                  </a:lnTo>
                  <a:lnTo>
                    <a:pt x="7691958" y="155663"/>
                  </a:lnTo>
                  <a:lnTo>
                    <a:pt x="7693711" y="147015"/>
                  </a:lnTo>
                  <a:close/>
                </a:path>
                <a:path w="15521305" h="297814">
                  <a:moveTo>
                    <a:pt x="7782649" y="147015"/>
                  </a:moveTo>
                  <a:lnTo>
                    <a:pt x="7780896" y="138353"/>
                  </a:lnTo>
                  <a:lnTo>
                    <a:pt x="7776134" y="131292"/>
                  </a:lnTo>
                  <a:lnTo>
                    <a:pt x="7769072" y="126530"/>
                  </a:lnTo>
                  <a:lnTo>
                    <a:pt x="7760373" y="124790"/>
                  </a:lnTo>
                  <a:lnTo>
                    <a:pt x="7751724" y="126530"/>
                  </a:lnTo>
                  <a:lnTo>
                    <a:pt x="7744663" y="131292"/>
                  </a:lnTo>
                  <a:lnTo>
                    <a:pt x="7739901" y="138353"/>
                  </a:lnTo>
                  <a:lnTo>
                    <a:pt x="7738148" y="147015"/>
                  </a:lnTo>
                  <a:lnTo>
                    <a:pt x="7739901" y="155663"/>
                  </a:lnTo>
                  <a:lnTo>
                    <a:pt x="7744663" y="162725"/>
                  </a:lnTo>
                  <a:lnTo>
                    <a:pt x="7751750" y="167487"/>
                  </a:lnTo>
                  <a:lnTo>
                    <a:pt x="7760424" y="169240"/>
                  </a:lnTo>
                  <a:lnTo>
                    <a:pt x="7769072" y="167487"/>
                  </a:lnTo>
                  <a:lnTo>
                    <a:pt x="7776134" y="162725"/>
                  </a:lnTo>
                  <a:lnTo>
                    <a:pt x="7780896" y="155663"/>
                  </a:lnTo>
                  <a:lnTo>
                    <a:pt x="7782649" y="147015"/>
                  </a:lnTo>
                  <a:close/>
                </a:path>
                <a:path w="15521305" h="297814">
                  <a:moveTo>
                    <a:pt x="7871587" y="147015"/>
                  </a:moveTo>
                  <a:lnTo>
                    <a:pt x="7869847" y="138353"/>
                  </a:lnTo>
                  <a:lnTo>
                    <a:pt x="7865084" y="131292"/>
                  </a:lnTo>
                  <a:lnTo>
                    <a:pt x="7858023" y="126530"/>
                  </a:lnTo>
                  <a:lnTo>
                    <a:pt x="7849324" y="124790"/>
                  </a:lnTo>
                  <a:lnTo>
                    <a:pt x="7840675" y="126530"/>
                  </a:lnTo>
                  <a:lnTo>
                    <a:pt x="7833601" y="131292"/>
                  </a:lnTo>
                  <a:lnTo>
                    <a:pt x="7828839" y="138353"/>
                  </a:lnTo>
                  <a:lnTo>
                    <a:pt x="7827099" y="147015"/>
                  </a:lnTo>
                  <a:lnTo>
                    <a:pt x="7828839" y="155663"/>
                  </a:lnTo>
                  <a:lnTo>
                    <a:pt x="7833614" y="162725"/>
                  </a:lnTo>
                  <a:lnTo>
                    <a:pt x="7840688" y="167487"/>
                  </a:lnTo>
                  <a:lnTo>
                    <a:pt x="7849362" y="169240"/>
                  </a:lnTo>
                  <a:lnTo>
                    <a:pt x="7858023" y="167487"/>
                  </a:lnTo>
                  <a:lnTo>
                    <a:pt x="7865084" y="162725"/>
                  </a:lnTo>
                  <a:lnTo>
                    <a:pt x="7869847" y="155663"/>
                  </a:lnTo>
                  <a:lnTo>
                    <a:pt x="7871587" y="147015"/>
                  </a:lnTo>
                  <a:close/>
                </a:path>
                <a:path w="15521305" h="297814">
                  <a:moveTo>
                    <a:pt x="7960538" y="147015"/>
                  </a:moveTo>
                  <a:lnTo>
                    <a:pt x="7958785" y="138353"/>
                  </a:lnTo>
                  <a:lnTo>
                    <a:pt x="7954023" y="131292"/>
                  </a:lnTo>
                  <a:lnTo>
                    <a:pt x="7946961" y="126530"/>
                  </a:lnTo>
                  <a:lnTo>
                    <a:pt x="7938262" y="124790"/>
                  </a:lnTo>
                  <a:lnTo>
                    <a:pt x="7929613" y="126530"/>
                  </a:lnTo>
                  <a:lnTo>
                    <a:pt x="7922552" y="131292"/>
                  </a:lnTo>
                  <a:lnTo>
                    <a:pt x="7917789" y="138353"/>
                  </a:lnTo>
                  <a:lnTo>
                    <a:pt x="7916037" y="147015"/>
                  </a:lnTo>
                  <a:lnTo>
                    <a:pt x="7917789" y="155663"/>
                  </a:lnTo>
                  <a:lnTo>
                    <a:pt x="7922552" y="162725"/>
                  </a:lnTo>
                  <a:lnTo>
                    <a:pt x="7929639" y="167487"/>
                  </a:lnTo>
                  <a:lnTo>
                    <a:pt x="7938313" y="169240"/>
                  </a:lnTo>
                  <a:lnTo>
                    <a:pt x="7946961" y="167487"/>
                  </a:lnTo>
                  <a:lnTo>
                    <a:pt x="7954023" y="162725"/>
                  </a:lnTo>
                  <a:lnTo>
                    <a:pt x="7958785" y="155663"/>
                  </a:lnTo>
                  <a:lnTo>
                    <a:pt x="7960538" y="147015"/>
                  </a:lnTo>
                  <a:close/>
                </a:path>
                <a:path w="15521305" h="297814">
                  <a:moveTo>
                    <a:pt x="8049476" y="147015"/>
                  </a:moveTo>
                  <a:lnTo>
                    <a:pt x="8047736" y="138353"/>
                  </a:lnTo>
                  <a:lnTo>
                    <a:pt x="8042973" y="131292"/>
                  </a:lnTo>
                  <a:lnTo>
                    <a:pt x="8035899" y="126530"/>
                  </a:lnTo>
                  <a:lnTo>
                    <a:pt x="8027213" y="124790"/>
                  </a:lnTo>
                  <a:lnTo>
                    <a:pt x="8018564" y="126530"/>
                  </a:lnTo>
                  <a:lnTo>
                    <a:pt x="8011490" y="131292"/>
                  </a:lnTo>
                  <a:lnTo>
                    <a:pt x="8006728" y="138353"/>
                  </a:lnTo>
                  <a:lnTo>
                    <a:pt x="8004988" y="147015"/>
                  </a:lnTo>
                  <a:lnTo>
                    <a:pt x="8006728" y="155663"/>
                  </a:lnTo>
                  <a:lnTo>
                    <a:pt x="8011503" y="162725"/>
                  </a:lnTo>
                  <a:lnTo>
                    <a:pt x="8018577" y="167487"/>
                  </a:lnTo>
                  <a:lnTo>
                    <a:pt x="8027251" y="169240"/>
                  </a:lnTo>
                  <a:lnTo>
                    <a:pt x="8035899" y="167487"/>
                  </a:lnTo>
                  <a:lnTo>
                    <a:pt x="8042973" y="162725"/>
                  </a:lnTo>
                  <a:lnTo>
                    <a:pt x="8047736" y="155663"/>
                  </a:lnTo>
                  <a:lnTo>
                    <a:pt x="8049476" y="147015"/>
                  </a:lnTo>
                  <a:close/>
                </a:path>
                <a:path w="15521305" h="297814">
                  <a:moveTo>
                    <a:pt x="8138427" y="147015"/>
                  </a:moveTo>
                  <a:lnTo>
                    <a:pt x="8136674" y="138353"/>
                  </a:lnTo>
                  <a:lnTo>
                    <a:pt x="8131911" y="131292"/>
                  </a:lnTo>
                  <a:lnTo>
                    <a:pt x="8124850" y="126530"/>
                  </a:lnTo>
                  <a:lnTo>
                    <a:pt x="8116151" y="124790"/>
                  </a:lnTo>
                  <a:lnTo>
                    <a:pt x="8107502" y="126530"/>
                  </a:lnTo>
                  <a:lnTo>
                    <a:pt x="8100441" y="131292"/>
                  </a:lnTo>
                  <a:lnTo>
                    <a:pt x="8095678" y="138353"/>
                  </a:lnTo>
                  <a:lnTo>
                    <a:pt x="8093926" y="147015"/>
                  </a:lnTo>
                  <a:lnTo>
                    <a:pt x="8095678" y="155663"/>
                  </a:lnTo>
                  <a:lnTo>
                    <a:pt x="8100441" y="162725"/>
                  </a:lnTo>
                  <a:lnTo>
                    <a:pt x="8107527" y="167487"/>
                  </a:lnTo>
                  <a:lnTo>
                    <a:pt x="8116202" y="169240"/>
                  </a:lnTo>
                  <a:lnTo>
                    <a:pt x="8124850" y="167487"/>
                  </a:lnTo>
                  <a:lnTo>
                    <a:pt x="8131911" y="162725"/>
                  </a:lnTo>
                  <a:lnTo>
                    <a:pt x="8136674" y="155663"/>
                  </a:lnTo>
                  <a:lnTo>
                    <a:pt x="8138427" y="147015"/>
                  </a:lnTo>
                  <a:close/>
                </a:path>
                <a:path w="15521305" h="297814">
                  <a:moveTo>
                    <a:pt x="8227365" y="147015"/>
                  </a:moveTo>
                  <a:lnTo>
                    <a:pt x="8225625" y="138353"/>
                  </a:lnTo>
                  <a:lnTo>
                    <a:pt x="8220862" y="131292"/>
                  </a:lnTo>
                  <a:lnTo>
                    <a:pt x="8213788" y="126530"/>
                  </a:lnTo>
                  <a:lnTo>
                    <a:pt x="8205102" y="124790"/>
                  </a:lnTo>
                  <a:lnTo>
                    <a:pt x="8196453" y="126530"/>
                  </a:lnTo>
                  <a:lnTo>
                    <a:pt x="8189379" y="131292"/>
                  </a:lnTo>
                  <a:lnTo>
                    <a:pt x="8184616" y="138353"/>
                  </a:lnTo>
                  <a:lnTo>
                    <a:pt x="8182877" y="147015"/>
                  </a:lnTo>
                  <a:lnTo>
                    <a:pt x="8184616" y="155663"/>
                  </a:lnTo>
                  <a:lnTo>
                    <a:pt x="8189392" y="162725"/>
                  </a:lnTo>
                  <a:lnTo>
                    <a:pt x="8196466" y="167487"/>
                  </a:lnTo>
                  <a:lnTo>
                    <a:pt x="8205140" y="169240"/>
                  </a:lnTo>
                  <a:lnTo>
                    <a:pt x="8213788" y="167487"/>
                  </a:lnTo>
                  <a:lnTo>
                    <a:pt x="8220862" y="162725"/>
                  </a:lnTo>
                  <a:lnTo>
                    <a:pt x="8225625" y="155663"/>
                  </a:lnTo>
                  <a:lnTo>
                    <a:pt x="8227365" y="147015"/>
                  </a:lnTo>
                  <a:close/>
                </a:path>
                <a:path w="15521305" h="297814">
                  <a:moveTo>
                    <a:pt x="8316315" y="147015"/>
                  </a:moveTo>
                  <a:lnTo>
                    <a:pt x="8314563" y="138353"/>
                  </a:lnTo>
                  <a:lnTo>
                    <a:pt x="8309800" y="131292"/>
                  </a:lnTo>
                  <a:lnTo>
                    <a:pt x="8302739" y="126530"/>
                  </a:lnTo>
                  <a:lnTo>
                    <a:pt x="8294040" y="124790"/>
                  </a:lnTo>
                  <a:lnTo>
                    <a:pt x="8285391" y="126530"/>
                  </a:lnTo>
                  <a:lnTo>
                    <a:pt x="8278330" y="131292"/>
                  </a:lnTo>
                  <a:lnTo>
                    <a:pt x="8273567" y="138353"/>
                  </a:lnTo>
                  <a:lnTo>
                    <a:pt x="8271815" y="147015"/>
                  </a:lnTo>
                  <a:lnTo>
                    <a:pt x="8273567" y="155663"/>
                  </a:lnTo>
                  <a:lnTo>
                    <a:pt x="8278330" y="162725"/>
                  </a:lnTo>
                  <a:lnTo>
                    <a:pt x="8285404" y="167487"/>
                  </a:lnTo>
                  <a:lnTo>
                    <a:pt x="8294090" y="169240"/>
                  </a:lnTo>
                  <a:lnTo>
                    <a:pt x="8302739" y="167487"/>
                  </a:lnTo>
                  <a:lnTo>
                    <a:pt x="8309800" y="162725"/>
                  </a:lnTo>
                  <a:lnTo>
                    <a:pt x="8314563" y="155663"/>
                  </a:lnTo>
                  <a:lnTo>
                    <a:pt x="8316315" y="147015"/>
                  </a:lnTo>
                  <a:close/>
                </a:path>
                <a:path w="15521305" h="297814">
                  <a:moveTo>
                    <a:pt x="8405254" y="147015"/>
                  </a:moveTo>
                  <a:lnTo>
                    <a:pt x="8403514" y="138353"/>
                  </a:lnTo>
                  <a:lnTo>
                    <a:pt x="8398751" y="131292"/>
                  </a:lnTo>
                  <a:lnTo>
                    <a:pt x="8391677" y="126530"/>
                  </a:lnTo>
                  <a:lnTo>
                    <a:pt x="8382990" y="124790"/>
                  </a:lnTo>
                  <a:lnTo>
                    <a:pt x="8374342" y="126530"/>
                  </a:lnTo>
                  <a:lnTo>
                    <a:pt x="8367268" y="131292"/>
                  </a:lnTo>
                  <a:lnTo>
                    <a:pt x="8362505" y="138353"/>
                  </a:lnTo>
                  <a:lnTo>
                    <a:pt x="8360765" y="147015"/>
                  </a:lnTo>
                  <a:lnTo>
                    <a:pt x="8362505" y="155663"/>
                  </a:lnTo>
                  <a:lnTo>
                    <a:pt x="8367281" y="162725"/>
                  </a:lnTo>
                  <a:lnTo>
                    <a:pt x="8374354" y="167487"/>
                  </a:lnTo>
                  <a:lnTo>
                    <a:pt x="8383029" y="169240"/>
                  </a:lnTo>
                  <a:lnTo>
                    <a:pt x="8391677" y="167487"/>
                  </a:lnTo>
                  <a:lnTo>
                    <a:pt x="8398751" y="162725"/>
                  </a:lnTo>
                  <a:lnTo>
                    <a:pt x="8403514" y="155663"/>
                  </a:lnTo>
                  <a:lnTo>
                    <a:pt x="8405254" y="147015"/>
                  </a:lnTo>
                  <a:close/>
                </a:path>
                <a:path w="15521305" h="297814">
                  <a:moveTo>
                    <a:pt x="8494204" y="147015"/>
                  </a:moveTo>
                  <a:lnTo>
                    <a:pt x="8492452" y="138353"/>
                  </a:lnTo>
                  <a:lnTo>
                    <a:pt x="8487689" y="131292"/>
                  </a:lnTo>
                  <a:lnTo>
                    <a:pt x="8480628" y="126530"/>
                  </a:lnTo>
                  <a:lnTo>
                    <a:pt x="8471929" y="124790"/>
                  </a:lnTo>
                  <a:lnTo>
                    <a:pt x="8463280" y="126530"/>
                  </a:lnTo>
                  <a:lnTo>
                    <a:pt x="8456219" y="131292"/>
                  </a:lnTo>
                  <a:lnTo>
                    <a:pt x="8451456" y="138353"/>
                  </a:lnTo>
                  <a:lnTo>
                    <a:pt x="8449704" y="147015"/>
                  </a:lnTo>
                  <a:lnTo>
                    <a:pt x="8451456" y="155663"/>
                  </a:lnTo>
                  <a:lnTo>
                    <a:pt x="8456219" y="162725"/>
                  </a:lnTo>
                  <a:lnTo>
                    <a:pt x="8463293" y="167487"/>
                  </a:lnTo>
                  <a:lnTo>
                    <a:pt x="8471979" y="169240"/>
                  </a:lnTo>
                  <a:lnTo>
                    <a:pt x="8480628" y="167487"/>
                  </a:lnTo>
                  <a:lnTo>
                    <a:pt x="8487689" y="162725"/>
                  </a:lnTo>
                  <a:lnTo>
                    <a:pt x="8492452" y="155663"/>
                  </a:lnTo>
                  <a:lnTo>
                    <a:pt x="8494204" y="147015"/>
                  </a:lnTo>
                  <a:close/>
                </a:path>
                <a:path w="15521305" h="297814">
                  <a:moveTo>
                    <a:pt x="8583143" y="147015"/>
                  </a:moveTo>
                  <a:lnTo>
                    <a:pt x="8581403" y="138353"/>
                  </a:lnTo>
                  <a:lnTo>
                    <a:pt x="8576640" y="131292"/>
                  </a:lnTo>
                  <a:lnTo>
                    <a:pt x="8569566" y="126530"/>
                  </a:lnTo>
                  <a:lnTo>
                    <a:pt x="8560879" y="124790"/>
                  </a:lnTo>
                  <a:lnTo>
                    <a:pt x="8552218" y="126530"/>
                  </a:lnTo>
                  <a:lnTo>
                    <a:pt x="8545157" y="131292"/>
                  </a:lnTo>
                  <a:lnTo>
                    <a:pt x="8540394" y="138353"/>
                  </a:lnTo>
                  <a:lnTo>
                    <a:pt x="8538654" y="147015"/>
                  </a:lnTo>
                  <a:lnTo>
                    <a:pt x="8540394" y="155663"/>
                  </a:lnTo>
                  <a:lnTo>
                    <a:pt x="8545170" y="162725"/>
                  </a:lnTo>
                  <a:lnTo>
                    <a:pt x="8552243" y="167487"/>
                  </a:lnTo>
                  <a:lnTo>
                    <a:pt x="8560918" y="169240"/>
                  </a:lnTo>
                  <a:lnTo>
                    <a:pt x="8569566" y="167487"/>
                  </a:lnTo>
                  <a:lnTo>
                    <a:pt x="8576640" y="162725"/>
                  </a:lnTo>
                  <a:lnTo>
                    <a:pt x="8581403" y="155663"/>
                  </a:lnTo>
                  <a:lnTo>
                    <a:pt x="8583143" y="147015"/>
                  </a:lnTo>
                  <a:close/>
                </a:path>
                <a:path w="15521305" h="297814">
                  <a:moveTo>
                    <a:pt x="8672093" y="147015"/>
                  </a:moveTo>
                  <a:lnTo>
                    <a:pt x="8670341" y="138353"/>
                  </a:lnTo>
                  <a:lnTo>
                    <a:pt x="8665578" y="131292"/>
                  </a:lnTo>
                  <a:lnTo>
                    <a:pt x="8658517" y="126530"/>
                  </a:lnTo>
                  <a:lnTo>
                    <a:pt x="8649818" y="124790"/>
                  </a:lnTo>
                  <a:lnTo>
                    <a:pt x="8641169" y="126530"/>
                  </a:lnTo>
                  <a:lnTo>
                    <a:pt x="8634108" y="131292"/>
                  </a:lnTo>
                  <a:lnTo>
                    <a:pt x="8629345" y="138353"/>
                  </a:lnTo>
                  <a:lnTo>
                    <a:pt x="8627593" y="147015"/>
                  </a:lnTo>
                  <a:lnTo>
                    <a:pt x="8629345" y="155663"/>
                  </a:lnTo>
                  <a:lnTo>
                    <a:pt x="8634108" y="162725"/>
                  </a:lnTo>
                  <a:lnTo>
                    <a:pt x="8641182" y="167487"/>
                  </a:lnTo>
                  <a:lnTo>
                    <a:pt x="8649868" y="169240"/>
                  </a:lnTo>
                  <a:lnTo>
                    <a:pt x="8658517" y="167487"/>
                  </a:lnTo>
                  <a:lnTo>
                    <a:pt x="8665578" y="162725"/>
                  </a:lnTo>
                  <a:lnTo>
                    <a:pt x="8670341" y="155663"/>
                  </a:lnTo>
                  <a:lnTo>
                    <a:pt x="8672093" y="147015"/>
                  </a:lnTo>
                  <a:close/>
                </a:path>
                <a:path w="15521305" h="297814">
                  <a:moveTo>
                    <a:pt x="8761031" y="147015"/>
                  </a:moveTo>
                  <a:lnTo>
                    <a:pt x="8759279" y="138353"/>
                  </a:lnTo>
                  <a:lnTo>
                    <a:pt x="8754516" y="131292"/>
                  </a:lnTo>
                  <a:lnTo>
                    <a:pt x="8747455" y="126530"/>
                  </a:lnTo>
                  <a:lnTo>
                    <a:pt x="8738768" y="124790"/>
                  </a:lnTo>
                  <a:lnTo>
                    <a:pt x="8730107" y="126530"/>
                  </a:lnTo>
                  <a:lnTo>
                    <a:pt x="8723046" y="131292"/>
                  </a:lnTo>
                  <a:lnTo>
                    <a:pt x="8718283" y="138353"/>
                  </a:lnTo>
                  <a:lnTo>
                    <a:pt x="8716543" y="147015"/>
                  </a:lnTo>
                  <a:lnTo>
                    <a:pt x="8718283" y="155663"/>
                  </a:lnTo>
                  <a:lnTo>
                    <a:pt x="8723058" y="162725"/>
                  </a:lnTo>
                  <a:lnTo>
                    <a:pt x="8730132" y="167487"/>
                  </a:lnTo>
                  <a:lnTo>
                    <a:pt x="8738806" y="169240"/>
                  </a:lnTo>
                  <a:lnTo>
                    <a:pt x="8747455" y="167487"/>
                  </a:lnTo>
                  <a:lnTo>
                    <a:pt x="8754516" y="162725"/>
                  </a:lnTo>
                  <a:lnTo>
                    <a:pt x="8759279" y="155663"/>
                  </a:lnTo>
                  <a:lnTo>
                    <a:pt x="8761031" y="147015"/>
                  </a:lnTo>
                  <a:close/>
                </a:path>
                <a:path w="15521305" h="297814">
                  <a:moveTo>
                    <a:pt x="8849982" y="147015"/>
                  </a:moveTo>
                  <a:lnTo>
                    <a:pt x="8848230" y="138353"/>
                  </a:lnTo>
                  <a:lnTo>
                    <a:pt x="8843467" y="131292"/>
                  </a:lnTo>
                  <a:lnTo>
                    <a:pt x="8836406" y="126530"/>
                  </a:lnTo>
                  <a:lnTo>
                    <a:pt x="8827706" y="124790"/>
                  </a:lnTo>
                  <a:lnTo>
                    <a:pt x="8819058" y="126530"/>
                  </a:lnTo>
                  <a:lnTo>
                    <a:pt x="8811997" y="131292"/>
                  </a:lnTo>
                  <a:lnTo>
                    <a:pt x="8807234" y="138353"/>
                  </a:lnTo>
                  <a:lnTo>
                    <a:pt x="8805481" y="147015"/>
                  </a:lnTo>
                  <a:lnTo>
                    <a:pt x="8807234" y="155663"/>
                  </a:lnTo>
                  <a:lnTo>
                    <a:pt x="8811997" y="162725"/>
                  </a:lnTo>
                  <a:lnTo>
                    <a:pt x="8819070" y="167487"/>
                  </a:lnTo>
                  <a:lnTo>
                    <a:pt x="8827757" y="169240"/>
                  </a:lnTo>
                  <a:lnTo>
                    <a:pt x="8836406" y="167487"/>
                  </a:lnTo>
                  <a:lnTo>
                    <a:pt x="8843467" y="162725"/>
                  </a:lnTo>
                  <a:lnTo>
                    <a:pt x="8848230" y="155663"/>
                  </a:lnTo>
                  <a:lnTo>
                    <a:pt x="8849982" y="147015"/>
                  </a:lnTo>
                  <a:close/>
                </a:path>
                <a:path w="15521305" h="297814">
                  <a:moveTo>
                    <a:pt x="8938920" y="147015"/>
                  </a:moveTo>
                  <a:lnTo>
                    <a:pt x="8937168" y="138353"/>
                  </a:lnTo>
                  <a:lnTo>
                    <a:pt x="8932405" y="131292"/>
                  </a:lnTo>
                  <a:lnTo>
                    <a:pt x="8925344" y="126530"/>
                  </a:lnTo>
                  <a:lnTo>
                    <a:pt x="8916657" y="124790"/>
                  </a:lnTo>
                  <a:lnTo>
                    <a:pt x="8907996" y="126530"/>
                  </a:lnTo>
                  <a:lnTo>
                    <a:pt x="8900935" y="131292"/>
                  </a:lnTo>
                  <a:lnTo>
                    <a:pt x="8896172" y="138353"/>
                  </a:lnTo>
                  <a:lnTo>
                    <a:pt x="8894432" y="147015"/>
                  </a:lnTo>
                  <a:lnTo>
                    <a:pt x="8896172" y="155663"/>
                  </a:lnTo>
                  <a:lnTo>
                    <a:pt x="8900935" y="162725"/>
                  </a:lnTo>
                  <a:lnTo>
                    <a:pt x="8908021" y="167487"/>
                  </a:lnTo>
                  <a:lnTo>
                    <a:pt x="8916695" y="169240"/>
                  </a:lnTo>
                  <a:lnTo>
                    <a:pt x="8925344" y="167487"/>
                  </a:lnTo>
                  <a:lnTo>
                    <a:pt x="8932405" y="162725"/>
                  </a:lnTo>
                  <a:lnTo>
                    <a:pt x="8937168" y="155663"/>
                  </a:lnTo>
                  <a:lnTo>
                    <a:pt x="8938920" y="147015"/>
                  </a:lnTo>
                  <a:close/>
                </a:path>
                <a:path w="15521305" h="297814">
                  <a:moveTo>
                    <a:pt x="9027858" y="147015"/>
                  </a:moveTo>
                  <a:lnTo>
                    <a:pt x="9026119" y="138353"/>
                  </a:lnTo>
                  <a:lnTo>
                    <a:pt x="9021356" y="131292"/>
                  </a:lnTo>
                  <a:lnTo>
                    <a:pt x="9014295" y="126530"/>
                  </a:lnTo>
                  <a:lnTo>
                    <a:pt x="9005595" y="124790"/>
                  </a:lnTo>
                  <a:lnTo>
                    <a:pt x="8996947" y="126530"/>
                  </a:lnTo>
                  <a:lnTo>
                    <a:pt x="8989873" y="131292"/>
                  </a:lnTo>
                  <a:lnTo>
                    <a:pt x="8985110" y="138353"/>
                  </a:lnTo>
                  <a:lnTo>
                    <a:pt x="8983370" y="147015"/>
                  </a:lnTo>
                  <a:lnTo>
                    <a:pt x="8985110" y="155663"/>
                  </a:lnTo>
                  <a:lnTo>
                    <a:pt x="8989885" y="162725"/>
                  </a:lnTo>
                  <a:lnTo>
                    <a:pt x="8996959" y="167487"/>
                  </a:lnTo>
                  <a:lnTo>
                    <a:pt x="9005633" y="169240"/>
                  </a:lnTo>
                  <a:lnTo>
                    <a:pt x="9014295" y="167487"/>
                  </a:lnTo>
                  <a:lnTo>
                    <a:pt x="9021356" y="162725"/>
                  </a:lnTo>
                  <a:lnTo>
                    <a:pt x="9026119" y="155663"/>
                  </a:lnTo>
                  <a:lnTo>
                    <a:pt x="9027858" y="147015"/>
                  </a:lnTo>
                  <a:close/>
                </a:path>
                <a:path w="15521305" h="297814">
                  <a:moveTo>
                    <a:pt x="9116809" y="147015"/>
                  </a:moveTo>
                  <a:lnTo>
                    <a:pt x="9115057" y="138353"/>
                  </a:lnTo>
                  <a:lnTo>
                    <a:pt x="9110294" y="131292"/>
                  </a:lnTo>
                  <a:lnTo>
                    <a:pt x="9103233" y="126530"/>
                  </a:lnTo>
                  <a:lnTo>
                    <a:pt x="9094533" y="124790"/>
                  </a:lnTo>
                  <a:lnTo>
                    <a:pt x="9085885" y="126530"/>
                  </a:lnTo>
                  <a:lnTo>
                    <a:pt x="9078824" y="131292"/>
                  </a:lnTo>
                  <a:lnTo>
                    <a:pt x="9074061" y="138353"/>
                  </a:lnTo>
                  <a:lnTo>
                    <a:pt x="9072308" y="147015"/>
                  </a:lnTo>
                  <a:lnTo>
                    <a:pt x="9074061" y="155663"/>
                  </a:lnTo>
                  <a:lnTo>
                    <a:pt x="9078824" y="162725"/>
                  </a:lnTo>
                  <a:lnTo>
                    <a:pt x="9085910" y="167487"/>
                  </a:lnTo>
                  <a:lnTo>
                    <a:pt x="9094584" y="169240"/>
                  </a:lnTo>
                  <a:lnTo>
                    <a:pt x="9103233" y="167487"/>
                  </a:lnTo>
                  <a:lnTo>
                    <a:pt x="9110294" y="162725"/>
                  </a:lnTo>
                  <a:lnTo>
                    <a:pt x="9115057" y="155663"/>
                  </a:lnTo>
                  <a:lnTo>
                    <a:pt x="9116809" y="147015"/>
                  </a:lnTo>
                  <a:close/>
                </a:path>
                <a:path w="15521305" h="297814">
                  <a:moveTo>
                    <a:pt x="9205747" y="147015"/>
                  </a:moveTo>
                  <a:lnTo>
                    <a:pt x="9204007" y="138353"/>
                  </a:lnTo>
                  <a:lnTo>
                    <a:pt x="9199245" y="131292"/>
                  </a:lnTo>
                  <a:lnTo>
                    <a:pt x="9192184" y="126530"/>
                  </a:lnTo>
                  <a:lnTo>
                    <a:pt x="9183484" y="124790"/>
                  </a:lnTo>
                  <a:lnTo>
                    <a:pt x="9174836" y="126530"/>
                  </a:lnTo>
                  <a:lnTo>
                    <a:pt x="9167762" y="131292"/>
                  </a:lnTo>
                  <a:lnTo>
                    <a:pt x="9162999" y="138353"/>
                  </a:lnTo>
                  <a:lnTo>
                    <a:pt x="9161259" y="147015"/>
                  </a:lnTo>
                  <a:lnTo>
                    <a:pt x="9162999" y="155663"/>
                  </a:lnTo>
                  <a:lnTo>
                    <a:pt x="9167774" y="162725"/>
                  </a:lnTo>
                  <a:lnTo>
                    <a:pt x="9174848" y="167487"/>
                  </a:lnTo>
                  <a:lnTo>
                    <a:pt x="9183522" y="169240"/>
                  </a:lnTo>
                  <a:lnTo>
                    <a:pt x="9192184" y="167487"/>
                  </a:lnTo>
                  <a:lnTo>
                    <a:pt x="9199245" y="162725"/>
                  </a:lnTo>
                  <a:lnTo>
                    <a:pt x="9204007" y="155663"/>
                  </a:lnTo>
                  <a:lnTo>
                    <a:pt x="9205747" y="147015"/>
                  </a:lnTo>
                  <a:close/>
                </a:path>
                <a:path w="15521305" h="297814">
                  <a:moveTo>
                    <a:pt x="9294698" y="147015"/>
                  </a:moveTo>
                  <a:lnTo>
                    <a:pt x="9292946" y="138353"/>
                  </a:lnTo>
                  <a:lnTo>
                    <a:pt x="9288183" y="131292"/>
                  </a:lnTo>
                  <a:lnTo>
                    <a:pt x="9281122" y="126530"/>
                  </a:lnTo>
                  <a:lnTo>
                    <a:pt x="9272422" y="124790"/>
                  </a:lnTo>
                  <a:lnTo>
                    <a:pt x="9263774" y="126530"/>
                  </a:lnTo>
                  <a:lnTo>
                    <a:pt x="9256712" y="131292"/>
                  </a:lnTo>
                  <a:lnTo>
                    <a:pt x="9251950" y="138353"/>
                  </a:lnTo>
                  <a:lnTo>
                    <a:pt x="9250197" y="147015"/>
                  </a:lnTo>
                  <a:lnTo>
                    <a:pt x="9251950" y="155663"/>
                  </a:lnTo>
                  <a:lnTo>
                    <a:pt x="9256712" y="162725"/>
                  </a:lnTo>
                  <a:lnTo>
                    <a:pt x="9263799" y="167487"/>
                  </a:lnTo>
                  <a:lnTo>
                    <a:pt x="9272473" y="169240"/>
                  </a:lnTo>
                  <a:lnTo>
                    <a:pt x="9281122" y="167487"/>
                  </a:lnTo>
                  <a:lnTo>
                    <a:pt x="9288183" y="162725"/>
                  </a:lnTo>
                  <a:lnTo>
                    <a:pt x="9292946" y="155663"/>
                  </a:lnTo>
                  <a:lnTo>
                    <a:pt x="9294698" y="147015"/>
                  </a:lnTo>
                  <a:close/>
                </a:path>
                <a:path w="15521305" h="297814">
                  <a:moveTo>
                    <a:pt x="9383636" y="147015"/>
                  </a:moveTo>
                  <a:lnTo>
                    <a:pt x="9381896" y="138353"/>
                  </a:lnTo>
                  <a:lnTo>
                    <a:pt x="9377134" y="131292"/>
                  </a:lnTo>
                  <a:lnTo>
                    <a:pt x="9370060" y="126530"/>
                  </a:lnTo>
                  <a:lnTo>
                    <a:pt x="9361373" y="124790"/>
                  </a:lnTo>
                  <a:lnTo>
                    <a:pt x="9352724" y="126530"/>
                  </a:lnTo>
                  <a:lnTo>
                    <a:pt x="9345651" y="131292"/>
                  </a:lnTo>
                  <a:lnTo>
                    <a:pt x="9340888" y="138353"/>
                  </a:lnTo>
                  <a:lnTo>
                    <a:pt x="9339148" y="147015"/>
                  </a:lnTo>
                  <a:lnTo>
                    <a:pt x="9340888" y="155663"/>
                  </a:lnTo>
                  <a:lnTo>
                    <a:pt x="9345663" y="162725"/>
                  </a:lnTo>
                  <a:lnTo>
                    <a:pt x="9352737" y="167487"/>
                  </a:lnTo>
                  <a:lnTo>
                    <a:pt x="9361411" y="169240"/>
                  </a:lnTo>
                  <a:lnTo>
                    <a:pt x="9370060" y="167487"/>
                  </a:lnTo>
                  <a:lnTo>
                    <a:pt x="9377134" y="162725"/>
                  </a:lnTo>
                  <a:lnTo>
                    <a:pt x="9381896" y="155663"/>
                  </a:lnTo>
                  <a:lnTo>
                    <a:pt x="9383636" y="147015"/>
                  </a:lnTo>
                  <a:close/>
                </a:path>
                <a:path w="15521305" h="297814">
                  <a:moveTo>
                    <a:pt x="9472587" y="147015"/>
                  </a:moveTo>
                  <a:lnTo>
                    <a:pt x="9470834" y="138353"/>
                  </a:lnTo>
                  <a:lnTo>
                    <a:pt x="9466072" y="131292"/>
                  </a:lnTo>
                  <a:lnTo>
                    <a:pt x="9459011" y="126530"/>
                  </a:lnTo>
                  <a:lnTo>
                    <a:pt x="9450311" y="124790"/>
                  </a:lnTo>
                  <a:lnTo>
                    <a:pt x="9441663" y="126530"/>
                  </a:lnTo>
                  <a:lnTo>
                    <a:pt x="9434601" y="131292"/>
                  </a:lnTo>
                  <a:lnTo>
                    <a:pt x="9429839" y="138353"/>
                  </a:lnTo>
                  <a:lnTo>
                    <a:pt x="9428086" y="147015"/>
                  </a:lnTo>
                  <a:lnTo>
                    <a:pt x="9429839" y="155663"/>
                  </a:lnTo>
                  <a:lnTo>
                    <a:pt x="9434601" y="162725"/>
                  </a:lnTo>
                  <a:lnTo>
                    <a:pt x="9441688" y="167487"/>
                  </a:lnTo>
                  <a:lnTo>
                    <a:pt x="9450362" y="169240"/>
                  </a:lnTo>
                  <a:lnTo>
                    <a:pt x="9459011" y="167487"/>
                  </a:lnTo>
                  <a:lnTo>
                    <a:pt x="9466072" y="162725"/>
                  </a:lnTo>
                  <a:lnTo>
                    <a:pt x="9470834" y="155663"/>
                  </a:lnTo>
                  <a:lnTo>
                    <a:pt x="9472587" y="147015"/>
                  </a:lnTo>
                  <a:close/>
                </a:path>
                <a:path w="15521305" h="297814">
                  <a:moveTo>
                    <a:pt x="9561525" y="147015"/>
                  </a:moveTo>
                  <a:lnTo>
                    <a:pt x="9559785" y="138353"/>
                  </a:lnTo>
                  <a:lnTo>
                    <a:pt x="9555023" y="131292"/>
                  </a:lnTo>
                  <a:lnTo>
                    <a:pt x="9547949" y="126530"/>
                  </a:lnTo>
                  <a:lnTo>
                    <a:pt x="9539262" y="124790"/>
                  </a:lnTo>
                  <a:lnTo>
                    <a:pt x="9530613" y="126530"/>
                  </a:lnTo>
                  <a:lnTo>
                    <a:pt x="9523539" y="131292"/>
                  </a:lnTo>
                  <a:lnTo>
                    <a:pt x="9518777" y="138353"/>
                  </a:lnTo>
                  <a:lnTo>
                    <a:pt x="9517037" y="147015"/>
                  </a:lnTo>
                  <a:lnTo>
                    <a:pt x="9518777" y="155663"/>
                  </a:lnTo>
                  <a:lnTo>
                    <a:pt x="9523552" y="162725"/>
                  </a:lnTo>
                  <a:lnTo>
                    <a:pt x="9530626" y="167487"/>
                  </a:lnTo>
                  <a:lnTo>
                    <a:pt x="9539300" y="169240"/>
                  </a:lnTo>
                  <a:lnTo>
                    <a:pt x="9547949" y="167487"/>
                  </a:lnTo>
                  <a:lnTo>
                    <a:pt x="9555023" y="162725"/>
                  </a:lnTo>
                  <a:lnTo>
                    <a:pt x="9559785" y="155663"/>
                  </a:lnTo>
                  <a:lnTo>
                    <a:pt x="9561525" y="147015"/>
                  </a:lnTo>
                  <a:close/>
                </a:path>
                <a:path w="15521305" h="297814">
                  <a:moveTo>
                    <a:pt x="9650476" y="147015"/>
                  </a:moveTo>
                  <a:lnTo>
                    <a:pt x="9648723" y="138353"/>
                  </a:lnTo>
                  <a:lnTo>
                    <a:pt x="9643961" y="131292"/>
                  </a:lnTo>
                  <a:lnTo>
                    <a:pt x="9636900" y="126530"/>
                  </a:lnTo>
                  <a:lnTo>
                    <a:pt x="9628200" y="124790"/>
                  </a:lnTo>
                  <a:lnTo>
                    <a:pt x="9619551" y="126530"/>
                  </a:lnTo>
                  <a:lnTo>
                    <a:pt x="9612490" y="131292"/>
                  </a:lnTo>
                  <a:lnTo>
                    <a:pt x="9607728" y="138353"/>
                  </a:lnTo>
                  <a:lnTo>
                    <a:pt x="9605975" y="147015"/>
                  </a:lnTo>
                  <a:lnTo>
                    <a:pt x="9607728" y="155663"/>
                  </a:lnTo>
                  <a:lnTo>
                    <a:pt x="9612490" y="162725"/>
                  </a:lnTo>
                  <a:lnTo>
                    <a:pt x="9619564" y="167487"/>
                  </a:lnTo>
                  <a:lnTo>
                    <a:pt x="9628251" y="169240"/>
                  </a:lnTo>
                  <a:lnTo>
                    <a:pt x="9636900" y="167487"/>
                  </a:lnTo>
                  <a:lnTo>
                    <a:pt x="9643961" y="162725"/>
                  </a:lnTo>
                  <a:lnTo>
                    <a:pt x="9648723" y="155663"/>
                  </a:lnTo>
                  <a:lnTo>
                    <a:pt x="9650476" y="147015"/>
                  </a:lnTo>
                  <a:close/>
                </a:path>
                <a:path w="15521305" h="297814">
                  <a:moveTo>
                    <a:pt x="9739414" y="147015"/>
                  </a:moveTo>
                  <a:lnTo>
                    <a:pt x="9737674" y="138353"/>
                  </a:lnTo>
                  <a:lnTo>
                    <a:pt x="9732912" y="131292"/>
                  </a:lnTo>
                  <a:lnTo>
                    <a:pt x="9725838" y="126530"/>
                  </a:lnTo>
                  <a:lnTo>
                    <a:pt x="9717151" y="124790"/>
                  </a:lnTo>
                  <a:lnTo>
                    <a:pt x="9708490" y="126530"/>
                  </a:lnTo>
                  <a:lnTo>
                    <a:pt x="9701428" y="131292"/>
                  </a:lnTo>
                  <a:lnTo>
                    <a:pt x="9696666" y="138353"/>
                  </a:lnTo>
                  <a:lnTo>
                    <a:pt x="9694926" y="147015"/>
                  </a:lnTo>
                  <a:lnTo>
                    <a:pt x="9696666" y="155663"/>
                  </a:lnTo>
                  <a:lnTo>
                    <a:pt x="9701441" y="162725"/>
                  </a:lnTo>
                  <a:lnTo>
                    <a:pt x="9708515" y="167487"/>
                  </a:lnTo>
                  <a:lnTo>
                    <a:pt x="9717189" y="169240"/>
                  </a:lnTo>
                  <a:lnTo>
                    <a:pt x="9725838" y="167487"/>
                  </a:lnTo>
                  <a:lnTo>
                    <a:pt x="9732912" y="162725"/>
                  </a:lnTo>
                  <a:lnTo>
                    <a:pt x="9737674" y="155663"/>
                  </a:lnTo>
                  <a:lnTo>
                    <a:pt x="9739414" y="147015"/>
                  </a:lnTo>
                  <a:close/>
                </a:path>
                <a:path w="15521305" h="297814">
                  <a:moveTo>
                    <a:pt x="9828365" y="147015"/>
                  </a:moveTo>
                  <a:lnTo>
                    <a:pt x="9826612" y="138353"/>
                  </a:lnTo>
                  <a:lnTo>
                    <a:pt x="9821850" y="131292"/>
                  </a:lnTo>
                  <a:lnTo>
                    <a:pt x="9814789" y="126530"/>
                  </a:lnTo>
                  <a:lnTo>
                    <a:pt x="9806089" y="124790"/>
                  </a:lnTo>
                  <a:lnTo>
                    <a:pt x="9797440" y="126530"/>
                  </a:lnTo>
                  <a:lnTo>
                    <a:pt x="9790379" y="131292"/>
                  </a:lnTo>
                  <a:lnTo>
                    <a:pt x="9785617" y="138353"/>
                  </a:lnTo>
                  <a:lnTo>
                    <a:pt x="9783864" y="147015"/>
                  </a:lnTo>
                  <a:lnTo>
                    <a:pt x="9785617" y="155663"/>
                  </a:lnTo>
                  <a:lnTo>
                    <a:pt x="9790379" y="162725"/>
                  </a:lnTo>
                  <a:lnTo>
                    <a:pt x="9797453" y="167487"/>
                  </a:lnTo>
                  <a:lnTo>
                    <a:pt x="9806140" y="169240"/>
                  </a:lnTo>
                  <a:lnTo>
                    <a:pt x="9814789" y="167487"/>
                  </a:lnTo>
                  <a:lnTo>
                    <a:pt x="9821850" y="162725"/>
                  </a:lnTo>
                  <a:lnTo>
                    <a:pt x="9826612" y="155663"/>
                  </a:lnTo>
                  <a:lnTo>
                    <a:pt x="9828365" y="147015"/>
                  </a:lnTo>
                  <a:close/>
                </a:path>
                <a:path w="15521305" h="297814">
                  <a:moveTo>
                    <a:pt x="9917303" y="147015"/>
                  </a:moveTo>
                  <a:lnTo>
                    <a:pt x="9915563" y="138353"/>
                  </a:lnTo>
                  <a:lnTo>
                    <a:pt x="9910801" y="131292"/>
                  </a:lnTo>
                  <a:lnTo>
                    <a:pt x="9903727" y="126530"/>
                  </a:lnTo>
                  <a:lnTo>
                    <a:pt x="9895040" y="124790"/>
                  </a:lnTo>
                  <a:lnTo>
                    <a:pt x="9886378" y="126530"/>
                  </a:lnTo>
                  <a:lnTo>
                    <a:pt x="9879317" y="131292"/>
                  </a:lnTo>
                  <a:lnTo>
                    <a:pt x="9874555" y="138353"/>
                  </a:lnTo>
                  <a:lnTo>
                    <a:pt x="9872815" y="147015"/>
                  </a:lnTo>
                  <a:lnTo>
                    <a:pt x="9874555" y="155663"/>
                  </a:lnTo>
                  <a:lnTo>
                    <a:pt x="9879330" y="162725"/>
                  </a:lnTo>
                  <a:lnTo>
                    <a:pt x="9886404" y="167487"/>
                  </a:lnTo>
                  <a:lnTo>
                    <a:pt x="9895078" y="169240"/>
                  </a:lnTo>
                  <a:lnTo>
                    <a:pt x="9903727" y="167487"/>
                  </a:lnTo>
                  <a:lnTo>
                    <a:pt x="9910801" y="162725"/>
                  </a:lnTo>
                  <a:lnTo>
                    <a:pt x="9915563" y="155663"/>
                  </a:lnTo>
                  <a:lnTo>
                    <a:pt x="9917303" y="147015"/>
                  </a:lnTo>
                  <a:close/>
                </a:path>
                <a:path w="15521305" h="297814">
                  <a:moveTo>
                    <a:pt x="10006254" y="147015"/>
                  </a:moveTo>
                  <a:lnTo>
                    <a:pt x="10004501" y="138353"/>
                  </a:lnTo>
                  <a:lnTo>
                    <a:pt x="9999739" y="131292"/>
                  </a:lnTo>
                  <a:lnTo>
                    <a:pt x="9992677" y="126530"/>
                  </a:lnTo>
                  <a:lnTo>
                    <a:pt x="9983978" y="124790"/>
                  </a:lnTo>
                  <a:lnTo>
                    <a:pt x="9975329" y="126530"/>
                  </a:lnTo>
                  <a:lnTo>
                    <a:pt x="9968268" y="131292"/>
                  </a:lnTo>
                  <a:lnTo>
                    <a:pt x="9963506" y="138353"/>
                  </a:lnTo>
                  <a:lnTo>
                    <a:pt x="9961753" y="147015"/>
                  </a:lnTo>
                  <a:lnTo>
                    <a:pt x="9963506" y="155663"/>
                  </a:lnTo>
                  <a:lnTo>
                    <a:pt x="9968268" y="162725"/>
                  </a:lnTo>
                  <a:lnTo>
                    <a:pt x="9975342" y="167487"/>
                  </a:lnTo>
                  <a:lnTo>
                    <a:pt x="9984029" y="169240"/>
                  </a:lnTo>
                  <a:lnTo>
                    <a:pt x="9992677" y="167487"/>
                  </a:lnTo>
                  <a:lnTo>
                    <a:pt x="9999739" y="162725"/>
                  </a:lnTo>
                  <a:lnTo>
                    <a:pt x="10004501" y="155663"/>
                  </a:lnTo>
                  <a:lnTo>
                    <a:pt x="10006254" y="147015"/>
                  </a:lnTo>
                  <a:close/>
                </a:path>
                <a:path w="15521305" h="297814">
                  <a:moveTo>
                    <a:pt x="10095192" y="147015"/>
                  </a:moveTo>
                  <a:lnTo>
                    <a:pt x="10093439" y="138353"/>
                  </a:lnTo>
                  <a:lnTo>
                    <a:pt x="10088677" y="131292"/>
                  </a:lnTo>
                  <a:lnTo>
                    <a:pt x="10081616" y="126530"/>
                  </a:lnTo>
                  <a:lnTo>
                    <a:pt x="10072929" y="124790"/>
                  </a:lnTo>
                  <a:lnTo>
                    <a:pt x="10064267" y="126530"/>
                  </a:lnTo>
                  <a:lnTo>
                    <a:pt x="10057206" y="131292"/>
                  </a:lnTo>
                  <a:lnTo>
                    <a:pt x="10052444" y="138353"/>
                  </a:lnTo>
                  <a:lnTo>
                    <a:pt x="10050704" y="147015"/>
                  </a:lnTo>
                  <a:lnTo>
                    <a:pt x="10052444" y="155663"/>
                  </a:lnTo>
                  <a:lnTo>
                    <a:pt x="10057219" y="162725"/>
                  </a:lnTo>
                  <a:lnTo>
                    <a:pt x="10064293" y="167487"/>
                  </a:lnTo>
                  <a:lnTo>
                    <a:pt x="10072967" y="169240"/>
                  </a:lnTo>
                  <a:lnTo>
                    <a:pt x="10081616" y="167487"/>
                  </a:lnTo>
                  <a:lnTo>
                    <a:pt x="10088677" y="162725"/>
                  </a:lnTo>
                  <a:lnTo>
                    <a:pt x="10093439" y="155663"/>
                  </a:lnTo>
                  <a:lnTo>
                    <a:pt x="10095192" y="147015"/>
                  </a:lnTo>
                  <a:close/>
                </a:path>
                <a:path w="15521305" h="297814">
                  <a:moveTo>
                    <a:pt x="10184130" y="147015"/>
                  </a:moveTo>
                  <a:lnTo>
                    <a:pt x="10182390" y="138353"/>
                  </a:lnTo>
                  <a:lnTo>
                    <a:pt x="10177628" y="131292"/>
                  </a:lnTo>
                  <a:lnTo>
                    <a:pt x="10170566" y="126530"/>
                  </a:lnTo>
                  <a:lnTo>
                    <a:pt x="10161867" y="124790"/>
                  </a:lnTo>
                  <a:lnTo>
                    <a:pt x="10153218" y="126530"/>
                  </a:lnTo>
                  <a:lnTo>
                    <a:pt x="10146157" y="131292"/>
                  </a:lnTo>
                  <a:lnTo>
                    <a:pt x="10141394" y="138353"/>
                  </a:lnTo>
                  <a:lnTo>
                    <a:pt x="10139642" y="147015"/>
                  </a:lnTo>
                  <a:lnTo>
                    <a:pt x="10141394" y="155663"/>
                  </a:lnTo>
                  <a:lnTo>
                    <a:pt x="10146157" y="162725"/>
                  </a:lnTo>
                  <a:lnTo>
                    <a:pt x="10153231" y="167487"/>
                  </a:lnTo>
                  <a:lnTo>
                    <a:pt x="10161905" y="169240"/>
                  </a:lnTo>
                  <a:lnTo>
                    <a:pt x="10170566" y="167487"/>
                  </a:lnTo>
                  <a:lnTo>
                    <a:pt x="10177628" y="162725"/>
                  </a:lnTo>
                  <a:lnTo>
                    <a:pt x="10182390" y="155663"/>
                  </a:lnTo>
                  <a:lnTo>
                    <a:pt x="10184130" y="147015"/>
                  </a:lnTo>
                  <a:close/>
                </a:path>
                <a:path w="15521305" h="297814">
                  <a:moveTo>
                    <a:pt x="10273081" y="147015"/>
                  </a:moveTo>
                  <a:lnTo>
                    <a:pt x="10271328" y="138353"/>
                  </a:lnTo>
                  <a:lnTo>
                    <a:pt x="10266566" y="131292"/>
                  </a:lnTo>
                  <a:lnTo>
                    <a:pt x="10259504" y="126530"/>
                  </a:lnTo>
                  <a:lnTo>
                    <a:pt x="10250805" y="124790"/>
                  </a:lnTo>
                  <a:lnTo>
                    <a:pt x="10242156" y="126530"/>
                  </a:lnTo>
                  <a:lnTo>
                    <a:pt x="10235095" y="131292"/>
                  </a:lnTo>
                  <a:lnTo>
                    <a:pt x="10230333" y="138353"/>
                  </a:lnTo>
                  <a:lnTo>
                    <a:pt x="10228580" y="147015"/>
                  </a:lnTo>
                  <a:lnTo>
                    <a:pt x="10230333" y="155663"/>
                  </a:lnTo>
                  <a:lnTo>
                    <a:pt x="10235095" y="162725"/>
                  </a:lnTo>
                  <a:lnTo>
                    <a:pt x="10242182" y="167487"/>
                  </a:lnTo>
                  <a:lnTo>
                    <a:pt x="10250856" y="169240"/>
                  </a:lnTo>
                  <a:lnTo>
                    <a:pt x="10259504" y="167487"/>
                  </a:lnTo>
                  <a:lnTo>
                    <a:pt x="10266566" y="162725"/>
                  </a:lnTo>
                  <a:lnTo>
                    <a:pt x="10271328" y="155663"/>
                  </a:lnTo>
                  <a:lnTo>
                    <a:pt x="10273081" y="147015"/>
                  </a:lnTo>
                  <a:close/>
                </a:path>
                <a:path w="15521305" h="297814">
                  <a:moveTo>
                    <a:pt x="10362019" y="147015"/>
                  </a:moveTo>
                  <a:lnTo>
                    <a:pt x="10360279" y="138353"/>
                  </a:lnTo>
                  <a:lnTo>
                    <a:pt x="10355516" y="131292"/>
                  </a:lnTo>
                  <a:lnTo>
                    <a:pt x="10348455" y="126530"/>
                  </a:lnTo>
                  <a:lnTo>
                    <a:pt x="10339756" y="124790"/>
                  </a:lnTo>
                  <a:lnTo>
                    <a:pt x="10331107" y="126530"/>
                  </a:lnTo>
                  <a:lnTo>
                    <a:pt x="10324033" y="131292"/>
                  </a:lnTo>
                  <a:lnTo>
                    <a:pt x="10319271" y="138353"/>
                  </a:lnTo>
                  <a:lnTo>
                    <a:pt x="10317531" y="147015"/>
                  </a:lnTo>
                  <a:lnTo>
                    <a:pt x="10319271" y="155663"/>
                  </a:lnTo>
                  <a:lnTo>
                    <a:pt x="10324046" y="162725"/>
                  </a:lnTo>
                  <a:lnTo>
                    <a:pt x="10331120" y="167487"/>
                  </a:lnTo>
                  <a:lnTo>
                    <a:pt x="10339794" y="169240"/>
                  </a:lnTo>
                  <a:lnTo>
                    <a:pt x="10348455" y="167487"/>
                  </a:lnTo>
                  <a:lnTo>
                    <a:pt x="10355516" y="162725"/>
                  </a:lnTo>
                  <a:lnTo>
                    <a:pt x="10360279" y="155663"/>
                  </a:lnTo>
                  <a:lnTo>
                    <a:pt x="10362019" y="147015"/>
                  </a:lnTo>
                  <a:close/>
                </a:path>
                <a:path w="15521305" h="297814">
                  <a:moveTo>
                    <a:pt x="10450970" y="147015"/>
                  </a:moveTo>
                  <a:lnTo>
                    <a:pt x="10449217" y="138353"/>
                  </a:lnTo>
                  <a:lnTo>
                    <a:pt x="10444455" y="131292"/>
                  </a:lnTo>
                  <a:lnTo>
                    <a:pt x="10437393" y="126530"/>
                  </a:lnTo>
                  <a:lnTo>
                    <a:pt x="10428694" y="124790"/>
                  </a:lnTo>
                  <a:lnTo>
                    <a:pt x="10420045" y="126530"/>
                  </a:lnTo>
                  <a:lnTo>
                    <a:pt x="10412984" y="131292"/>
                  </a:lnTo>
                  <a:lnTo>
                    <a:pt x="10408221" y="138353"/>
                  </a:lnTo>
                  <a:lnTo>
                    <a:pt x="10406469" y="147015"/>
                  </a:lnTo>
                  <a:lnTo>
                    <a:pt x="10408221" y="155663"/>
                  </a:lnTo>
                  <a:lnTo>
                    <a:pt x="10412984" y="162725"/>
                  </a:lnTo>
                  <a:lnTo>
                    <a:pt x="10420071" y="167487"/>
                  </a:lnTo>
                  <a:lnTo>
                    <a:pt x="10428745" y="169240"/>
                  </a:lnTo>
                  <a:lnTo>
                    <a:pt x="10437393" y="167487"/>
                  </a:lnTo>
                  <a:lnTo>
                    <a:pt x="10444455" y="162725"/>
                  </a:lnTo>
                  <a:lnTo>
                    <a:pt x="10449217" y="155663"/>
                  </a:lnTo>
                  <a:lnTo>
                    <a:pt x="10450970" y="147015"/>
                  </a:lnTo>
                  <a:close/>
                </a:path>
                <a:path w="15521305" h="297814">
                  <a:moveTo>
                    <a:pt x="10539908" y="147015"/>
                  </a:moveTo>
                  <a:lnTo>
                    <a:pt x="10538168" y="138353"/>
                  </a:lnTo>
                  <a:lnTo>
                    <a:pt x="10533405" y="131292"/>
                  </a:lnTo>
                  <a:lnTo>
                    <a:pt x="10526331" y="126530"/>
                  </a:lnTo>
                  <a:lnTo>
                    <a:pt x="10517645" y="124790"/>
                  </a:lnTo>
                  <a:lnTo>
                    <a:pt x="10508996" y="126530"/>
                  </a:lnTo>
                  <a:lnTo>
                    <a:pt x="10501922" y="131292"/>
                  </a:lnTo>
                  <a:lnTo>
                    <a:pt x="10497160" y="138353"/>
                  </a:lnTo>
                  <a:lnTo>
                    <a:pt x="10495420" y="147015"/>
                  </a:lnTo>
                  <a:lnTo>
                    <a:pt x="10497160" y="155663"/>
                  </a:lnTo>
                  <a:lnTo>
                    <a:pt x="10501935" y="162725"/>
                  </a:lnTo>
                  <a:lnTo>
                    <a:pt x="10509009" y="167487"/>
                  </a:lnTo>
                  <a:lnTo>
                    <a:pt x="10517683" y="169240"/>
                  </a:lnTo>
                  <a:lnTo>
                    <a:pt x="10526331" y="167487"/>
                  </a:lnTo>
                  <a:lnTo>
                    <a:pt x="10533405" y="162725"/>
                  </a:lnTo>
                  <a:lnTo>
                    <a:pt x="10538168" y="155663"/>
                  </a:lnTo>
                  <a:lnTo>
                    <a:pt x="10539908" y="147015"/>
                  </a:lnTo>
                  <a:close/>
                </a:path>
                <a:path w="15521305" h="297814">
                  <a:moveTo>
                    <a:pt x="10628859" y="147015"/>
                  </a:moveTo>
                  <a:lnTo>
                    <a:pt x="10627106" y="138353"/>
                  </a:lnTo>
                  <a:lnTo>
                    <a:pt x="10622344" y="131292"/>
                  </a:lnTo>
                  <a:lnTo>
                    <a:pt x="10615282" y="126530"/>
                  </a:lnTo>
                  <a:lnTo>
                    <a:pt x="10606583" y="124790"/>
                  </a:lnTo>
                  <a:lnTo>
                    <a:pt x="10597934" y="126530"/>
                  </a:lnTo>
                  <a:lnTo>
                    <a:pt x="10590873" y="131292"/>
                  </a:lnTo>
                  <a:lnTo>
                    <a:pt x="10586110" y="138353"/>
                  </a:lnTo>
                  <a:lnTo>
                    <a:pt x="10584358" y="147015"/>
                  </a:lnTo>
                  <a:lnTo>
                    <a:pt x="10586110" y="155663"/>
                  </a:lnTo>
                  <a:lnTo>
                    <a:pt x="10590873" y="162725"/>
                  </a:lnTo>
                  <a:lnTo>
                    <a:pt x="10597960" y="167487"/>
                  </a:lnTo>
                  <a:lnTo>
                    <a:pt x="10606634" y="169240"/>
                  </a:lnTo>
                  <a:lnTo>
                    <a:pt x="10615282" y="167487"/>
                  </a:lnTo>
                  <a:lnTo>
                    <a:pt x="10622344" y="162725"/>
                  </a:lnTo>
                  <a:lnTo>
                    <a:pt x="10627106" y="155663"/>
                  </a:lnTo>
                  <a:lnTo>
                    <a:pt x="10628859" y="147015"/>
                  </a:lnTo>
                  <a:close/>
                </a:path>
                <a:path w="15521305" h="297814">
                  <a:moveTo>
                    <a:pt x="10717797" y="147015"/>
                  </a:moveTo>
                  <a:lnTo>
                    <a:pt x="10716057" y="138353"/>
                  </a:lnTo>
                  <a:lnTo>
                    <a:pt x="10711294" y="131292"/>
                  </a:lnTo>
                  <a:lnTo>
                    <a:pt x="10704220" y="126530"/>
                  </a:lnTo>
                  <a:lnTo>
                    <a:pt x="10695534" y="124790"/>
                  </a:lnTo>
                  <a:lnTo>
                    <a:pt x="10686885" y="126530"/>
                  </a:lnTo>
                  <a:lnTo>
                    <a:pt x="10679811" y="131292"/>
                  </a:lnTo>
                  <a:lnTo>
                    <a:pt x="10675049" y="138353"/>
                  </a:lnTo>
                  <a:lnTo>
                    <a:pt x="10673309" y="147015"/>
                  </a:lnTo>
                  <a:lnTo>
                    <a:pt x="10675049" y="155663"/>
                  </a:lnTo>
                  <a:lnTo>
                    <a:pt x="10679824" y="162725"/>
                  </a:lnTo>
                  <a:lnTo>
                    <a:pt x="10686898" y="167487"/>
                  </a:lnTo>
                  <a:lnTo>
                    <a:pt x="10695572" y="169240"/>
                  </a:lnTo>
                  <a:lnTo>
                    <a:pt x="10704220" y="167487"/>
                  </a:lnTo>
                  <a:lnTo>
                    <a:pt x="10711294" y="162725"/>
                  </a:lnTo>
                  <a:lnTo>
                    <a:pt x="10716057" y="155663"/>
                  </a:lnTo>
                  <a:lnTo>
                    <a:pt x="10717797" y="147015"/>
                  </a:lnTo>
                  <a:close/>
                </a:path>
                <a:path w="15521305" h="297814">
                  <a:moveTo>
                    <a:pt x="10806748" y="147015"/>
                  </a:moveTo>
                  <a:lnTo>
                    <a:pt x="10804995" y="138353"/>
                  </a:lnTo>
                  <a:lnTo>
                    <a:pt x="10800232" y="131292"/>
                  </a:lnTo>
                  <a:lnTo>
                    <a:pt x="10793171" y="126530"/>
                  </a:lnTo>
                  <a:lnTo>
                    <a:pt x="10784472" y="124790"/>
                  </a:lnTo>
                  <a:lnTo>
                    <a:pt x="10775823" y="126530"/>
                  </a:lnTo>
                  <a:lnTo>
                    <a:pt x="10768762" y="131292"/>
                  </a:lnTo>
                  <a:lnTo>
                    <a:pt x="10763999" y="138353"/>
                  </a:lnTo>
                  <a:lnTo>
                    <a:pt x="10762247" y="147015"/>
                  </a:lnTo>
                  <a:lnTo>
                    <a:pt x="10763999" y="155663"/>
                  </a:lnTo>
                  <a:lnTo>
                    <a:pt x="10768762" y="162725"/>
                  </a:lnTo>
                  <a:lnTo>
                    <a:pt x="10775836" y="167487"/>
                  </a:lnTo>
                  <a:lnTo>
                    <a:pt x="10784523" y="169240"/>
                  </a:lnTo>
                  <a:lnTo>
                    <a:pt x="10793171" y="167487"/>
                  </a:lnTo>
                  <a:lnTo>
                    <a:pt x="10800232" y="162725"/>
                  </a:lnTo>
                  <a:lnTo>
                    <a:pt x="10804995" y="155663"/>
                  </a:lnTo>
                  <a:lnTo>
                    <a:pt x="10806748" y="147015"/>
                  </a:lnTo>
                  <a:close/>
                </a:path>
                <a:path w="15521305" h="297814">
                  <a:moveTo>
                    <a:pt x="10895686" y="147015"/>
                  </a:moveTo>
                  <a:lnTo>
                    <a:pt x="10893946" y="138353"/>
                  </a:lnTo>
                  <a:lnTo>
                    <a:pt x="10889183" y="131292"/>
                  </a:lnTo>
                  <a:lnTo>
                    <a:pt x="10882109" y="126530"/>
                  </a:lnTo>
                  <a:lnTo>
                    <a:pt x="10873423" y="124790"/>
                  </a:lnTo>
                  <a:lnTo>
                    <a:pt x="10864774" y="126530"/>
                  </a:lnTo>
                  <a:lnTo>
                    <a:pt x="10857700" y="131292"/>
                  </a:lnTo>
                  <a:lnTo>
                    <a:pt x="10852937" y="138353"/>
                  </a:lnTo>
                  <a:lnTo>
                    <a:pt x="10851198" y="147015"/>
                  </a:lnTo>
                  <a:lnTo>
                    <a:pt x="10852937" y="155663"/>
                  </a:lnTo>
                  <a:lnTo>
                    <a:pt x="10857713" y="162725"/>
                  </a:lnTo>
                  <a:lnTo>
                    <a:pt x="10864787" y="167487"/>
                  </a:lnTo>
                  <a:lnTo>
                    <a:pt x="10873461" y="169240"/>
                  </a:lnTo>
                  <a:lnTo>
                    <a:pt x="10882109" y="167487"/>
                  </a:lnTo>
                  <a:lnTo>
                    <a:pt x="10889183" y="162725"/>
                  </a:lnTo>
                  <a:lnTo>
                    <a:pt x="10893946" y="155663"/>
                  </a:lnTo>
                  <a:lnTo>
                    <a:pt x="10895686" y="147015"/>
                  </a:lnTo>
                  <a:close/>
                </a:path>
                <a:path w="15521305" h="297814">
                  <a:moveTo>
                    <a:pt x="10984636" y="147015"/>
                  </a:moveTo>
                  <a:lnTo>
                    <a:pt x="10982884" y="138353"/>
                  </a:lnTo>
                  <a:lnTo>
                    <a:pt x="10978121" y="131292"/>
                  </a:lnTo>
                  <a:lnTo>
                    <a:pt x="10971060" y="126530"/>
                  </a:lnTo>
                  <a:lnTo>
                    <a:pt x="10962361" y="124790"/>
                  </a:lnTo>
                  <a:lnTo>
                    <a:pt x="10953712" y="126530"/>
                  </a:lnTo>
                  <a:lnTo>
                    <a:pt x="10946651" y="131292"/>
                  </a:lnTo>
                  <a:lnTo>
                    <a:pt x="10941888" y="138353"/>
                  </a:lnTo>
                  <a:lnTo>
                    <a:pt x="10940136" y="147015"/>
                  </a:lnTo>
                  <a:lnTo>
                    <a:pt x="10941888" y="155663"/>
                  </a:lnTo>
                  <a:lnTo>
                    <a:pt x="10946651" y="162725"/>
                  </a:lnTo>
                  <a:lnTo>
                    <a:pt x="10953725" y="167487"/>
                  </a:lnTo>
                  <a:lnTo>
                    <a:pt x="10962411" y="169240"/>
                  </a:lnTo>
                  <a:lnTo>
                    <a:pt x="10971060" y="167487"/>
                  </a:lnTo>
                  <a:lnTo>
                    <a:pt x="10978121" y="162725"/>
                  </a:lnTo>
                  <a:lnTo>
                    <a:pt x="10982884" y="155663"/>
                  </a:lnTo>
                  <a:lnTo>
                    <a:pt x="10984636" y="147015"/>
                  </a:lnTo>
                  <a:close/>
                </a:path>
                <a:path w="15521305" h="297814">
                  <a:moveTo>
                    <a:pt x="11073575" y="147015"/>
                  </a:moveTo>
                  <a:lnTo>
                    <a:pt x="11071835" y="138353"/>
                  </a:lnTo>
                  <a:lnTo>
                    <a:pt x="11067072" y="131292"/>
                  </a:lnTo>
                  <a:lnTo>
                    <a:pt x="11059998" y="126530"/>
                  </a:lnTo>
                  <a:lnTo>
                    <a:pt x="11051311" y="124790"/>
                  </a:lnTo>
                  <a:lnTo>
                    <a:pt x="11042650" y="126530"/>
                  </a:lnTo>
                  <a:lnTo>
                    <a:pt x="11035589" y="131292"/>
                  </a:lnTo>
                  <a:lnTo>
                    <a:pt x="11030826" y="138353"/>
                  </a:lnTo>
                  <a:lnTo>
                    <a:pt x="11029086" y="147015"/>
                  </a:lnTo>
                  <a:lnTo>
                    <a:pt x="11030826" y="155663"/>
                  </a:lnTo>
                  <a:lnTo>
                    <a:pt x="11035602" y="162725"/>
                  </a:lnTo>
                  <a:lnTo>
                    <a:pt x="11042675" y="167487"/>
                  </a:lnTo>
                  <a:lnTo>
                    <a:pt x="11051350" y="169240"/>
                  </a:lnTo>
                  <a:lnTo>
                    <a:pt x="11059998" y="167487"/>
                  </a:lnTo>
                  <a:lnTo>
                    <a:pt x="11067072" y="162725"/>
                  </a:lnTo>
                  <a:lnTo>
                    <a:pt x="11071835" y="155663"/>
                  </a:lnTo>
                  <a:lnTo>
                    <a:pt x="11073575" y="147015"/>
                  </a:lnTo>
                  <a:close/>
                </a:path>
                <a:path w="15521305" h="297814">
                  <a:moveTo>
                    <a:pt x="11162525" y="147015"/>
                  </a:moveTo>
                  <a:lnTo>
                    <a:pt x="11160773" y="138353"/>
                  </a:lnTo>
                  <a:lnTo>
                    <a:pt x="11156010" y="131292"/>
                  </a:lnTo>
                  <a:lnTo>
                    <a:pt x="11148949" y="126530"/>
                  </a:lnTo>
                  <a:lnTo>
                    <a:pt x="11140250" y="124790"/>
                  </a:lnTo>
                  <a:lnTo>
                    <a:pt x="11131601" y="126530"/>
                  </a:lnTo>
                  <a:lnTo>
                    <a:pt x="11124540" y="131292"/>
                  </a:lnTo>
                  <a:lnTo>
                    <a:pt x="11119777" y="138353"/>
                  </a:lnTo>
                  <a:lnTo>
                    <a:pt x="11118025" y="147015"/>
                  </a:lnTo>
                  <a:lnTo>
                    <a:pt x="11119777" y="155663"/>
                  </a:lnTo>
                  <a:lnTo>
                    <a:pt x="11124540" y="162725"/>
                  </a:lnTo>
                  <a:lnTo>
                    <a:pt x="11131614" y="167487"/>
                  </a:lnTo>
                  <a:lnTo>
                    <a:pt x="11140300" y="169240"/>
                  </a:lnTo>
                  <a:lnTo>
                    <a:pt x="11148949" y="167487"/>
                  </a:lnTo>
                  <a:lnTo>
                    <a:pt x="11156010" y="162725"/>
                  </a:lnTo>
                  <a:lnTo>
                    <a:pt x="11160773" y="155663"/>
                  </a:lnTo>
                  <a:lnTo>
                    <a:pt x="11162525" y="147015"/>
                  </a:lnTo>
                  <a:close/>
                </a:path>
                <a:path w="15521305" h="297814">
                  <a:moveTo>
                    <a:pt x="11251476" y="147015"/>
                  </a:moveTo>
                  <a:lnTo>
                    <a:pt x="11249724" y="138353"/>
                  </a:lnTo>
                  <a:lnTo>
                    <a:pt x="11244961" y="131292"/>
                  </a:lnTo>
                  <a:lnTo>
                    <a:pt x="11237887" y="126530"/>
                  </a:lnTo>
                  <a:lnTo>
                    <a:pt x="11229200" y="124790"/>
                  </a:lnTo>
                  <a:lnTo>
                    <a:pt x="11220539" y="126530"/>
                  </a:lnTo>
                  <a:lnTo>
                    <a:pt x="11213478" y="131292"/>
                  </a:lnTo>
                  <a:lnTo>
                    <a:pt x="11208715" y="138353"/>
                  </a:lnTo>
                  <a:lnTo>
                    <a:pt x="11206975" y="147015"/>
                  </a:lnTo>
                  <a:lnTo>
                    <a:pt x="11208715" y="155663"/>
                  </a:lnTo>
                  <a:lnTo>
                    <a:pt x="11213490" y="162725"/>
                  </a:lnTo>
                  <a:lnTo>
                    <a:pt x="11220564" y="167487"/>
                  </a:lnTo>
                  <a:lnTo>
                    <a:pt x="11229251" y="169240"/>
                  </a:lnTo>
                  <a:lnTo>
                    <a:pt x="11237887" y="167487"/>
                  </a:lnTo>
                  <a:lnTo>
                    <a:pt x="11244961" y="162725"/>
                  </a:lnTo>
                  <a:lnTo>
                    <a:pt x="11249724" y="155663"/>
                  </a:lnTo>
                  <a:lnTo>
                    <a:pt x="11251476" y="147015"/>
                  </a:lnTo>
                  <a:close/>
                </a:path>
                <a:path w="15521305" h="297814">
                  <a:moveTo>
                    <a:pt x="11340414" y="147015"/>
                  </a:moveTo>
                  <a:lnTo>
                    <a:pt x="11338662" y="138353"/>
                  </a:lnTo>
                  <a:lnTo>
                    <a:pt x="11333899" y="131292"/>
                  </a:lnTo>
                  <a:lnTo>
                    <a:pt x="11326838" y="126530"/>
                  </a:lnTo>
                  <a:lnTo>
                    <a:pt x="11318151" y="124790"/>
                  </a:lnTo>
                  <a:lnTo>
                    <a:pt x="11309490" y="126530"/>
                  </a:lnTo>
                  <a:lnTo>
                    <a:pt x="11302429" y="131292"/>
                  </a:lnTo>
                  <a:lnTo>
                    <a:pt x="11297666" y="138353"/>
                  </a:lnTo>
                  <a:lnTo>
                    <a:pt x="11295926" y="147015"/>
                  </a:lnTo>
                  <a:lnTo>
                    <a:pt x="11297666" y="155663"/>
                  </a:lnTo>
                  <a:lnTo>
                    <a:pt x="11302429" y="162725"/>
                  </a:lnTo>
                  <a:lnTo>
                    <a:pt x="11309502" y="167487"/>
                  </a:lnTo>
                  <a:lnTo>
                    <a:pt x="11318189" y="169240"/>
                  </a:lnTo>
                  <a:lnTo>
                    <a:pt x="11326838" y="167487"/>
                  </a:lnTo>
                  <a:lnTo>
                    <a:pt x="11333899" y="162725"/>
                  </a:lnTo>
                  <a:lnTo>
                    <a:pt x="11338662" y="155663"/>
                  </a:lnTo>
                  <a:lnTo>
                    <a:pt x="11340414" y="147015"/>
                  </a:lnTo>
                  <a:close/>
                </a:path>
                <a:path w="15521305" h="297814">
                  <a:moveTo>
                    <a:pt x="11429352" y="147015"/>
                  </a:moveTo>
                  <a:lnTo>
                    <a:pt x="11427600" y="138353"/>
                  </a:lnTo>
                  <a:lnTo>
                    <a:pt x="11422837" y="131292"/>
                  </a:lnTo>
                  <a:lnTo>
                    <a:pt x="11415776" y="126530"/>
                  </a:lnTo>
                  <a:lnTo>
                    <a:pt x="11407089" y="124790"/>
                  </a:lnTo>
                  <a:lnTo>
                    <a:pt x="11398428" y="126530"/>
                  </a:lnTo>
                  <a:lnTo>
                    <a:pt x="11391367" y="131292"/>
                  </a:lnTo>
                  <a:lnTo>
                    <a:pt x="11386604" y="138353"/>
                  </a:lnTo>
                  <a:lnTo>
                    <a:pt x="11384864" y="147015"/>
                  </a:lnTo>
                  <a:lnTo>
                    <a:pt x="11386604" y="155663"/>
                  </a:lnTo>
                  <a:lnTo>
                    <a:pt x="11391367" y="162725"/>
                  </a:lnTo>
                  <a:lnTo>
                    <a:pt x="11398441" y="167487"/>
                  </a:lnTo>
                  <a:lnTo>
                    <a:pt x="11407127" y="169240"/>
                  </a:lnTo>
                  <a:lnTo>
                    <a:pt x="11415776" y="167487"/>
                  </a:lnTo>
                  <a:lnTo>
                    <a:pt x="11422837" y="162725"/>
                  </a:lnTo>
                  <a:lnTo>
                    <a:pt x="11427600" y="155663"/>
                  </a:lnTo>
                  <a:lnTo>
                    <a:pt x="11429352" y="147015"/>
                  </a:lnTo>
                  <a:close/>
                </a:path>
                <a:path w="15521305" h="297814">
                  <a:moveTo>
                    <a:pt x="11518303" y="147015"/>
                  </a:moveTo>
                  <a:lnTo>
                    <a:pt x="11516551" y="138353"/>
                  </a:lnTo>
                  <a:lnTo>
                    <a:pt x="11511788" y="131292"/>
                  </a:lnTo>
                  <a:lnTo>
                    <a:pt x="11504714" y="126530"/>
                  </a:lnTo>
                  <a:lnTo>
                    <a:pt x="11496027" y="124790"/>
                  </a:lnTo>
                  <a:lnTo>
                    <a:pt x="11487379" y="126530"/>
                  </a:lnTo>
                  <a:lnTo>
                    <a:pt x="11480305" y="131292"/>
                  </a:lnTo>
                  <a:lnTo>
                    <a:pt x="11475542" y="138353"/>
                  </a:lnTo>
                  <a:lnTo>
                    <a:pt x="11473802" y="147015"/>
                  </a:lnTo>
                  <a:lnTo>
                    <a:pt x="11475542" y="155663"/>
                  </a:lnTo>
                  <a:lnTo>
                    <a:pt x="11480317" y="162725"/>
                  </a:lnTo>
                  <a:lnTo>
                    <a:pt x="11487391" y="167487"/>
                  </a:lnTo>
                  <a:lnTo>
                    <a:pt x="11496078" y="169240"/>
                  </a:lnTo>
                  <a:lnTo>
                    <a:pt x="11504714" y="167487"/>
                  </a:lnTo>
                  <a:lnTo>
                    <a:pt x="11511788" y="162725"/>
                  </a:lnTo>
                  <a:lnTo>
                    <a:pt x="11516551" y="155663"/>
                  </a:lnTo>
                  <a:lnTo>
                    <a:pt x="11518303" y="147015"/>
                  </a:lnTo>
                  <a:close/>
                </a:path>
                <a:path w="15521305" h="297814">
                  <a:moveTo>
                    <a:pt x="11607229" y="147015"/>
                  </a:moveTo>
                  <a:lnTo>
                    <a:pt x="11605489" y="138353"/>
                  </a:lnTo>
                  <a:lnTo>
                    <a:pt x="11600726" y="131292"/>
                  </a:lnTo>
                  <a:lnTo>
                    <a:pt x="11593665" y="126530"/>
                  </a:lnTo>
                  <a:lnTo>
                    <a:pt x="11584978" y="124790"/>
                  </a:lnTo>
                  <a:lnTo>
                    <a:pt x="11576317" y="126530"/>
                  </a:lnTo>
                  <a:lnTo>
                    <a:pt x="11569256" y="131292"/>
                  </a:lnTo>
                  <a:lnTo>
                    <a:pt x="11564493" y="138353"/>
                  </a:lnTo>
                  <a:lnTo>
                    <a:pt x="11562753" y="147015"/>
                  </a:lnTo>
                  <a:lnTo>
                    <a:pt x="11564493" y="155663"/>
                  </a:lnTo>
                  <a:lnTo>
                    <a:pt x="11569256" y="162725"/>
                  </a:lnTo>
                  <a:lnTo>
                    <a:pt x="11576329" y="167487"/>
                  </a:lnTo>
                  <a:lnTo>
                    <a:pt x="11585004" y="169240"/>
                  </a:lnTo>
                  <a:lnTo>
                    <a:pt x="11593665" y="167487"/>
                  </a:lnTo>
                  <a:lnTo>
                    <a:pt x="11600726" y="162725"/>
                  </a:lnTo>
                  <a:lnTo>
                    <a:pt x="11605489" y="155663"/>
                  </a:lnTo>
                  <a:lnTo>
                    <a:pt x="11607229" y="147015"/>
                  </a:lnTo>
                  <a:close/>
                </a:path>
                <a:path w="15521305" h="297814">
                  <a:moveTo>
                    <a:pt x="11696192" y="147015"/>
                  </a:moveTo>
                  <a:lnTo>
                    <a:pt x="11694439" y="138353"/>
                  </a:lnTo>
                  <a:lnTo>
                    <a:pt x="11689677" y="131292"/>
                  </a:lnTo>
                  <a:lnTo>
                    <a:pt x="11682603" y="126530"/>
                  </a:lnTo>
                  <a:lnTo>
                    <a:pt x="11673904" y="124790"/>
                  </a:lnTo>
                  <a:lnTo>
                    <a:pt x="11665268" y="126530"/>
                  </a:lnTo>
                  <a:lnTo>
                    <a:pt x="11658194" y="131292"/>
                  </a:lnTo>
                  <a:lnTo>
                    <a:pt x="11653431" y="138353"/>
                  </a:lnTo>
                  <a:lnTo>
                    <a:pt x="11651679" y="147015"/>
                  </a:lnTo>
                  <a:lnTo>
                    <a:pt x="11653431" y="155663"/>
                  </a:lnTo>
                  <a:lnTo>
                    <a:pt x="11658206" y="162725"/>
                  </a:lnTo>
                  <a:lnTo>
                    <a:pt x="11665280" y="167487"/>
                  </a:lnTo>
                  <a:lnTo>
                    <a:pt x="11673967" y="169240"/>
                  </a:lnTo>
                  <a:lnTo>
                    <a:pt x="11682603" y="167487"/>
                  </a:lnTo>
                  <a:lnTo>
                    <a:pt x="11689677" y="162725"/>
                  </a:lnTo>
                  <a:lnTo>
                    <a:pt x="11694439" y="155663"/>
                  </a:lnTo>
                  <a:lnTo>
                    <a:pt x="11696192" y="147015"/>
                  </a:lnTo>
                  <a:close/>
                </a:path>
                <a:path w="15521305" h="297814">
                  <a:moveTo>
                    <a:pt x="11785130" y="147015"/>
                  </a:moveTo>
                  <a:lnTo>
                    <a:pt x="11783378" y="138353"/>
                  </a:lnTo>
                  <a:lnTo>
                    <a:pt x="11778615" y="131292"/>
                  </a:lnTo>
                  <a:lnTo>
                    <a:pt x="11771554" y="126530"/>
                  </a:lnTo>
                  <a:lnTo>
                    <a:pt x="11762867" y="124790"/>
                  </a:lnTo>
                  <a:lnTo>
                    <a:pt x="11754206" y="126530"/>
                  </a:lnTo>
                  <a:lnTo>
                    <a:pt x="11747144" y="131292"/>
                  </a:lnTo>
                  <a:lnTo>
                    <a:pt x="11742382" y="138353"/>
                  </a:lnTo>
                  <a:lnTo>
                    <a:pt x="11740642" y="147015"/>
                  </a:lnTo>
                  <a:lnTo>
                    <a:pt x="11742382" y="155663"/>
                  </a:lnTo>
                  <a:lnTo>
                    <a:pt x="11747144" y="162725"/>
                  </a:lnTo>
                  <a:lnTo>
                    <a:pt x="11754218" y="167487"/>
                  </a:lnTo>
                  <a:lnTo>
                    <a:pt x="11762905" y="169240"/>
                  </a:lnTo>
                  <a:lnTo>
                    <a:pt x="11771554" y="167487"/>
                  </a:lnTo>
                  <a:lnTo>
                    <a:pt x="11778615" y="162725"/>
                  </a:lnTo>
                  <a:lnTo>
                    <a:pt x="11783378" y="155663"/>
                  </a:lnTo>
                  <a:lnTo>
                    <a:pt x="11785130" y="147015"/>
                  </a:lnTo>
                  <a:close/>
                </a:path>
                <a:path w="15521305" h="297814">
                  <a:moveTo>
                    <a:pt x="11874081" y="147015"/>
                  </a:moveTo>
                  <a:lnTo>
                    <a:pt x="11872328" y="138353"/>
                  </a:lnTo>
                  <a:lnTo>
                    <a:pt x="11867566" y="131292"/>
                  </a:lnTo>
                  <a:lnTo>
                    <a:pt x="11860492" y="126530"/>
                  </a:lnTo>
                  <a:lnTo>
                    <a:pt x="11851805" y="124790"/>
                  </a:lnTo>
                  <a:lnTo>
                    <a:pt x="11843156" y="126530"/>
                  </a:lnTo>
                  <a:lnTo>
                    <a:pt x="11836083" y="131292"/>
                  </a:lnTo>
                  <a:lnTo>
                    <a:pt x="11831320" y="138353"/>
                  </a:lnTo>
                  <a:lnTo>
                    <a:pt x="11829580" y="147015"/>
                  </a:lnTo>
                  <a:lnTo>
                    <a:pt x="11831320" y="155663"/>
                  </a:lnTo>
                  <a:lnTo>
                    <a:pt x="11836095" y="162725"/>
                  </a:lnTo>
                  <a:lnTo>
                    <a:pt x="11843169" y="167487"/>
                  </a:lnTo>
                  <a:lnTo>
                    <a:pt x="11851856" y="169240"/>
                  </a:lnTo>
                  <a:lnTo>
                    <a:pt x="11860492" y="167487"/>
                  </a:lnTo>
                  <a:lnTo>
                    <a:pt x="11867566" y="162725"/>
                  </a:lnTo>
                  <a:lnTo>
                    <a:pt x="11872328" y="155663"/>
                  </a:lnTo>
                  <a:lnTo>
                    <a:pt x="11874081" y="147015"/>
                  </a:lnTo>
                  <a:close/>
                </a:path>
                <a:path w="15521305" h="297814">
                  <a:moveTo>
                    <a:pt x="11963019" y="147015"/>
                  </a:moveTo>
                  <a:lnTo>
                    <a:pt x="11961266" y="138353"/>
                  </a:lnTo>
                  <a:lnTo>
                    <a:pt x="11956504" y="131292"/>
                  </a:lnTo>
                  <a:lnTo>
                    <a:pt x="11949443" y="126530"/>
                  </a:lnTo>
                  <a:lnTo>
                    <a:pt x="11940756" y="124790"/>
                  </a:lnTo>
                  <a:lnTo>
                    <a:pt x="11932095" y="126530"/>
                  </a:lnTo>
                  <a:lnTo>
                    <a:pt x="11925033" y="131292"/>
                  </a:lnTo>
                  <a:lnTo>
                    <a:pt x="11920271" y="138353"/>
                  </a:lnTo>
                  <a:lnTo>
                    <a:pt x="11918531" y="147015"/>
                  </a:lnTo>
                  <a:lnTo>
                    <a:pt x="11920271" y="155663"/>
                  </a:lnTo>
                  <a:lnTo>
                    <a:pt x="11925033" y="162725"/>
                  </a:lnTo>
                  <a:lnTo>
                    <a:pt x="11932107" y="167487"/>
                  </a:lnTo>
                  <a:lnTo>
                    <a:pt x="11940794" y="169240"/>
                  </a:lnTo>
                  <a:lnTo>
                    <a:pt x="11949443" y="167487"/>
                  </a:lnTo>
                  <a:lnTo>
                    <a:pt x="11956504" y="162725"/>
                  </a:lnTo>
                  <a:lnTo>
                    <a:pt x="11961266" y="155663"/>
                  </a:lnTo>
                  <a:lnTo>
                    <a:pt x="11963019" y="147015"/>
                  </a:lnTo>
                  <a:close/>
                </a:path>
                <a:path w="15521305" h="297814">
                  <a:moveTo>
                    <a:pt x="12051970" y="147015"/>
                  </a:moveTo>
                  <a:lnTo>
                    <a:pt x="12050217" y="138353"/>
                  </a:lnTo>
                  <a:lnTo>
                    <a:pt x="12045455" y="131292"/>
                  </a:lnTo>
                  <a:lnTo>
                    <a:pt x="12038381" y="126530"/>
                  </a:lnTo>
                  <a:lnTo>
                    <a:pt x="12029694" y="124790"/>
                  </a:lnTo>
                  <a:lnTo>
                    <a:pt x="12021045" y="126530"/>
                  </a:lnTo>
                  <a:lnTo>
                    <a:pt x="12013971" y="131292"/>
                  </a:lnTo>
                  <a:lnTo>
                    <a:pt x="12009209" y="138353"/>
                  </a:lnTo>
                  <a:lnTo>
                    <a:pt x="12007469" y="147015"/>
                  </a:lnTo>
                  <a:lnTo>
                    <a:pt x="12009209" y="155663"/>
                  </a:lnTo>
                  <a:lnTo>
                    <a:pt x="12013984" y="162725"/>
                  </a:lnTo>
                  <a:lnTo>
                    <a:pt x="12021058" y="167487"/>
                  </a:lnTo>
                  <a:lnTo>
                    <a:pt x="12029745" y="169240"/>
                  </a:lnTo>
                  <a:lnTo>
                    <a:pt x="12038381" y="167487"/>
                  </a:lnTo>
                  <a:lnTo>
                    <a:pt x="12045455" y="162725"/>
                  </a:lnTo>
                  <a:lnTo>
                    <a:pt x="12050217" y="155663"/>
                  </a:lnTo>
                  <a:lnTo>
                    <a:pt x="12051970" y="147015"/>
                  </a:lnTo>
                  <a:close/>
                </a:path>
                <a:path w="15521305" h="297814">
                  <a:moveTo>
                    <a:pt x="12140908" y="147015"/>
                  </a:moveTo>
                  <a:lnTo>
                    <a:pt x="12139155" y="138353"/>
                  </a:lnTo>
                  <a:lnTo>
                    <a:pt x="12134393" y="131292"/>
                  </a:lnTo>
                  <a:lnTo>
                    <a:pt x="12127332" y="126530"/>
                  </a:lnTo>
                  <a:lnTo>
                    <a:pt x="12118645" y="124790"/>
                  </a:lnTo>
                  <a:lnTo>
                    <a:pt x="12109983" y="126530"/>
                  </a:lnTo>
                  <a:lnTo>
                    <a:pt x="12102922" y="131292"/>
                  </a:lnTo>
                  <a:lnTo>
                    <a:pt x="12098160" y="138353"/>
                  </a:lnTo>
                  <a:lnTo>
                    <a:pt x="12096420" y="147015"/>
                  </a:lnTo>
                  <a:lnTo>
                    <a:pt x="12098160" y="155663"/>
                  </a:lnTo>
                  <a:lnTo>
                    <a:pt x="12102922" y="162725"/>
                  </a:lnTo>
                  <a:lnTo>
                    <a:pt x="12109996" y="167487"/>
                  </a:lnTo>
                  <a:lnTo>
                    <a:pt x="12118683" y="169240"/>
                  </a:lnTo>
                  <a:lnTo>
                    <a:pt x="12127332" y="167487"/>
                  </a:lnTo>
                  <a:lnTo>
                    <a:pt x="12134393" y="162725"/>
                  </a:lnTo>
                  <a:lnTo>
                    <a:pt x="12139155" y="155663"/>
                  </a:lnTo>
                  <a:lnTo>
                    <a:pt x="12140908" y="147015"/>
                  </a:lnTo>
                  <a:close/>
                </a:path>
                <a:path w="15521305" h="297814">
                  <a:moveTo>
                    <a:pt x="12229859" y="147015"/>
                  </a:moveTo>
                  <a:lnTo>
                    <a:pt x="12228106" y="138353"/>
                  </a:lnTo>
                  <a:lnTo>
                    <a:pt x="12223344" y="131292"/>
                  </a:lnTo>
                  <a:lnTo>
                    <a:pt x="12216270" y="126530"/>
                  </a:lnTo>
                  <a:lnTo>
                    <a:pt x="12207583" y="124790"/>
                  </a:lnTo>
                  <a:lnTo>
                    <a:pt x="12198934" y="126530"/>
                  </a:lnTo>
                  <a:lnTo>
                    <a:pt x="12191860" y="131292"/>
                  </a:lnTo>
                  <a:lnTo>
                    <a:pt x="12187098" y="138353"/>
                  </a:lnTo>
                  <a:lnTo>
                    <a:pt x="12185358" y="147015"/>
                  </a:lnTo>
                  <a:lnTo>
                    <a:pt x="12187098" y="155663"/>
                  </a:lnTo>
                  <a:lnTo>
                    <a:pt x="12191873" y="162725"/>
                  </a:lnTo>
                  <a:lnTo>
                    <a:pt x="12198947" y="167487"/>
                  </a:lnTo>
                  <a:lnTo>
                    <a:pt x="12207634" y="169240"/>
                  </a:lnTo>
                  <a:lnTo>
                    <a:pt x="12216270" y="167487"/>
                  </a:lnTo>
                  <a:lnTo>
                    <a:pt x="12223344" y="162725"/>
                  </a:lnTo>
                  <a:lnTo>
                    <a:pt x="12228106" y="155663"/>
                  </a:lnTo>
                  <a:lnTo>
                    <a:pt x="12229859" y="147015"/>
                  </a:lnTo>
                  <a:close/>
                </a:path>
                <a:path w="15521305" h="297814">
                  <a:moveTo>
                    <a:pt x="12318797" y="147015"/>
                  </a:moveTo>
                  <a:lnTo>
                    <a:pt x="12317044" y="138353"/>
                  </a:lnTo>
                  <a:lnTo>
                    <a:pt x="12312282" y="131292"/>
                  </a:lnTo>
                  <a:lnTo>
                    <a:pt x="12305221" y="126530"/>
                  </a:lnTo>
                  <a:lnTo>
                    <a:pt x="12296534" y="124790"/>
                  </a:lnTo>
                  <a:lnTo>
                    <a:pt x="12287872" y="126530"/>
                  </a:lnTo>
                  <a:lnTo>
                    <a:pt x="12280811" y="131292"/>
                  </a:lnTo>
                  <a:lnTo>
                    <a:pt x="12276049" y="138353"/>
                  </a:lnTo>
                  <a:lnTo>
                    <a:pt x="12274309" y="147015"/>
                  </a:lnTo>
                  <a:lnTo>
                    <a:pt x="12276049" y="155663"/>
                  </a:lnTo>
                  <a:lnTo>
                    <a:pt x="12280811" y="162725"/>
                  </a:lnTo>
                  <a:lnTo>
                    <a:pt x="12287885" y="167487"/>
                  </a:lnTo>
                  <a:lnTo>
                    <a:pt x="12296572" y="169240"/>
                  </a:lnTo>
                  <a:lnTo>
                    <a:pt x="12305221" y="167487"/>
                  </a:lnTo>
                  <a:lnTo>
                    <a:pt x="12312282" y="162725"/>
                  </a:lnTo>
                  <a:lnTo>
                    <a:pt x="12317044" y="155663"/>
                  </a:lnTo>
                  <a:lnTo>
                    <a:pt x="12318797" y="147015"/>
                  </a:lnTo>
                  <a:close/>
                </a:path>
                <a:path w="15521305" h="297814">
                  <a:moveTo>
                    <a:pt x="12407748" y="147015"/>
                  </a:moveTo>
                  <a:lnTo>
                    <a:pt x="12405995" y="138353"/>
                  </a:lnTo>
                  <a:lnTo>
                    <a:pt x="12401233" y="131292"/>
                  </a:lnTo>
                  <a:lnTo>
                    <a:pt x="12394159" y="126530"/>
                  </a:lnTo>
                  <a:lnTo>
                    <a:pt x="12385472" y="124790"/>
                  </a:lnTo>
                  <a:lnTo>
                    <a:pt x="12376823" y="126530"/>
                  </a:lnTo>
                  <a:lnTo>
                    <a:pt x="12369749" y="131292"/>
                  </a:lnTo>
                  <a:lnTo>
                    <a:pt x="12364987" y="138353"/>
                  </a:lnTo>
                  <a:lnTo>
                    <a:pt x="12363247" y="147015"/>
                  </a:lnTo>
                  <a:lnTo>
                    <a:pt x="12364987" y="155663"/>
                  </a:lnTo>
                  <a:lnTo>
                    <a:pt x="12369762" y="162725"/>
                  </a:lnTo>
                  <a:lnTo>
                    <a:pt x="12376836" y="167487"/>
                  </a:lnTo>
                  <a:lnTo>
                    <a:pt x="12385523" y="169240"/>
                  </a:lnTo>
                  <a:lnTo>
                    <a:pt x="12394159" y="167487"/>
                  </a:lnTo>
                  <a:lnTo>
                    <a:pt x="12401233" y="162725"/>
                  </a:lnTo>
                  <a:lnTo>
                    <a:pt x="12405995" y="155663"/>
                  </a:lnTo>
                  <a:lnTo>
                    <a:pt x="12407748" y="147015"/>
                  </a:lnTo>
                  <a:close/>
                </a:path>
                <a:path w="15521305" h="297814">
                  <a:moveTo>
                    <a:pt x="12496686" y="147015"/>
                  </a:moveTo>
                  <a:lnTo>
                    <a:pt x="12494933" y="138353"/>
                  </a:lnTo>
                  <a:lnTo>
                    <a:pt x="12490171" y="131292"/>
                  </a:lnTo>
                  <a:lnTo>
                    <a:pt x="12483109" y="126530"/>
                  </a:lnTo>
                  <a:lnTo>
                    <a:pt x="12474423" y="124790"/>
                  </a:lnTo>
                  <a:lnTo>
                    <a:pt x="12465761" y="126530"/>
                  </a:lnTo>
                  <a:lnTo>
                    <a:pt x="12458700" y="131292"/>
                  </a:lnTo>
                  <a:lnTo>
                    <a:pt x="12453938" y="138353"/>
                  </a:lnTo>
                  <a:lnTo>
                    <a:pt x="12452198" y="147015"/>
                  </a:lnTo>
                  <a:lnTo>
                    <a:pt x="12453938" y="155663"/>
                  </a:lnTo>
                  <a:lnTo>
                    <a:pt x="12458700" y="162725"/>
                  </a:lnTo>
                  <a:lnTo>
                    <a:pt x="12465774" y="167487"/>
                  </a:lnTo>
                  <a:lnTo>
                    <a:pt x="12474461" y="169240"/>
                  </a:lnTo>
                  <a:lnTo>
                    <a:pt x="12483109" y="167487"/>
                  </a:lnTo>
                  <a:lnTo>
                    <a:pt x="12490171" y="162725"/>
                  </a:lnTo>
                  <a:lnTo>
                    <a:pt x="12494933" y="155663"/>
                  </a:lnTo>
                  <a:lnTo>
                    <a:pt x="12496686" y="147015"/>
                  </a:lnTo>
                  <a:close/>
                </a:path>
                <a:path w="15521305" h="297814">
                  <a:moveTo>
                    <a:pt x="12585624" y="147015"/>
                  </a:moveTo>
                  <a:lnTo>
                    <a:pt x="12583871" y="138353"/>
                  </a:lnTo>
                  <a:lnTo>
                    <a:pt x="12579109" y="131292"/>
                  </a:lnTo>
                  <a:lnTo>
                    <a:pt x="12572048" y="126530"/>
                  </a:lnTo>
                  <a:lnTo>
                    <a:pt x="12563361" y="124790"/>
                  </a:lnTo>
                  <a:lnTo>
                    <a:pt x="12554699" y="126530"/>
                  </a:lnTo>
                  <a:lnTo>
                    <a:pt x="12547638" y="131292"/>
                  </a:lnTo>
                  <a:lnTo>
                    <a:pt x="12542876" y="138353"/>
                  </a:lnTo>
                  <a:lnTo>
                    <a:pt x="12541136" y="147015"/>
                  </a:lnTo>
                  <a:lnTo>
                    <a:pt x="12542876" y="155663"/>
                  </a:lnTo>
                  <a:lnTo>
                    <a:pt x="12547638" y="162725"/>
                  </a:lnTo>
                  <a:lnTo>
                    <a:pt x="12554712" y="167487"/>
                  </a:lnTo>
                  <a:lnTo>
                    <a:pt x="12563399" y="169240"/>
                  </a:lnTo>
                  <a:lnTo>
                    <a:pt x="12572048" y="167487"/>
                  </a:lnTo>
                  <a:lnTo>
                    <a:pt x="12579109" y="162725"/>
                  </a:lnTo>
                  <a:lnTo>
                    <a:pt x="12583871" y="155663"/>
                  </a:lnTo>
                  <a:lnTo>
                    <a:pt x="12585624" y="147015"/>
                  </a:lnTo>
                  <a:close/>
                </a:path>
                <a:path w="15521305" h="297814">
                  <a:moveTo>
                    <a:pt x="12674575" y="147015"/>
                  </a:moveTo>
                  <a:lnTo>
                    <a:pt x="12672822" y="138353"/>
                  </a:lnTo>
                  <a:lnTo>
                    <a:pt x="12668060" y="131292"/>
                  </a:lnTo>
                  <a:lnTo>
                    <a:pt x="12660986" y="126530"/>
                  </a:lnTo>
                  <a:lnTo>
                    <a:pt x="12652299" y="124790"/>
                  </a:lnTo>
                  <a:lnTo>
                    <a:pt x="12643650" y="126530"/>
                  </a:lnTo>
                  <a:lnTo>
                    <a:pt x="12636576" y="131292"/>
                  </a:lnTo>
                  <a:lnTo>
                    <a:pt x="12631814" y="138353"/>
                  </a:lnTo>
                  <a:lnTo>
                    <a:pt x="12630074" y="147015"/>
                  </a:lnTo>
                  <a:lnTo>
                    <a:pt x="12631814" y="155663"/>
                  </a:lnTo>
                  <a:lnTo>
                    <a:pt x="12636589" y="162725"/>
                  </a:lnTo>
                  <a:lnTo>
                    <a:pt x="12643663" y="167487"/>
                  </a:lnTo>
                  <a:lnTo>
                    <a:pt x="12652350" y="169240"/>
                  </a:lnTo>
                  <a:lnTo>
                    <a:pt x="12660986" y="167487"/>
                  </a:lnTo>
                  <a:lnTo>
                    <a:pt x="12668060" y="162725"/>
                  </a:lnTo>
                  <a:lnTo>
                    <a:pt x="12672822" y="155663"/>
                  </a:lnTo>
                  <a:lnTo>
                    <a:pt x="12674575" y="147015"/>
                  </a:lnTo>
                  <a:close/>
                </a:path>
                <a:path w="15521305" h="297814">
                  <a:moveTo>
                    <a:pt x="12763513" y="147015"/>
                  </a:moveTo>
                  <a:lnTo>
                    <a:pt x="12761760" y="138353"/>
                  </a:lnTo>
                  <a:lnTo>
                    <a:pt x="12756998" y="131292"/>
                  </a:lnTo>
                  <a:lnTo>
                    <a:pt x="12749937" y="126530"/>
                  </a:lnTo>
                  <a:lnTo>
                    <a:pt x="12741250" y="124790"/>
                  </a:lnTo>
                  <a:lnTo>
                    <a:pt x="12732588" y="126530"/>
                  </a:lnTo>
                  <a:lnTo>
                    <a:pt x="12725527" y="131292"/>
                  </a:lnTo>
                  <a:lnTo>
                    <a:pt x="12720765" y="138353"/>
                  </a:lnTo>
                  <a:lnTo>
                    <a:pt x="12719025" y="147015"/>
                  </a:lnTo>
                  <a:lnTo>
                    <a:pt x="12720765" y="155663"/>
                  </a:lnTo>
                  <a:lnTo>
                    <a:pt x="12725527" y="162725"/>
                  </a:lnTo>
                  <a:lnTo>
                    <a:pt x="12732601" y="167487"/>
                  </a:lnTo>
                  <a:lnTo>
                    <a:pt x="12741288" y="169240"/>
                  </a:lnTo>
                  <a:lnTo>
                    <a:pt x="12749937" y="167487"/>
                  </a:lnTo>
                  <a:lnTo>
                    <a:pt x="12756998" y="162725"/>
                  </a:lnTo>
                  <a:lnTo>
                    <a:pt x="12761760" y="155663"/>
                  </a:lnTo>
                  <a:lnTo>
                    <a:pt x="12763513" y="147015"/>
                  </a:lnTo>
                  <a:close/>
                </a:path>
                <a:path w="15521305" h="297814">
                  <a:moveTo>
                    <a:pt x="12852464" y="147015"/>
                  </a:moveTo>
                  <a:lnTo>
                    <a:pt x="12850711" y="138353"/>
                  </a:lnTo>
                  <a:lnTo>
                    <a:pt x="12845949" y="131292"/>
                  </a:lnTo>
                  <a:lnTo>
                    <a:pt x="12838875" y="126530"/>
                  </a:lnTo>
                  <a:lnTo>
                    <a:pt x="12830188" y="124790"/>
                  </a:lnTo>
                  <a:lnTo>
                    <a:pt x="12821539" y="126530"/>
                  </a:lnTo>
                  <a:lnTo>
                    <a:pt x="12814465" y="131292"/>
                  </a:lnTo>
                  <a:lnTo>
                    <a:pt x="12809703" y="138353"/>
                  </a:lnTo>
                  <a:lnTo>
                    <a:pt x="12807963" y="147015"/>
                  </a:lnTo>
                  <a:lnTo>
                    <a:pt x="12809703" y="155663"/>
                  </a:lnTo>
                  <a:lnTo>
                    <a:pt x="12814478" y="162725"/>
                  </a:lnTo>
                  <a:lnTo>
                    <a:pt x="12821552" y="167487"/>
                  </a:lnTo>
                  <a:lnTo>
                    <a:pt x="12830239" y="169240"/>
                  </a:lnTo>
                  <a:lnTo>
                    <a:pt x="12838875" y="167487"/>
                  </a:lnTo>
                  <a:lnTo>
                    <a:pt x="12845949" y="162725"/>
                  </a:lnTo>
                  <a:lnTo>
                    <a:pt x="12850711" y="155663"/>
                  </a:lnTo>
                  <a:lnTo>
                    <a:pt x="12852464" y="147015"/>
                  </a:lnTo>
                  <a:close/>
                </a:path>
                <a:path w="15521305" h="297814">
                  <a:moveTo>
                    <a:pt x="12941402" y="147015"/>
                  </a:moveTo>
                  <a:lnTo>
                    <a:pt x="12939649" y="138353"/>
                  </a:lnTo>
                  <a:lnTo>
                    <a:pt x="12934887" y="131292"/>
                  </a:lnTo>
                  <a:lnTo>
                    <a:pt x="12927825" y="126530"/>
                  </a:lnTo>
                  <a:lnTo>
                    <a:pt x="12919139" y="124790"/>
                  </a:lnTo>
                  <a:lnTo>
                    <a:pt x="12910477" y="126530"/>
                  </a:lnTo>
                  <a:lnTo>
                    <a:pt x="12903416" y="131292"/>
                  </a:lnTo>
                  <a:lnTo>
                    <a:pt x="12898654" y="138353"/>
                  </a:lnTo>
                  <a:lnTo>
                    <a:pt x="12896914" y="147015"/>
                  </a:lnTo>
                  <a:lnTo>
                    <a:pt x="12898654" y="155663"/>
                  </a:lnTo>
                  <a:lnTo>
                    <a:pt x="12903416" y="162725"/>
                  </a:lnTo>
                  <a:lnTo>
                    <a:pt x="12910490" y="167487"/>
                  </a:lnTo>
                  <a:lnTo>
                    <a:pt x="12919177" y="169240"/>
                  </a:lnTo>
                  <a:lnTo>
                    <a:pt x="12927825" y="167487"/>
                  </a:lnTo>
                  <a:lnTo>
                    <a:pt x="12934887" y="162725"/>
                  </a:lnTo>
                  <a:lnTo>
                    <a:pt x="12939649" y="155663"/>
                  </a:lnTo>
                  <a:lnTo>
                    <a:pt x="12941402" y="147015"/>
                  </a:lnTo>
                  <a:close/>
                </a:path>
                <a:path w="15521305" h="297814">
                  <a:moveTo>
                    <a:pt x="13030353" y="147015"/>
                  </a:moveTo>
                  <a:lnTo>
                    <a:pt x="13028600" y="138353"/>
                  </a:lnTo>
                  <a:lnTo>
                    <a:pt x="13023837" y="131292"/>
                  </a:lnTo>
                  <a:lnTo>
                    <a:pt x="13016764" y="126530"/>
                  </a:lnTo>
                  <a:lnTo>
                    <a:pt x="13008077" y="124790"/>
                  </a:lnTo>
                  <a:lnTo>
                    <a:pt x="12999428" y="126530"/>
                  </a:lnTo>
                  <a:lnTo>
                    <a:pt x="12992354" y="131292"/>
                  </a:lnTo>
                  <a:lnTo>
                    <a:pt x="12987592" y="138353"/>
                  </a:lnTo>
                  <a:lnTo>
                    <a:pt x="12985852" y="147015"/>
                  </a:lnTo>
                  <a:lnTo>
                    <a:pt x="12987592" y="155663"/>
                  </a:lnTo>
                  <a:lnTo>
                    <a:pt x="12992367" y="162725"/>
                  </a:lnTo>
                  <a:lnTo>
                    <a:pt x="12999441" y="167487"/>
                  </a:lnTo>
                  <a:lnTo>
                    <a:pt x="13008128" y="169240"/>
                  </a:lnTo>
                  <a:lnTo>
                    <a:pt x="13016764" y="167487"/>
                  </a:lnTo>
                  <a:lnTo>
                    <a:pt x="13023837" y="162725"/>
                  </a:lnTo>
                  <a:lnTo>
                    <a:pt x="13028600" y="155663"/>
                  </a:lnTo>
                  <a:lnTo>
                    <a:pt x="13030353" y="147015"/>
                  </a:lnTo>
                  <a:close/>
                </a:path>
                <a:path w="15521305" h="297814">
                  <a:moveTo>
                    <a:pt x="13119291" y="147015"/>
                  </a:moveTo>
                  <a:lnTo>
                    <a:pt x="13117538" y="138353"/>
                  </a:lnTo>
                  <a:lnTo>
                    <a:pt x="13112776" y="131292"/>
                  </a:lnTo>
                  <a:lnTo>
                    <a:pt x="13105714" y="126530"/>
                  </a:lnTo>
                  <a:lnTo>
                    <a:pt x="13097028" y="124790"/>
                  </a:lnTo>
                  <a:lnTo>
                    <a:pt x="13088366" y="126530"/>
                  </a:lnTo>
                  <a:lnTo>
                    <a:pt x="13081305" y="131292"/>
                  </a:lnTo>
                  <a:lnTo>
                    <a:pt x="13076542" y="138353"/>
                  </a:lnTo>
                  <a:lnTo>
                    <a:pt x="13074803" y="147015"/>
                  </a:lnTo>
                  <a:lnTo>
                    <a:pt x="13076542" y="155663"/>
                  </a:lnTo>
                  <a:lnTo>
                    <a:pt x="13081305" y="162725"/>
                  </a:lnTo>
                  <a:lnTo>
                    <a:pt x="13088379" y="167487"/>
                  </a:lnTo>
                  <a:lnTo>
                    <a:pt x="13097066" y="169240"/>
                  </a:lnTo>
                  <a:lnTo>
                    <a:pt x="13105714" y="167487"/>
                  </a:lnTo>
                  <a:lnTo>
                    <a:pt x="13112776" y="162725"/>
                  </a:lnTo>
                  <a:lnTo>
                    <a:pt x="13117538" y="155663"/>
                  </a:lnTo>
                  <a:lnTo>
                    <a:pt x="13119291" y="147015"/>
                  </a:lnTo>
                  <a:close/>
                </a:path>
                <a:path w="15521305" h="297814">
                  <a:moveTo>
                    <a:pt x="13208241" y="147015"/>
                  </a:moveTo>
                  <a:lnTo>
                    <a:pt x="13206489" y="138353"/>
                  </a:lnTo>
                  <a:lnTo>
                    <a:pt x="13201726" y="131292"/>
                  </a:lnTo>
                  <a:lnTo>
                    <a:pt x="13194652" y="126530"/>
                  </a:lnTo>
                  <a:lnTo>
                    <a:pt x="13185966" y="124790"/>
                  </a:lnTo>
                  <a:lnTo>
                    <a:pt x="13177317" y="126530"/>
                  </a:lnTo>
                  <a:lnTo>
                    <a:pt x="13170243" y="131292"/>
                  </a:lnTo>
                  <a:lnTo>
                    <a:pt x="13165481" y="138353"/>
                  </a:lnTo>
                  <a:lnTo>
                    <a:pt x="13163741" y="147015"/>
                  </a:lnTo>
                  <a:lnTo>
                    <a:pt x="13165481" y="155663"/>
                  </a:lnTo>
                  <a:lnTo>
                    <a:pt x="13170256" y="162725"/>
                  </a:lnTo>
                  <a:lnTo>
                    <a:pt x="13177330" y="167487"/>
                  </a:lnTo>
                  <a:lnTo>
                    <a:pt x="13186016" y="169240"/>
                  </a:lnTo>
                  <a:lnTo>
                    <a:pt x="13194652" y="167487"/>
                  </a:lnTo>
                  <a:lnTo>
                    <a:pt x="13201726" y="162725"/>
                  </a:lnTo>
                  <a:lnTo>
                    <a:pt x="13206489" y="155663"/>
                  </a:lnTo>
                  <a:lnTo>
                    <a:pt x="13208241" y="147015"/>
                  </a:lnTo>
                  <a:close/>
                </a:path>
                <a:path w="15521305" h="297814">
                  <a:moveTo>
                    <a:pt x="13297180" y="147015"/>
                  </a:moveTo>
                  <a:lnTo>
                    <a:pt x="13295427" y="138353"/>
                  </a:lnTo>
                  <a:lnTo>
                    <a:pt x="13290664" y="131292"/>
                  </a:lnTo>
                  <a:lnTo>
                    <a:pt x="13283603" y="126530"/>
                  </a:lnTo>
                  <a:lnTo>
                    <a:pt x="13274916" y="124790"/>
                  </a:lnTo>
                  <a:lnTo>
                    <a:pt x="13266255" y="126530"/>
                  </a:lnTo>
                  <a:lnTo>
                    <a:pt x="13259194" y="131292"/>
                  </a:lnTo>
                  <a:lnTo>
                    <a:pt x="13254431" y="138353"/>
                  </a:lnTo>
                  <a:lnTo>
                    <a:pt x="13252691" y="147015"/>
                  </a:lnTo>
                  <a:lnTo>
                    <a:pt x="13254431" y="155663"/>
                  </a:lnTo>
                  <a:lnTo>
                    <a:pt x="13259194" y="162725"/>
                  </a:lnTo>
                  <a:lnTo>
                    <a:pt x="13266268" y="167487"/>
                  </a:lnTo>
                  <a:lnTo>
                    <a:pt x="13274955" y="169240"/>
                  </a:lnTo>
                  <a:lnTo>
                    <a:pt x="13283603" y="167487"/>
                  </a:lnTo>
                  <a:lnTo>
                    <a:pt x="13290664" y="162725"/>
                  </a:lnTo>
                  <a:lnTo>
                    <a:pt x="13295427" y="155663"/>
                  </a:lnTo>
                  <a:lnTo>
                    <a:pt x="13297180" y="147015"/>
                  </a:lnTo>
                  <a:close/>
                </a:path>
                <a:path w="15521305" h="297814">
                  <a:moveTo>
                    <a:pt x="13386130" y="147015"/>
                  </a:moveTo>
                  <a:lnTo>
                    <a:pt x="13384378" y="138353"/>
                  </a:lnTo>
                  <a:lnTo>
                    <a:pt x="13379615" y="131292"/>
                  </a:lnTo>
                  <a:lnTo>
                    <a:pt x="13372541" y="126530"/>
                  </a:lnTo>
                  <a:lnTo>
                    <a:pt x="13363855" y="124790"/>
                  </a:lnTo>
                  <a:lnTo>
                    <a:pt x="13355206" y="126530"/>
                  </a:lnTo>
                  <a:lnTo>
                    <a:pt x="13348132" y="131292"/>
                  </a:lnTo>
                  <a:lnTo>
                    <a:pt x="13343369" y="138353"/>
                  </a:lnTo>
                  <a:lnTo>
                    <a:pt x="13341630" y="147015"/>
                  </a:lnTo>
                  <a:lnTo>
                    <a:pt x="13343369" y="155663"/>
                  </a:lnTo>
                  <a:lnTo>
                    <a:pt x="13348145" y="162725"/>
                  </a:lnTo>
                  <a:lnTo>
                    <a:pt x="13355219" y="167487"/>
                  </a:lnTo>
                  <a:lnTo>
                    <a:pt x="13363905" y="169240"/>
                  </a:lnTo>
                  <a:lnTo>
                    <a:pt x="13372541" y="167487"/>
                  </a:lnTo>
                  <a:lnTo>
                    <a:pt x="13379615" y="162725"/>
                  </a:lnTo>
                  <a:lnTo>
                    <a:pt x="13384378" y="155663"/>
                  </a:lnTo>
                  <a:lnTo>
                    <a:pt x="13386130" y="147015"/>
                  </a:lnTo>
                  <a:close/>
                </a:path>
                <a:path w="15521305" h="297814">
                  <a:moveTo>
                    <a:pt x="13475068" y="147015"/>
                  </a:moveTo>
                  <a:lnTo>
                    <a:pt x="13473316" y="138353"/>
                  </a:lnTo>
                  <a:lnTo>
                    <a:pt x="13468553" y="131292"/>
                  </a:lnTo>
                  <a:lnTo>
                    <a:pt x="13461492" y="126530"/>
                  </a:lnTo>
                  <a:lnTo>
                    <a:pt x="13452805" y="124790"/>
                  </a:lnTo>
                  <a:lnTo>
                    <a:pt x="13444144" y="126530"/>
                  </a:lnTo>
                  <a:lnTo>
                    <a:pt x="13437083" y="131292"/>
                  </a:lnTo>
                  <a:lnTo>
                    <a:pt x="13432320" y="138353"/>
                  </a:lnTo>
                  <a:lnTo>
                    <a:pt x="13430580" y="147015"/>
                  </a:lnTo>
                  <a:lnTo>
                    <a:pt x="13432320" y="155663"/>
                  </a:lnTo>
                  <a:lnTo>
                    <a:pt x="13437083" y="162725"/>
                  </a:lnTo>
                  <a:lnTo>
                    <a:pt x="13444157" y="167487"/>
                  </a:lnTo>
                  <a:lnTo>
                    <a:pt x="13452843" y="169240"/>
                  </a:lnTo>
                  <a:lnTo>
                    <a:pt x="13461492" y="167487"/>
                  </a:lnTo>
                  <a:lnTo>
                    <a:pt x="13468553" y="162725"/>
                  </a:lnTo>
                  <a:lnTo>
                    <a:pt x="13473316" y="155663"/>
                  </a:lnTo>
                  <a:lnTo>
                    <a:pt x="13475068" y="147015"/>
                  </a:lnTo>
                  <a:close/>
                </a:path>
                <a:path w="15521305" h="297814">
                  <a:moveTo>
                    <a:pt x="13564019" y="147015"/>
                  </a:moveTo>
                  <a:lnTo>
                    <a:pt x="13562267" y="138353"/>
                  </a:lnTo>
                  <a:lnTo>
                    <a:pt x="13557504" y="131292"/>
                  </a:lnTo>
                  <a:lnTo>
                    <a:pt x="13550430" y="126530"/>
                  </a:lnTo>
                  <a:lnTo>
                    <a:pt x="13541743" y="124790"/>
                  </a:lnTo>
                  <a:lnTo>
                    <a:pt x="13533095" y="126530"/>
                  </a:lnTo>
                  <a:lnTo>
                    <a:pt x="13526021" y="131292"/>
                  </a:lnTo>
                  <a:lnTo>
                    <a:pt x="13521258" y="138353"/>
                  </a:lnTo>
                  <a:lnTo>
                    <a:pt x="13519518" y="147015"/>
                  </a:lnTo>
                  <a:lnTo>
                    <a:pt x="13521258" y="155663"/>
                  </a:lnTo>
                  <a:lnTo>
                    <a:pt x="13526034" y="162725"/>
                  </a:lnTo>
                  <a:lnTo>
                    <a:pt x="13533107" y="167487"/>
                  </a:lnTo>
                  <a:lnTo>
                    <a:pt x="13541794" y="169240"/>
                  </a:lnTo>
                  <a:lnTo>
                    <a:pt x="13550430" y="167487"/>
                  </a:lnTo>
                  <a:lnTo>
                    <a:pt x="13557504" y="162725"/>
                  </a:lnTo>
                  <a:lnTo>
                    <a:pt x="13562267" y="155663"/>
                  </a:lnTo>
                  <a:lnTo>
                    <a:pt x="13564019" y="147015"/>
                  </a:lnTo>
                  <a:close/>
                </a:path>
                <a:path w="15521305" h="297814">
                  <a:moveTo>
                    <a:pt x="13652957" y="147015"/>
                  </a:moveTo>
                  <a:lnTo>
                    <a:pt x="13651205" y="138353"/>
                  </a:lnTo>
                  <a:lnTo>
                    <a:pt x="13646442" y="131292"/>
                  </a:lnTo>
                  <a:lnTo>
                    <a:pt x="13639381" y="126530"/>
                  </a:lnTo>
                  <a:lnTo>
                    <a:pt x="13630694" y="124790"/>
                  </a:lnTo>
                  <a:lnTo>
                    <a:pt x="13622033" y="126530"/>
                  </a:lnTo>
                  <a:lnTo>
                    <a:pt x="13614972" y="131292"/>
                  </a:lnTo>
                  <a:lnTo>
                    <a:pt x="13610209" y="138353"/>
                  </a:lnTo>
                  <a:lnTo>
                    <a:pt x="13608469" y="147015"/>
                  </a:lnTo>
                  <a:lnTo>
                    <a:pt x="13610209" y="155663"/>
                  </a:lnTo>
                  <a:lnTo>
                    <a:pt x="13614972" y="162725"/>
                  </a:lnTo>
                  <a:lnTo>
                    <a:pt x="13622046" y="167487"/>
                  </a:lnTo>
                  <a:lnTo>
                    <a:pt x="13630732" y="169240"/>
                  </a:lnTo>
                  <a:lnTo>
                    <a:pt x="13639381" y="167487"/>
                  </a:lnTo>
                  <a:lnTo>
                    <a:pt x="13646442" y="162725"/>
                  </a:lnTo>
                  <a:lnTo>
                    <a:pt x="13651205" y="155663"/>
                  </a:lnTo>
                  <a:lnTo>
                    <a:pt x="13652957" y="147015"/>
                  </a:lnTo>
                  <a:close/>
                </a:path>
                <a:path w="15521305" h="297814">
                  <a:moveTo>
                    <a:pt x="13741908" y="147015"/>
                  </a:moveTo>
                  <a:lnTo>
                    <a:pt x="13740156" y="138353"/>
                  </a:lnTo>
                  <a:lnTo>
                    <a:pt x="13735393" y="131292"/>
                  </a:lnTo>
                  <a:lnTo>
                    <a:pt x="13728319" y="126530"/>
                  </a:lnTo>
                  <a:lnTo>
                    <a:pt x="13719632" y="124790"/>
                  </a:lnTo>
                  <a:lnTo>
                    <a:pt x="13710984" y="126530"/>
                  </a:lnTo>
                  <a:lnTo>
                    <a:pt x="13703910" y="131292"/>
                  </a:lnTo>
                  <a:lnTo>
                    <a:pt x="13699147" y="138353"/>
                  </a:lnTo>
                  <a:lnTo>
                    <a:pt x="13697407" y="147015"/>
                  </a:lnTo>
                  <a:lnTo>
                    <a:pt x="13699147" y="155663"/>
                  </a:lnTo>
                  <a:lnTo>
                    <a:pt x="13703922" y="162725"/>
                  </a:lnTo>
                  <a:lnTo>
                    <a:pt x="13710996" y="167487"/>
                  </a:lnTo>
                  <a:lnTo>
                    <a:pt x="13719683" y="169240"/>
                  </a:lnTo>
                  <a:lnTo>
                    <a:pt x="13728319" y="167487"/>
                  </a:lnTo>
                  <a:lnTo>
                    <a:pt x="13735393" y="162725"/>
                  </a:lnTo>
                  <a:lnTo>
                    <a:pt x="13740156" y="155663"/>
                  </a:lnTo>
                  <a:lnTo>
                    <a:pt x="13741908" y="147015"/>
                  </a:lnTo>
                  <a:close/>
                </a:path>
                <a:path w="15521305" h="297814">
                  <a:moveTo>
                    <a:pt x="13830846" y="147015"/>
                  </a:moveTo>
                  <a:lnTo>
                    <a:pt x="13829094" y="138353"/>
                  </a:lnTo>
                  <a:lnTo>
                    <a:pt x="13824331" y="131292"/>
                  </a:lnTo>
                  <a:lnTo>
                    <a:pt x="13817270" y="126530"/>
                  </a:lnTo>
                  <a:lnTo>
                    <a:pt x="13808583" y="124790"/>
                  </a:lnTo>
                  <a:lnTo>
                    <a:pt x="13799922" y="126530"/>
                  </a:lnTo>
                  <a:lnTo>
                    <a:pt x="13792861" y="131292"/>
                  </a:lnTo>
                  <a:lnTo>
                    <a:pt x="13788098" y="138353"/>
                  </a:lnTo>
                  <a:lnTo>
                    <a:pt x="13786358" y="147015"/>
                  </a:lnTo>
                  <a:lnTo>
                    <a:pt x="13788098" y="155663"/>
                  </a:lnTo>
                  <a:lnTo>
                    <a:pt x="13792861" y="162725"/>
                  </a:lnTo>
                  <a:lnTo>
                    <a:pt x="13799934" y="167487"/>
                  </a:lnTo>
                  <a:lnTo>
                    <a:pt x="13808621" y="169240"/>
                  </a:lnTo>
                  <a:lnTo>
                    <a:pt x="13817270" y="167487"/>
                  </a:lnTo>
                  <a:lnTo>
                    <a:pt x="13824331" y="162725"/>
                  </a:lnTo>
                  <a:lnTo>
                    <a:pt x="13829094" y="155663"/>
                  </a:lnTo>
                  <a:lnTo>
                    <a:pt x="13830846" y="147015"/>
                  </a:lnTo>
                  <a:close/>
                </a:path>
                <a:path w="15521305" h="297814">
                  <a:moveTo>
                    <a:pt x="13919784" y="147015"/>
                  </a:moveTo>
                  <a:lnTo>
                    <a:pt x="13918032" y="138353"/>
                  </a:lnTo>
                  <a:lnTo>
                    <a:pt x="13913269" y="131292"/>
                  </a:lnTo>
                  <a:lnTo>
                    <a:pt x="13906208" y="126530"/>
                  </a:lnTo>
                  <a:lnTo>
                    <a:pt x="13897521" y="124790"/>
                  </a:lnTo>
                  <a:lnTo>
                    <a:pt x="13888860" y="126530"/>
                  </a:lnTo>
                  <a:lnTo>
                    <a:pt x="13881799" y="131292"/>
                  </a:lnTo>
                  <a:lnTo>
                    <a:pt x="13877036" y="138353"/>
                  </a:lnTo>
                  <a:lnTo>
                    <a:pt x="13875296" y="147015"/>
                  </a:lnTo>
                  <a:lnTo>
                    <a:pt x="13877036" y="155663"/>
                  </a:lnTo>
                  <a:lnTo>
                    <a:pt x="13881799" y="162725"/>
                  </a:lnTo>
                  <a:lnTo>
                    <a:pt x="13888873" y="167487"/>
                  </a:lnTo>
                  <a:lnTo>
                    <a:pt x="13897559" y="169240"/>
                  </a:lnTo>
                  <a:lnTo>
                    <a:pt x="13906208" y="167487"/>
                  </a:lnTo>
                  <a:lnTo>
                    <a:pt x="13913269" y="162725"/>
                  </a:lnTo>
                  <a:lnTo>
                    <a:pt x="13918032" y="155663"/>
                  </a:lnTo>
                  <a:lnTo>
                    <a:pt x="13919784" y="147015"/>
                  </a:lnTo>
                  <a:close/>
                </a:path>
                <a:path w="15521305" h="297814">
                  <a:moveTo>
                    <a:pt x="14008735" y="147015"/>
                  </a:moveTo>
                  <a:lnTo>
                    <a:pt x="14006983" y="138353"/>
                  </a:lnTo>
                  <a:lnTo>
                    <a:pt x="14002220" y="131292"/>
                  </a:lnTo>
                  <a:lnTo>
                    <a:pt x="13995159" y="126530"/>
                  </a:lnTo>
                  <a:lnTo>
                    <a:pt x="13986472" y="124790"/>
                  </a:lnTo>
                  <a:lnTo>
                    <a:pt x="13977811" y="126530"/>
                  </a:lnTo>
                  <a:lnTo>
                    <a:pt x="13970749" y="131292"/>
                  </a:lnTo>
                  <a:lnTo>
                    <a:pt x="13965987" y="138353"/>
                  </a:lnTo>
                  <a:lnTo>
                    <a:pt x="13964247" y="147015"/>
                  </a:lnTo>
                  <a:lnTo>
                    <a:pt x="13965987" y="155663"/>
                  </a:lnTo>
                  <a:lnTo>
                    <a:pt x="13970749" y="162725"/>
                  </a:lnTo>
                  <a:lnTo>
                    <a:pt x="13977823" y="167487"/>
                  </a:lnTo>
                  <a:lnTo>
                    <a:pt x="13986510" y="169240"/>
                  </a:lnTo>
                  <a:lnTo>
                    <a:pt x="13995159" y="167487"/>
                  </a:lnTo>
                  <a:lnTo>
                    <a:pt x="14002220" y="162725"/>
                  </a:lnTo>
                  <a:lnTo>
                    <a:pt x="14006983" y="155663"/>
                  </a:lnTo>
                  <a:lnTo>
                    <a:pt x="14008735" y="147015"/>
                  </a:lnTo>
                  <a:close/>
                </a:path>
                <a:path w="15521305" h="297814">
                  <a:moveTo>
                    <a:pt x="14097686" y="147015"/>
                  </a:moveTo>
                  <a:lnTo>
                    <a:pt x="14095933" y="138353"/>
                  </a:lnTo>
                  <a:lnTo>
                    <a:pt x="14091171" y="131292"/>
                  </a:lnTo>
                  <a:lnTo>
                    <a:pt x="14084097" y="126530"/>
                  </a:lnTo>
                  <a:lnTo>
                    <a:pt x="14075410" y="124790"/>
                  </a:lnTo>
                  <a:lnTo>
                    <a:pt x="14066761" y="126530"/>
                  </a:lnTo>
                  <a:lnTo>
                    <a:pt x="14059688" y="131292"/>
                  </a:lnTo>
                  <a:lnTo>
                    <a:pt x="14054925" y="138353"/>
                  </a:lnTo>
                  <a:lnTo>
                    <a:pt x="14053185" y="147015"/>
                  </a:lnTo>
                  <a:lnTo>
                    <a:pt x="14054925" y="155663"/>
                  </a:lnTo>
                  <a:lnTo>
                    <a:pt x="14059700" y="162725"/>
                  </a:lnTo>
                  <a:lnTo>
                    <a:pt x="14066774" y="167487"/>
                  </a:lnTo>
                  <a:lnTo>
                    <a:pt x="14075461" y="169240"/>
                  </a:lnTo>
                  <a:lnTo>
                    <a:pt x="14084097" y="167487"/>
                  </a:lnTo>
                  <a:lnTo>
                    <a:pt x="14091171" y="162725"/>
                  </a:lnTo>
                  <a:lnTo>
                    <a:pt x="14095933" y="155663"/>
                  </a:lnTo>
                  <a:lnTo>
                    <a:pt x="14097686" y="147015"/>
                  </a:lnTo>
                  <a:close/>
                </a:path>
                <a:path w="15521305" h="297814">
                  <a:moveTo>
                    <a:pt x="14186624" y="147015"/>
                  </a:moveTo>
                  <a:lnTo>
                    <a:pt x="14184871" y="138353"/>
                  </a:lnTo>
                  <a:lnTo>
                    <a:pt x="14180109" y="131292"/>
                  </a:lnTo>
                  <a:lnTo>
                    <a:pt x="14173048" y="126530"/>
                  </a:lnTo>
                  <a:lnTo>
                    <a:pt x="14164361" y="124790"/>
                  </a:lnTo>
                  <a:lnTo>
                    <a:pt x="14155700" y="126530"/>
                  </a:lnTo>
                  <a:lnTo>
                    <a:pt x="14148638" y="131292"/>
                  </a:lnTo>
                  <a:lnTo>
                    <a:pt x="14143876" y="138353"/>
                  </a:lnTo>
                  <a:lnTo>
                    <a:pt x="14142136" y="147015"/>
                  </a:lnTo>
                  <a:lnTo>
                    <a:pt x="14143876" y="155663"/>
                  </a:lnTo>
                  <a:lnTo>
                    <a:pt x="14148638" y="162725"/>
                  </a:lnTo>
                  <a:lnTo>
                    <a:pt x="14155712" y="167487"/>
                  </a:lnTo>
                  <a:lnTo>
                    <a:pt x="14164399" y="169240"/>
                  </a:lnTo>
                  <a:lnTo>
                    <a:pt x="14173048" y="167487"/>
                  </a:lnTo>
                  <a:lnTo>
                    <a:pt x="14180109" y="162725"/>
                  </a:lnTo>
                  <a:lnTo>
                    <a:pt x="14184871" y="155663"/>
                  </a:lnTo>
                  <a:lnTo>
                    <a:pt x="14186624" y="147015"/>
                  </a:lnTo>
                  <a:close/>
                </a:path>
                <a:path w="15521305" h="297814">
                  <a:moveTo>
                    <a:pt x="14275575" y="147015"/>
                  </a:moveTo>
                  <a:lnTo>
                    <a:pt x="14273822" y="138353"/>
                  </a:lnTo>
                  <a:lnTo>
                    <a:pt x="14269060" y="131292"/>
                  </a:lnTo>
                  <a:lnTo>
                    <a:pt x="14261986" y="126530"/>
                  </a:lnTo>
                  <a:lnTo>
                    <a:pt x="14253299" y="124790"/>
                  </a:lnTo>
                  <a:lnTo>
                    <a:pt x="14244650" y="126530"/>
                  </a:lnTo>
                  <a:lnTo>
                    <a:pt x="14237576" y="131292"/>
                  </a:lnTo>
                  <a:lnTo>
                    <a:pt x="14232814" y="138353"/>
                  </a:lnTo>
                  <a:lnTo>
                    <a:pt x="14231074" y="147015"/>
                  </a:lnTo>
                  <a:lnTo>
                    <a:pt x="14232814" y="155663"/>
                  </a:lnTo>
                  <a:lnTo>
                    <a:pt x="14237589" y="162725"/>
                  </a:lnTo>
                  <a:lnTo>
                    <a:pt x="14244663" y="167487"/>
                  </a:lnTo>
                  <a:lnTo>
                    <a:pt x="14253350" y="169240"/>
                  </a:lnTo>
                  <a:lnTo>
                    <a:pt x="14261986" y="167487"/>
                  </a:lnTo>
                  <a:lnTo>
                    <a:pt x="14269060" y="162725"/>
                  </a:lnTo>
                  <a:lnTo>
                    <a:pt x="14273822" y="155663"/>
                  </a:lnTo>
                  <a:lnTo>
                    <a:pt x="14275575" y="147015"/>
                  </a:lnTo>
                  <a:close/>
                </a:path>
                <a:path w="15521305" h="297814">
                  <a:moveTo>
                    <a:pt x="14364513" y="147015"/>
                  </a:moveTo>
                  <a:lnTo>
                    <a:pt x="14362760" y="138353"/>
                  </a:lnTo>
                  <a:lnTo>
                    <a:pt x="14357998" y="131292"/>
                  </a:lnTo>
                  <a:lnTo>
                    <a:pt x="14350937" y="126530"/>
                  </a:lnTo>
                  <a:lnTo>
                    <a:pt x="14342250" y="124790"/>
                  </a:lnTo>
                  <a:lnTo>
                    <a:pt x="14333588" y="126530"/>
                  </a:lnTo>
                  <a:lnTo>
                    <a:pt x="14326527" y="131292"/>
                  </a:lnTo>
                  <a:lnTo>
                    <a:pt x="14321765" y="138353"/>
                  </a:lnTo>
                  <a:lnTo>
                    <a:pt x="14320025" y="147015"/>
                  </a:lnTo>
                  <a:lnTo>
                    <a:pt x="14321765" y="155663"/>
                  </a:lnTo>
                  <a:lnTo>
                    <a:pt x="14326527" y="162725"/>
                  </a:lnTo>
                  <a:lnTo>
                    <a:pt x="14333601" y="167487"/>
                  </a:lnTo>
                  <a:lnTo>
                    <a:pt x="14342288" y="169240"/>
                  </a:lnTo>
                  <a:lnTo>
                    <a:pt x="14350937" y="167487"/>
                  </a:lnTo>
                  <a:lnTo>
                    <a:pt x="14357998" y="162725"/>
                  </a:lnTo>
                  <a:lnTo>
                    <a:pt x="14362760" y="155663"/>
                  </a:lnTo>
                  <a:lnTo>
                    <a:pt x="14364513" y="147015"/>
                  </a:lnTo>
                  <a:close/>
                </a:path>
                <a:path w="15521305" h="297814">
                  <a:moveTo>
                    <a:pt x="14453464" y="147015"/>
                  </a:moveTo>
                  <a:lnTo>
                    <a:pt x="14451711" y="138353"/>
                  </a:lnTo>
                  <a:lnTo>
                    <a:pt x="14446949" y="131292"/>
                  </a:lnTo>
                  <a:lnTo>
                    <a:pt x="14439875" y="126530"/>
                  </a:lnTo>
                  <a:lnTo>
                    <a:pt x="14431188" y="124790"/>
                  </a:lnTo>
                  <a:lnTo>
                    <a:pt x="14422539" y="126530"/>
                  </a:lnTo>
                  <a:lnTo>
                    <a:pt x="14415465" y="131292"/>
                  </a:lnTo>
                  <a:lnTo>
                    <a:pt x="14410703" y="138353"/>
                  </a:lnTo>
                  <a:lnTo>
                    <a:pt x="14408963" y="147015"/>
                  </a:lnTo>
                  <a:lnTo>
                    <a:pt x="14410703" y="155663"/>
                  </a:lnTo>
                  <a:lnTo>
                    <a:pt x="14415478" y="162725"/>
                  </a:lnTo>
                  <a:lnTo>
                    <a:pt x="14422552" y="167487"/>
                  </a:lnTo>
                  <a:lnTo>
                    <a:pt x="14431239" y="169240"/>
                  </a:lnTo>
                  <a:lnTo>
                    <a:pt x="14439875" y="167487"/>
                  </a:lnTo>
                  <a:lnTo>
                    <a:pt x="14446949" y="162725"/>
                  </a:lnTo>
                  <a:lnTo>
                    <a:pt x="14451711" y="155663"/>
                  </a:lnTo>
                  <a:lnTo>
                    <a:pt x="14453464" y="147015"/>
                  </a:lnTo>
                  <a:close/>
                </a:path>
                <a:path w="15521305" h="297814">
                  <a:moveTo>
                    <a:pt x="14542402" y="147015"/>
                  </a:moveTo>
                  <a:lnTo>
                    <a:pt x="14540649" y="138353"/>
                  </a:lnTo>
                  <a:lnTo>
                    <a:pt x="14535887" y="131292"/>
                  </a:lnTo>
                  <a:lnTo>
                    <a:pt x="14528826" y="126530"/>
                  </a:lnTo>
                  <a:lnTo>
                    <a:pt x="14520139" y="124790"/>
                  </a:lnTo>
                  <a:lnTo>
                    <a:pt x="14511477" y="126530"/>
                  </a:lnTo>
                  <a:lnTo>
                    <a:pt x="14504416" y="131292"/>
                  </a:lnTo>
                  <a:lnTo>
                    <a:pt x="14499654" y="138353"/>
                  </a:lnTo>
                  <a:lnTo>
                    <a:pt x="14497914" y="147015"/>
                  </a:lnTo>
                  <a:lnTo>
                    <a:pt x="14499654" y="155663"/>
                  </a:lnTo>
                  <a:lnTo>
                    <a:pt x="14504416" y="162725"/>
                  </a:lnTo>
                  <a:lnTo>
                    <a:pt x="14511490" y="167487"/>
                  </a:lnTo>
                  <a:lnTo>
                    <a:pt x="14520177" y="169240"/>
                  </a:lnTo>
                  <a:lnTo>
                    <a:pt x="14528826" y="167487"/>
                  </a:lnTo>
                  <a:lnTo>
                    <a:pt x="14535887" y="162725"/>
                  </a:lnTo>
                  <a:lnTo>
                    <a:pt x="14540649" y="155663"/>
                  </a:lnTo>
                  <a:lnTo>
                    <a:pt x="14542402" y="147015"/>
                  </a:lnTo>
                  <a:close/>
                </a:path>
                <a:path w="15521305" h="297814">
                  <a:moveTo>
                    <a:pt x="14631353" y="147015"/>
                  </a:moveTo>
                  <a:lnTo>
                    <a:pt x="14629600" y="138353"/>
                  </a:lnTo>
                  <a:lnTo>
                    <a:pt x="14624838" y="131292"/>
                  </a:lnTo>
                  <a:lnTo>
                    <a:pt x="14617764" y="126530"/>
                  </a:lnTo>
                  <a:lnTo>
                    <a:pt x="14609077" y="124790"/>
                  </a:lnTo>
                  <a:lnTo>
                    <a:pt x="14600428" y="126530"/>
                  </a:lnTo>
                  <a:lnTo>
                    <a:pt x="14593354" y="131292"/>
                  </a:lnTo>
                  <a:lnTo>
                    <a:pt x="14588592" y="138353"/>
                  </a:lnTo>
                  <a:lnTo>
                    <a:pt x="14586852" y="147015"/>
                  </a:lnTo>
                  <a:lnTo>
                    <a:pt x="14588592" y="155663"/>
                  </a:lnTo>
                  <a:lnTo>
                    <a:pt x="14593367" y="162725"/>
                  </a:lnTo>
                  <a:lnTo>
                    <a:pt x="14600441" y="167487"/>
                  </a:lnTo>
                  <a:lnTo>
                    <a:pt x="14609128" y="169240"/>
                  </a:lnTo>
                  <a:lnTo>
                    <a:pt x="14617764" y="167487"/>
                  </a:lnTo>
                  <a:lnTo>
                    <a:pt x="14624838" y="162725"/>
                  </a:lnTo>
                  <a:lnTo>
                    <a:pt x="14629600" y="155663"/>
                  </a:lnTo>
                  <a:lnTo>
                    <a:pt x="14631353" y="147015"/>
                  </a:lnTo>
                  <a:close/>
                </a:path>
                <a:path w="15521305" h="297814">
                  <a:moveTo>
                    <a:pt x="14720291" y="147015"/>
                  </a:moveTo>
                  <a:lnTo>
                    <a:pt x="14718538" y="138353"/>
                  </a:lnTo>
                  <a:lnTo>
                    <a:pt x="14713776" y="131292"/>
                  </a:lnTo>
                  <a:lnTo>
                    <a:pt x="14706714" y="126530"/>
                  </a:lnTo>
                  <a:lnTo>
                    <a:pt x="14698028" y="124790"/>
                  </a:lnTo>
                  <a:lnTo>
                    <a:pt x="14689366" y="126530"/>
                  </a:lnTo>
                  <a:lnTo>
                    <a:pt x="14682305" y="131292"/>
                  </a:lnTo>
                  <a:lnTo>
                    <a:pt x="14677543" y="138353"/>
                  </a:lnTo>
                  <a:lnTo>
                    <a:pt x="14675803" y="147015"/>
                  </a:lnTo>
                  <a:lnTo>
                    <a:pt x="14677543" y="155663"/>
                  </a:lnTo>
                  <a:lnTo>
                    <a:pt x="14682305" y="162725"/>
                  </a:lnTo>
                  <a:lnTo>
                    <a:pt x="14689379" y="167487"/>
                  </a:lnTo>
                  <a:lnTo>
                    <a:pt x="14698066" y="169240"/>
                  </a:lnTo>
                  <a:lnTo>
                    <a:pt x="14706714" y="167487"/>
                  </a:lnTo>
                  <a:lnTo>
                    <a:pt x="14713776" y="162725"/>
                  </a:lnTo>
                  <a:lnTo>
                    <a:pt x="14718538" y="155663"/>
                  </a:lnTo>
                  <a:lnTo>
                    <a:pt x="14720291" y="147015"/>
                  </a:lnTo>
                  <a:close/>
                </a:path>
                <a:path w="15521305" h="297814">
                  <a:moveTo>
                    <a:pt x="14809242" y="147015"/>
                  </a:moveTo>
                  <a:lnTo>
                    <a:pt x="14807489" y="138353"/>
                  </a:lnTo>
                  <a:lnTo>
                    <a:pt x="14802727" y="131292"/>
                  </a:lnTo>
                  <a:lnTo>
                    <a:pt x="14795653" y="126530"/>
                  </a:lnTo>
                  <a:lnTo>
                    <a:pt x="14786966" y="124790"/>
                  </a:lnTo>
                  <a:lnTo>
                    <a:pt x="14778317" y="126530"/>
                  </a:lnTo>
                  <a:lnTo>
                    <a:pt x="14771243" y="131292"/>
                  </a:lnTo>
                  <a:lnTo>
                    <a:pt x="14766481" y="138353"/>
                  </a:lnTo>
                  <a:lnTo>
                    <a:pt x="14764741" y="147015"/>
                  </a:lnTo>
                  <a:lnTo>
                    <a:pt x="14766481" y="155663"/>
                  </a:lnTo>
                  <a:lnTo>
                    <a:pt x="14771256" y="162725"/>
                  </a:lnTo>
                  <a:lnTo>
                    <a:pt x="14778330" y="167487"/>
                  </a:lnTo>
                  <a:lnTo>
                    <a:pt x="14787017" y="169240"/>
                  </a:lnTo>
                  <a:lnTo>
                    <a:pt x="14795653" y="167487"/>
                  </a:lnTo>
                  <a:lnTo>
                    <a:pt x="14802727" y="162725"/>
                  </a:lnTo>
                  <a:lnTo>
                    <a:pt x="14807489" y="155663"/>
                  </a:lnTo>
                  <a:lnTo>
                    <a:pt x="14809242" y="147015"/>
                  </a:lnTo>
                  <a:close/>
                </a:path>
                <a:path w="15521305" h="297814">
                  <a:moveTo>
                    <a:pt x="14898180" y="147015"/>
                  </a:moveTo>
                  <a:lnTo>
                    <a:pt x="14896427" y="138353"/>
                  </a:lnTo>
                  <a:lnTo>
                    <a:pt x="14891665" y="131292"/>
                  </a:lnTo>
                  <a:lnTo>
                    <a:pt x="14884603" y="126530"/>
                  </a:lnTo>
                  <a:lnTo>
                    <a:pt x="14875917" y="124790"/>
                  </a:lnTo>
                  <a:lnTo>
                    <a:pt x="14867255" y="126530"/>
                  </a:lnTo>
                  <a:lnTo>
                    <a:pt x="14860194" y="131292"/>
                  </a:lnTo>
                  <a:lnTo>
                    <a:pt x="14855432" y="138353"/>
                  </a:lnTo>
                  <a:lnTo>
                    <a:pt x="14853692" y="147015"/>
                  </a:lnTo>
                  <a:lnTo>
                    <a:pt x="14855432" y="155663"/>
                  </a:lnTo>
                  <a:lnTo>
                    <a:pt x="14860194" y="162725"/>
                  </a:lnTo>
                  <a:lnTo>
                    <a:pt x="14867268" y="167487"/>
                  </a:lnTo>
                  <a:lnTo>
                    <a:pt x="14875955" y="169240"/>
                  </a:lnTo>
                  <a:lnTo>
                    <a:pt x="14884603" y="167487"/>
                  </a:lnTo>
                  <a:lnTo>
                    <a:pt x="14891665" y="162725"/>
                  </a:lnTo>
                  <a:lnTo>
                    <a:pt x="14896427" y="155663"/>
                  </a:lnTo>
                  <a:lnTo>
                    <a:pt x="14898180" y="147015"/>
                  </a:lnTo>
                  <a:close/>
                </a:path>
                <a:path w="15521305" h="297814">
                  <a:moveTo>
                    <a:pt x="14987131" y="147015"/>
                  </a:moveTo>
                  <a:lnTo>
                    <a:pt x="14985378" y="138353"/>
                  </a:lnTo>
                  <a:lnTo>
                    <a:pt x="14980615" y="131292"/>
                  </a:lnTo>
                  <a:lnTo>
                    <a:pt x="14973554" y="126530"/>
                  </a:lnTo>
                  <a:lnTo>
                    <a:pt x="14964867" y="124790"/>
                  </a:lnTo>
                  <a:lnTo>
                    <a:pt x="14956206" y="126530"/>
                  </a:lnTo>
                  <a:lnTo>
                    <a:pt x="14949145" y="131292"/>
                  </a:lnTo>
                  <a:lnTo>
                    <a:pt x="14944382" y="138353"/>
                  </a:lnTo>
                  <a:lnTo>
                    <a:pt x="14942642" y="147015"/>
                  </a:lnTo>
                  <a:lnTo>
                    <a:pt x="14944382" y="155663"/>
                  </a:lnTo>
                  <a:lnTo>
                    <a:pt x="14949145" y="162725"/>
                  </a:lnTo>
                  <a:lnTo>
                    <a:pt x="14956219" y="167487"/>
                  </a:lnTo>
                  <a:lnTo>
                    <a:pt x="14964906" y="169240"/>
                  </a:lnTo>
                  <a:lnTo>
                    <a:pt x="14973554" y="167487"/>
                  </a:lnTo>
                  <a:lnTo>
                    <a:pt x="14980615" y="162725"/>
                  </a:lnTo>
                  <a:lnTo>
                    <a:pt x="14985378" y="155663"/>
                  </a:lnTo>
                  <a:lnTo>
                    <a:pt x="14987131" y="147015"/>
                  </a:lnTo>
                  <a:close/>
                </a:path>
                <a:path w="15521305" h="297814">
                  <a:moveTo>
                    <a:pt x="15076081" y="147015"/>
                  </a:moveTo>
                  <a:lnTo>
                    <a:pt x="15074329" y="138353"/>
                  </a:lnTo>
                  <a:lnTo>
                    <a:pt x="15069566" y="131292"/>
                  </a:lnTo>
                  <a:lnTo>
                    <a:pt x="15062492" y="126530"/>
                  </a:lnTo>
                  <a:lnTo>
                    <a:pt x="15053806" y="124790"/>
                  </a:lnTo>
                  <a:lnTo>
                    <a:pt x="15045157" y="126530"/>
                  </a:lnTo>
                  <a:lnTo>
                    <a:pt x="15038083" y="131292"/>
                  </a:lnTo>
                  <a:lnTo>
                    <a:pt x="15033320" y="138353"/>
                  </a:lnTo>
                  <a:lnTo>
                    <a:pt x="15031581" y="147015"/>
                  </a:lnTo>
                  <a:lnTo>
                    <a:pt x="15033320" y="155663"/>
                  </a:lnTo>
                  <a:lnTo>
                    <a:pt x="15038096" y="162725"/>
                  </a:lnTo>
                  <a:lnTo>
                    <a:pt x="15045170" y="167487"/>
                  </a:lnTo>
                  <a:lnTo>
                    <a:pt x="15053856" y="169240"/>
                  </a:lnTo>
                  <a:lnTo>
                    <a:pt x="15062492" y="167487"/>
                  </a:lnTo>
                  <a:lnTo>
                    <a:pt x="15069566" y="162725"/>
                  </a:lnTo>
                  <a:lnTo>
                    <a:pt x="15074329" y="155663"/>
                  </a:lnTo>
                  <a:lnTo>
                    <a:pt x="15076081" y="147015"/>
                  </a:lnTo>
                  <a:close/>
                </a:path>
                <a:path w="15521305" h="297814">
                  <a:moveTo>
                    <a:pt x="15165019" y="147015"/>
                  </a:moveTo>
                  <a:lnTo>
                    <a:pt x="15163267" y="138353"/>
                  </a:lnTo>
                  <a:lnTo>
                    <a:pt x="15158504" y="131292"/>
                  </a:lnTo>
                  <a:lnTo>
                    <a:pt x="15151443" y="126530"/>
                  </a:lnTo>
                  <a:lnTo>
                    <a:pt x="15142756" y="124790"/>
                  </a:lnTo>
                  <a:lnTo>
                    <a:pt x="15134095" y="126530"/>
                  </a:lnTo>
                  <a:lnTo>
                    <a:pt x="15127034" y="131292"/>
                  </a:lnTo>
                  <a:lnTo>
                    <a:pt x="15122271" y="138353"/>
                  </a:lnTo>
                  <a:lnTo>
                    <a:pt x="15120531" y="147015"/>
                  </a:lnTo>
                  <a:lnTo>
                    <a:pt x="15122271" y="155663"/>
                  </a:lnTo>
                  <a:lnTo>
                    <a:pt x="15127034" y="162725"/>
                  </a:lnTo>
                  <a:lnTo>
                    <a:pt x="15134108" y="167487"/>
                  </a:lnTo>
                  <a:lnTo>
                    <a:pt x="15142794" y="169240"/>
                  </a:lnTo>
                  <a:lnTo>
                    <a:pt x="15151443" y="167487"/>
                  </a:lnTo>
                  <a:lnTo>
                    <a:pt x="15158504" y="162725"/>
                  </a:lnTo>
                  <a:lnTo>
                    <a:pt x="15163267" y="155663"/>
                  </a:lnTo>
                  <a:lnTo>
                    <a:pt x="15165019" y="147015"/>
                  </a:lnTo>
                  <a:close/>
                </a:path>
                <a:path w="15521305" h="297814">
                  <a:moveTo>
                    <a:pt x="15253970" y="147015"/>
                  </a:moveTo>
                  <a:lnTo>
                    <a:pt x="15252218" y="138353"/>
                  </a:lnTo>
                  <a:lnTo>
                    <a:pt x="15247455" y="131292"/>
                  </a:lnTo>
                  <a:lnTo>
                    <a:pt x="15240381" y="126530"/>
                  </a:lnTo>
                  <a:lnTo>
                    <a:pt x="15231694" y="124790"/>
                  </a:lnTo>
                  <a:lnTo>
                    <a:pt x="15223046" y="126530"/>
                  </a:lnTo>
                  <a:lnTo>
                    <a:pt x="15215972" y="131292"/>
                  </a:lnTo>
                  <a:lnTo>
                    <a:pt x="15211209" y="138353"/>
                  </a:lnTo>
                  <a:lnTo>
                    <a:pt x="15209469" y="147015"/>
                  </a:lnTo>
                  <a:lnTo>
                    <a:pt x="15211209" y="155663"/>
                  </a:lnTo>
                  <a:lnTo>
                    <a:pt x="15215985" y="162725"/>
                  </a:lnTo>
                  <a:lnTo>
                    <a:pt x="15223058" y="167487"/>
                  </a:lnTo>
                  <a:lnTo>
                    <a:pt x="15231745" y="169240"/>
                  </a:lnTo>
                  <a:lnTo>
                    <a:pt x="15240381" y="167487"/>
                  </a:lnTo>
                  <a:lnTo>
                    <a:pt x="15247455" y="162725"/>
                  </a:lnTo>
                  <a:lnTo>
                    <a:pt x="15252218" y="155663"/>
                  </a:lnTo>
                  <a:lnTo>
                    <a:pt x="15253970" y="147015"/>
                  </a:lnTo>
                  <a:close/>
                </a:path>
                <a:path w="15521305" h="297814">
                  <a:moveTo>
                    <a:pt x="15342908" y="147015"/>
                  </a:moveTo>
                  <a:lnTo>
                    <a:pt x="15341156" y="138353"/>
                  </a:lnTo>
                  <a:lnTo>
                    <a:pt x="15336393" y="131292"/>
                  </a:lnTo>
                  <a:lnTo>
                    <a:pt x="15329332" y="126530"/>
                  </a:lnTo>
                  <a:lnTo>
                    <a:pt x="15320645" y="124790"/>
                  </a:lnTo>
                  <a:lnTo>
                    <a:pt x="15311984" y="126530"/>
                  </a:lnTo>
                  <a:lnTo>
                    <a:pt x="15304923" y="131292"/>
                  </a:lnTo>
                  <a:lnTo>
                    <a:pt x="15300160" y="138353"/>
                  </a:lnTo>
                  <a:lnTo>
                    <a:pt x="15298420" y="147015"/>
                  </a:lnTo>
                  <a:lnTo>
                    <a:pt x="15300160" y="155663"/>
                  </a:lnTo>
                  <a:lnTo>
                    <a:pt x="15304923" y="162725"/>
                  </a:lnTo>
                  <a:lnTo>
                    <a:pt x="15311997" y="167487"/>
                  </a:lnTo>
                  <a:lnTo>
                    <a:pt x="15320683" y="169240"/>
                  </a:lnTo>
                  <a:lnTo>
                    <a:pt x="15329332" y="167487"/>
                  </a:lnTo>
                  <a:lnTo>
                    <a:pt x="15336393" y="162725"/>
                  </a:lnTo>
                  <a:lnTo>
                    <a:pt x="15341156" y="155663"/>
                  </a:lnTo>
                  <a:lnTo>
                    <a:pt x="15342908" y="147015"/>
                  </a:lnTo>
                  <a:close/>
                </a:path>
                <a:path w="15521305" h="297814">
                  <a:moveTo>
                    <a:pt x="15431859" y="147015"/>
                  </a:moveTo>
                  <a:lnTo>
                    <a:pt x="15430107" y="138353"/>
                  </a:lnTo>
                  <a:lnTo>
                    <a:pt x="15425344" y="131292"/>
                  </a:lnTo>
                  <a:lnTo>
                    <a:pt x="15418270" y="126530"/>
                  </a:lnTo>
                  <a:lnTo>
                    <a:pt x="15409583" y="124790"/>
                  </a:lnTo>
                  <a:lnTo>
                    <a:pt x="15400935" y="126530"/>
                  </a:lnTo>
                  <a:lnTo>
                    <a:pt x="15393861" y="131292"/>
                  </a:lnTo>
                  <a:lnTo>
                    <a:pt x="15389098" y="138353"/>
                  </a:lnTo>
                  <a:lnTo>
                    <a:pt x="15387358" y="147015"/>
                  </a:lnTo>
                  <a:lnTo>
                    <a:pt x="15389098" y="155663"/>
                  </a:lnTo>
                  <a:lnTo>
                    <a:pt x="15393873" y="162725"/>
                  </a:lnTo>
                  <a:lnTo>
                    <a:pt x="15400947" y="167487"/>
                  </a:lnTo>
                  <a:lnTo>
                    <a:pt x="15409634" y="169240"/>
                  </a:lnTo>
                  <a:lnTo>
                    <a:pt x="15418270" y="167487"/>
                  </a:lnTo>
                  <a:lnTo>
                    <a:pt x="15425344" y="162725"/>
                  </a:lnTo>
                  <a:lnTo>
                    <a:pt x="15430107" y="155663"/>
                  </a:lnTo>
                  <a:lnTo>
                    <a:pt x="15431859" y="147015"/>
                  </a:lnTo>
                  <a:close/>
                </a:path>
                <a:path w="15521305" h="297814">
                  <a:moveTo>
                    <a:pt x="15520797" y="147015"/>
                  </a:moveTo>
                  <a:lnTo>
                    <a:pt x="15519045" y="138353"/>
                  </a:lnTo>
                  <a:lnTo>
                    <a:pt x="15514282" y="131292"/>
                  </a:lnTo>
                  <a:lnTo>
                    <a:pt x="15507221" y="126530"/>
                  </a:lnTo>
                  <a:lnTo>
                    <a:pt x="15498534" y="124790"/>
                  </a:lnTo>
                  <a:lnTo>
                    <a:pt x="15489873" y="126530"/>
                  </a:lnTo>
                  <a:lnTo>
                    <a:pt x="15482812" y="131292"/>
                  </a:lnTo>
                  <a:lnTo>
                    <a:pt x="15478049" y="138353"/>
                  </a:lnTo>
                  <a:lnTo>
                    <a:pt x="15476309" y="147015"/>
                  </a:lnTo>
                  <a:lnTo>
                    <a:pt x="15478049" y="155663"/>
                  </a:lnTo>
                  <a:lnTo>
                    <a:pt x="15482812" y="162725"/>
                  </a:lnTo>
                  <a:lnTo>
                    <a:pt x="15489885" y="167487"/>
                  </a:lnTo>
                  <a:lnTo>
                    <a:pt x="15498572" y="169240"/>
                  </a:lnTo>
                  <a:lnTo>
                    <a:pt x="15507221" y="167487"/>
                  </a:lnTo>
                  <a:lnTo>
                    <a:pt x="15514282" y="162725"/>
                  </a:lnTo>
                  <a:lnTo>
                    <a:pt x="15519045" y="155663"/>
                  </a:lnTo>
                  <a:lnTo>
                    <a:pt x="15520797" y="147015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324751" y="5275712"/>
              <a:ext cx="297815" cy="297815"/>
            </a:xfrm>
            <a:custGeom>
              <a:avLst/>
              <a:gdLst/>
              <a:ahLst/>
              <a:cxnLst/>
              <a:rect l="l" t="t" r="r" b="b"/>
              <a:pathLst>
                <a:path w="297814" h="297814">
                  <a:moveTo>
                    <a:pt x="0" y="148721"/>
                  </a:moveTo>
                  <a:lnTo>
                    <a:pt x="7581" y="101713"/>
                  </a:lnTo>
                  <a:lnTo>
                    <a:pt x="28694" y="60888"/>
                  </a:lnTo>
                  <a:lnTo>
                    <a:pt x="60888" y="28694"/>
                  </a:lnTo>
                  <a:lnTo>
                    <a:pt x="101713" y="7581"/>
                  </a:lnTo>
                  <a:lnTo>
                    <a:pt x="148721" y="0"/>
                  </a:lnTo>
                  <a:lnTo>
                    <a:pt x="195728" y="7581"/>
                  </a:lnTo>
                  <a:lnTo>
                    <a:pt x="236553" y="28694"/>
                  </a:lnTo>
                  <a:lnTo>
                    <a:pt x="268747" y="60888"/>
                  </a:lnTo>
                  <a:lnTo>
                    <a:pt x="289860" y="101713"/>
                  </a:lnTo>
                  <a:lnTo>
                    <a:pt x="297442" y="148721"/>
                  </a:lnTo>
                  <a:lnTo>
                    <a:pt x="289860" y="195728"/>
                  </a:lnTo>
                  <a:lnTo>
                    <a:pt x="268747" y="236553"/>
                  </a:lnTo>
                  <a:lnTo>
                    <a:pt x="236553" y="268747"/>
                  </a:lnTo>
                  <a:lnTo>
                    <a:pt x="195728" y="289860"/>
                  </a:lnTo>
                  <a:lnTo>
                    <a:pt x="148721" y="297442"/>
                  </a:lnTo>
                  <a:lnTo>
                    <a:pt x="101713" y="289860"/>
                  </a:lnTo>
                  <a:lnTo>
                    <a:pt x="60888" y="268747"/>
                  </a:lnTo>
                  <a:lnTo>
                    <a:pt x="28694" y="236553"/>
                  </a:lnTo>
                  <a:lnTo>
                    <a:pt x="7581" y="195728"/>
                  </a:lnTo>
                  <a:lnTo>
                    <a:pt x="0" y="14872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775187" y="5252895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50039" y="0"/>
                  </a:moveTo>
                  <a:lnTo>
                    <a:pt x="102615" y="7649"/>
                  </a:lnTo>
                  <a:lnTo>
                    <a:pt x="61428" y="28948"/>
                  </a:lnTo>
                  <a:lnTo>
                    <a:pt x="28949" y="61427"/>
                  </a:lnTo>
                  <a:lnTo>
                    <a:pt x="7649" y="102614"/>
                  </a:lnTo>
                  <a:lnTo>
                    <a:pt x="0" y="150037"/>
                  </a:lnTo>
                  <a:lnTo>
                    <a:pt x="7649" y="197461"/>
                  </a:lnTo>
                  <a:lnTo>
                    <a:pt x="28949" y="238648"/>
                  </a:lnTo>
                  <a:lnTo>
                    <a:pt x="61428" y="271127"/>
                  </a:lnTo>
                  <a:lnTo>
                    <a:pt x="102615" y="292427"/>
                  </a:lnTo>
                  <a:lnTo>
                    <a:pt x="150039" y="300076"/>
                  </a:lnTo>
                  <a:lnTo>
                    <a:pt x="197462" y="292427"/>
                  </a:lnTo>
                  <a:lnTo>
                    <a:pt x="238649" y="271127"/>
                  </a:lnTo>
                  <a:lnTo>
                    <a:pt x="271129" y="238648"/>
                  </a:lnTo>
                  <a:lnTo>
                    <a:pt x="292428" y="197461"/>
                  </a:lnTo>
                  <a:lnTo>
                    <a:pt x="300078" y="150037"/>
                  </a:lnTo>
                  <a:lnTo>
                    <a:pt x="292428" y="102614"/>
                  </a:lnTo>
                  <a:lnTo>
                    <a:pt x="271129" y="61427"/>
                  </a:lnTo>
                  <a:lnTo>
                    <a:pt x="238649" y="28948"/>
                  </a:lnTo>
                  <a:lnTo>
                    <a:pt x="197462" y="7649"/>
                  </a:lnTo>
                  <a:lnTo>
                    <a:pt x="150039" y="0"/>
                  </a:lnTo>
                  <a:close/>
                </a:path>
              </a:pathLst>
            </a:custGeom>
            <a:solidFill>
              <a:srgbClr val="770E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775187" y="5252895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0" y="150038"/>
                  </a:moveTo>
                  <a:lnTo>
                    <a:pt x="7649" y="102614"/>
                  </a:lnTo>
                  <a:lnTo>
                    <a:pt x="28948" y="61427"/>
                  </a:lnTo>
                  <a:lnTo>
                    <a:pt x="61427" y="28948"/>
                  </a:lnTo>
                  <a:lnTo>
                    <a:pt x="102614" y="7649"/>
                  </a:lnTo>
                  <a:lnTo>
                    <a:pt x="150038" y="0"/>
                  </a:lnTo>
                  <a:lnTo>
                    <a:pt x="197462" y="7649"/>
                  </a:lnTo>
                  <a:lnTo>
                    <a:pt x="238649" y="28948"/>
                  </a:lnTo>
                  <a:lnTo>
                    <a:pt x="271128" y="61427"/>
                  </a:lnTo>
                  <a:lnTo>
                    <a:pt x="292427" y="102614"/>
                  </a:lnTo>
                  <a:lnTo>
                    <a:pt x="300077" y="150038"/>
                  </a:lnTo>
                  <a:lnTo>
                    <a:pt x="292427" y="197462"/>
                  </a:lnTo>
                  <a:lnTo>
                    <a:pt x="271128" y="238649"/>
                  </a:lnTo>
                  <a:lnTo>
                    <a:pt x="238649" y="271128"/>
                  </a:lnTo>
                  <a:lnTo>
                    <a:pt x="197462" y="292427"/>
                  </a:lnTo>
                  <a:lnTo>
                    <a:pt x="150038" y="300077"/>
                  </a:lnTo>
                  <a:lnTo>
                    <a:pt x="102614" y="292427"/>
                  </a:lnTo>
                  <a:lnTo>
                    <a:pt x="61427" y="271128"/>
                  </a:lnTo>
                  <a:lnTo>
                    <a:pt x="28948" y="238649"/>
                  </a:lnTo>
                  <a:lnTo>
                    <a:pt x="7649" y="197462"/>
                  </a:lnTo>
                  <a:lnTo>
                    <a:pt x="0" y="1500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557351" y="5261796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150037" y="0"/>
                  </a:moveTo>
                  <a:lnTo>
                    <a:pt x="102617" y="7649"/>
                  </a:lnTo>
                  <a:lnTo>
                    <a:pt x="61431" y="28949"/>
                  </a:lnTo>
                  <a:lnTo>
                    <a:pt x="28951" y="61428"/>
                  </a:lnTo>
                  <a:lnTo>
                    <a:pt x="7649" y="102615"/>
                  </a:lnTo>
                  <a:lnTo>
                    <a:pt x="0" y="150039"/>
                  </a:lnTo>
                  <a:lnTo>
                    <a:pt x="7649" y="197462"/>
                  </a:lnTo>
                  <a:lnTo>
                    <a:pt x="28951" y="238649"/>
                  </a:lnTo>
                  <a:lnTo>
                    <a:pt x="61431" y="271128"/>
                  </a:lnTo>
                  <a:lnTo>
                    <a:pt x="102617" y="292427"/>
                  </a:lnTo>
                  <a:lnTo>
                    <a:pt x="150037" y="300076"/>
                  </a:lnTo>
                  <a:lnTo>
                    <a:pt x="197462" y="292427"/>
                  </a:lnTo>
                  <a:lnTo>
                    <a:pt x="238649" y="271128"/>
                  </a:lnTo>
                  <a:lnTo>
                    <a:pt x="271128" y="238649"/>
                  </a:lnTo>
                  <a:lnTo>
                    <a:pt x="292426" y="197462"/>
                  </a:lnTo>
                  <a:lnTo>
                    <a:pt x="300075" y="150039"/>
                  </a:lnTo>
                  <a:lnTo>
                    <a:pt x="292426" y="102615"/>
                  </a:lnTo>
                  <a:lnTo>
                    <a:pt x="271128" y="61428"/>
                  </a:lnTo>
                  <a:lnTo>
                    <a:pt x="238649" y="28949"/>
                  </a:lnTo>
                  <a:lnTo>
                    <a:pt x="197462" y="7649"/>
                  </a:lnTo>
                  <a:lnTo>
                    <a:pt x="150037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557351" y="5261796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5" h="300354">
                  <a:moveTo>
                    <a:pt x="0" y="150038"/>
                  </a:moveTo>
                  <a:lnTo>
                    <a:pt x="7649" y="102614"/>
                  </a:lnTo>
                  <a:lnTo>
                    <a:pt x="28948" y="61427"/>
                  </a:lnTo>
                  <a:lnTo>
                    <a:pt x="61427" y="28948"/>
                  </a:lnTo>
                  <a:lnTo>
                    <a:pt x="102614" y="7649"/>
                  </a:lnTo>
                  <a:lnTo>
                    <a:pt x="150038" y="0"/>
                  </a:lnTo>
                  <a:lnTo>
                    <a:pt x="197462" y="7649"/>
                  </a:lnTo>
                  <a:lnTo>
                    <a:pt x="238649" y="28948"/>
                  </a:lnTo>
                  <a:lnTo>
                    <a:pt x="271128" y="61427"/>
                  </a:lnTo>
                  <a:lnTo>
                    <a:pt x="292427" y="102614"/>
                  </a:lnTo>
                  <a:lnTo>
                    <a:pt x="300077" y="150038"/>
                  </a:lnTo>
                  <a:lnTo>
                    <a:pt x="292427" y="197462"/>
                  </a:lnTo>
                  <a:lnTo>
                    <a:pt x="271128" y="238649"/>
                  </a:lnTo>
                  <a:lnTo>
                    <a:pt x="238649" y="271128"/>
                  </a:lnTo>
                  <a:lnTo>
                    <a:pt x="197462" y="292427"/>
                  </a:lnTo>
                  <a:lnTo>
                    <a:pt x="150038" y="300077"/>
                  </a:lnTo>
                  <a:lnTo>
                    <a:pt x="102614" y="292427"/>
                  </a:lnTo>
                  <a:lnTo>
                    <a:pt x="61427" y="271128"/>
                  </a:lnTo>
                  <a:lnTo>
                    <a:pt x="28948" y="238649"/>
                  </a:lnTo>
                  <a:lnTo>
                    <a:pt x="7649" y="197462"/>
                  </a:lnTo>
                  <a:lnTo>
                    <a:pt x="0" y="15003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8810372" y="5930034"/>
            <a:ext cx="3818890" cy="2727325"/>
          </a:xfrm>
          <a:custGeom>
            <a:avLst/>
            <a:gdLst/>
            <a:ahLst/>
            <a:cxnLst/>
            <a:rect l="l" t="t" r="r" b="b"/>
            <a:pathLst>
              <a:path w="3818890" h="2727325">
                <a:moveTo>
                  <a:pt x="0" y="765431"/>
                </a:moveTo>
                <a:lnTo>
                  <a:pt x="3057" y="716214"/>
                </a:lnTo>
                <a:lnTo>
                  <a:pt x="11983" y="668820"/>
                </a:lnTo>
                <a:lnTo>
                  <a:pt x="26410" y="623619"/>
                </a:lnTo>
                <a:lnTo>
                  <a:pt x="45971" y="580978"/>
                </a:lnTo>
                <a:lnTo>
                  <a:pt x="70298" y="541264"/>
                </a:lnTo>
                <a:lnTo>
                  <a:pt x="99024" y="504845"/>
                </a:lnTo>
                <a:lnTo>
                  <a:pt x="131780" y="472089"/>
                </a:lnTo>
                <a:lnTo>
                  <a:pt x="168198" y="443364"/>
                </a:lnTo>
                <a:lnTo>
                  <a:pt x="207912" y="419037"/>
                </a:lnTo>
                <a:lnTo>
                  <a:pt x="250554" y="399476"/>
                </a:lnTo>
                <a:lnTo>
                  <a:pt x="295755" y="385048"/>
                </a:lnTo>
                <a:lnTo>
                  <a:pt x="343148" y="376122"/>
                </a:lnTo>
                <a:lnTo>
                  <a:pt x="392366" y="373065"/>
                </a:lnTo>
                <a:lnTo>
                  <a:pt x="636391" y="373065"/>
                </a:lnTo>
                <a:lnTo>
                  <a:pt x="1113697" y="0"/>
                </a:lnTo>
                <a:lnTo>
                  <a:pt x="1590978" y="373065"/>
                </a:lnTo>
                <a:lnTo>
                  <a:pt x="3425980" y="373065"/>
                </a:lnTo>
                <a:lnTo>
                  <a:pt x="3475197" y="376122"/>
                </a:lnTo>
                <a:lnTo>
                  <a:pt x="3522590" y="385048"/>
                </a:lnTo>
                <a:lnTo>
                  <a:pt x="3567792" y="399476"/>
                </a:lnTo>
                <a:lnTo>
                  <a:pt x="3610433" y="419037"/>
                </a:lnTo>
                <a:lnTo>
                  <a:pt x="3650147" y="443364"/>
                </a:lnTo>
                <a:lnTo>
                  <a:pt x="3686566" y="472089"/>
                </a:lnTo>
                <a:lnTo>
                  <a:pt x="3719321" y="504845"/>
                </a:lnTo>
                <a:lnTo>
                  <a:pt x="3748047" y="541264"/>
                </a:lnTo>
                <a:lnTo>
                  <a:pt x="3772374" y="580978"/>
                </a:lnTo>
                <a:lnTo>
                  <a:pt x="3791935" y="623619"/>
                </a:lnTo>
                <a:lnTo>
                  <a:pt x="3806362" y="668820"/>
                </a:lnTo>
                <a:lnTo>
                  <a:pt x="3815288" y="716214"/>
                </a:lnTo>
                <a:lnTo>
                  <a:pt x="3818346" y="765431"/>
                </a:lnTo>
                <a:lnTo>
                  <a:pt x="3818346" y="1353964"/>
                </a:lnTo>
                <a:lnTo>
                  <a:pt x="3818346" y="2334858"/>
                </a:lnTo>
                <a:lnTo>
                  <a:pt x="3815288" y="2384076"/>
                </a:lnTo>
                <a:lnTo>
                  <a:pt x="3806362" y="2431469"/>
                </a:lnTo>
                <a:lnTo>
                  <a:pt x="3791935" y="2476670"/>
                </a:lnTo>
                <a:lnTo>
                  <a:pt x="3772374" y="2519311"/>
                </a:lnTo>
                <a:lnTo>
                  <a:pt x="3748047" y="2559025"/>
                </a:lnTo>
                <a:lnTo>
                  <a:pt x="3719321" y="2595444"/>
                </a:lnTo>
                <a:lnTo>
                  <a:pt x="3686566" y="2628200"/>
                </a:lnTo>
                <a:lnTo>
                  <a:pt x="3650147" y="2656925"/>
                </a:lnTo>
                <a:lnTo>
                  <a:pt x="3610433" y="2681252"/>
                </a:lnTo>
                <a:lnTo>
                  <a:pt x="3567792" y="2700813"/>
                </a:lnTo>
                <a:lnTo>
                  <a:pt x="3522590" y="2715241"/>
                </a:lnTo>
                <a:lnTo>
                  <a:pt x="3475197" y="2724167"/>
                </a:lnTo>
                <a:lnTo>
                  <a:pt x="3425980" y="2727224"/>
                </a:lnTo>
                <a:lnTo>
                  <a:pt x="1590978" y="2727224"/>
                </a:lnTo>
                <a:lnTo>
                  <a:pt x="636391" y="2727224"/>
                </a:lnTo>
                <a:lnTo>
                  <a:pt x="392366" y="2727224"/>
                </a:lnTo>
                <a:lnTo>
                  <a:pt x="343148" y="2724167"/>
                </a:lnTo>
                <a:lnTo>
                  <a:pt x="295755" y="2715241"/>
                </a:lnTo>
                <a:lnTo>
                  <a:pt x="250554" y="2700813"/>
                </a:lnTo>
                <a:lnTo>
                  <a:pt x="207912" y="2681252"/>
                </a:lnTo>
                <a:lnTo>
                  <a:pt x="168198" y="2656925"/>
                </a:lnTo>
                <a:lnTo>
                  <a:pt x="131780" y="2628200"/>
                </a:lnTo>
                <a:lnTo>
                  <a:pt x="99024" y="2595444"/>
                </a:lnTo>
                <a:lnTo>
                  <a:pt x="70298" y="2559025"/>
                </a:lnTo>
                <a:lnTo>
                  <a:pt x="45971" y="2519311"/>
                </a:lnTo>
                <a:lnTo>
                  <a:pt x="26410" y="2476670"/>
                </a:lnTo>
                <a:lnTo>
                  <a:pt x="11983" y="2431469"/>
                </a:lnTo>
                <a:lnTo>
                  <a:pt x="3057" y="2384076"/>
                </a:lnTo>
                <a:lnTo>
                  <a:pt x="0" y="2334858"/>
                </a:lnTo>
                <a:lnTo>
                  <a:pt x="0" y="1353964"/>
                </a:lnTo>
                <a:lnTo>
                  <a:pt x="0" y="765427"/>
                </a:lnTo>
                <a:close/>
              </a:path>
            </a:pathLst>
          </a:custGeom>
          <a:ln w="44450">
            <a:solidFill>
              <a:srgbClr val="770E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86583" y="6700167"/>
            <a:ext cx="1727835" cy="14408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810"/>
              </a:spcBef>
            </a:pPr>
            <a:r>
              <a:rPr sz="3000" spc="-395" dirty="0">
                <a:solidFill>
                  <a:srgbClr val="770EF7"/>
                </a:solidFill>
                <a:latin typeface="Arial Black" panose="020B0A04020102020204"/>
                <a:cs typeface="Arial Black" panose="020B0A04020102020204"/>
              </a:rPr>
              <a:t>2017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5875">
              <a:lnSpc>
                <a:spcPts val="3110"/>
              </a:lnSpc>
              <a:spcBef>
                <a:spcPts val="615"/>
              </a:spcBef>
            </a:pPr>
            <a:r>
              <a:rPr sz="2600" spc="-80" dirty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rPr>
              <a:t>Cypress</a:t>
            </a:r>
            <a:endParaRPr sz="26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ts val="3110"/>
              </a:lnSpc>
            </a:pPr>
            <a:r>
              <a:rPr sz="2600" dirty="0">
                <a:solidFill>
                  <a:srgbClr val="130F25"/>
                </a:solidFill>
                <a:latin typeface="Arial MT"/>
                <a:cs typeface="Arial MT"/>
              </a:rPr>
              <a:t>Public</a:t>
            </a:r>
            <a:r>
              <a:rPr sz="2600" spc="185" dirty="0">
                <a:solidFill>
                  <a:srgbClr val="130F25"/>
                </a:solidFill>
                <a:latin typeface="Arial MT"/>
                <a:cs typeface="Arial MT"/>
              </a:rPr>
              <a:t> </a:t>
            </a:r>
            <a:r>
              <a:rPr sz="2600" spc="40" dirty="0">
                <a:solidFill>
                  <a:srgbClr val="130F25"/>
                </a:solidFill>
                <a:latin typeface="Arial MT"/>
                <a:cs typeface="Arial MT"/>
              </a:rPr>
              <a:t>beta</a:t>
            </a:r>
            <a:endParaRPr sz="2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789369" y="2685643"/>
            <a:ext cx="4290060" cy="2327275"/>
            <a:chOff x="12789369" y="2685643"/>
            <a:chExt cx="4290060" cy="2327275"/>
          </a:xfrm>
        </p:grpSpPr>
        <p:sp>
          <p:nvSpPr>
            <p:cNvPr id="14" name="object 14"/>
            <p:cNvSpPr/>
            <p:nvPr/>
          </p:nvSpPr>
          <p:spPr>
            <a:xfrm>
              <a:off x="12811594" y="2707868"/>
              <a:ext cx="4245610" cy="2282825"/>
            </a:xfrm>
            <a:custGeom>
              <a:avLst/>
              <a:gdLst/>
              <a:ahLst/>
              <a:cxnLst/>
              <a:rect l="l" t="t" r="r" b="b"/>
              <a:pathLst>
                <a:path w="4245609" h="2282825">
                  <a:moveTo>
                    <a:pt x="1768995" y="2028880"/>
                  </a:moveTo>
                  <a:lnTo>
                    <a:pt x="707593" y="2028880"/>
                  </a:lnTo>
                  <a:lnTo>
                    <a:pt x="1238300" y="2282492"/>
                  </a:lnTo>
                  <a:lnTo>
                    <a:pt x="1768995" y="2028880"/>
                  </a:lnTo>
                  <a:close/>
                </a:path>
                <a:path w="4245609" h="2282825">
                  <a:moveTo>
                    <a:pt x="3907434" y="0"/>
                  </a:moveTo>
                  <a:lnTo>
                    <a:pt x="338150" y="0"/>
                  </a:lnTo>
                  <a:lnTo>
                    <a:pt x="292262" y="3086"/>
                  </a:lnTo>
                  <a:lnTo>
                    <a:pt x="248252" y="12079"/>
                  </a:lnTo>
                  <a:lnTo>
                    <a:pt x="206522" y="26573"/>
                  </a:lnTo>
                  <a:lnTo>
                    <a:pt x="167474" y="46167"/>
                  </a:lnTo>
                  <a:lnTo>
                    <a:pt x="131512" y="70458"/>
                  </a:lnTo>
                  <a:lnTo>
                    <a:pt x="99037" y="99042"/>
                  </a:lnTo>
                  <a:lnTo>
                    <a:pt x="70454" y="131517"/>
                  </a:lnTo>
                  <a:lnTo>
                    <a:pt x="46164" y="167480"/>
                  </a:lnTo>
                  <a:lnTo>
                    <a:pt x="26571" y="206528"/>
                  </a:lnTo>
                  <a:lnTo>
                    <a:pt x="12078" y="248258"/>
                  </a:lnTo>
                  <a:lnTo>
                    <a:pt x="3086" y="292267"/>
                  </a:lnTo>
                  <a:lnTo>
                    <a:pt x="0" y="338152"/>
                  </a:lnTo>
                  <a:lnTo>
                    <a:pt x="0" y="1690731"/>
                  </a:lnTo>
                  <a:lnTo>
                    <a:pt x="3086" y="1736612"/>
                  </a:lnTo>
                  <a:lnTo>
                    <a:pt x="12078" y="1780621"/>
                  </a:lnTo>
                  <a:lnTo>
                    <a:pt x="26571" y="1822351"/>
                  </a:lnTo>
                  <a:lnTo>
                    <a:pt x="46164" y="1861399"/>
                  </a:lnTo>
                  <a:lnTo>
                    <a:pt x="70454" y="1897362"/>
                  </a:lnTo>
                  <a:lnTo>
                    <a:pt x="99037" y="1929837"/>
                  </a:lnTo>
                  <a:lnTo>
                    <a:pt x="131512" y="1958422"/>
                  </a:lnTo>
                  <a:lnTo>
                    <a:pt x="167474" y="1982712"/>
                  </a:lnTo>
                  <a:lnTo>
                    <a:pt x="206522" y="2002307"/>
                  </a:lnTo>
                  <a:lnTo>
                    <a:pt x="248252" y="2016801"/>
                  </a:lnTo>
                  <a:lnTo>
                    <a:pt x="292262" y="2025793"/>
                  </a:lnTo>
                  <a:lnTo>
                    <a:pt x="338150" y="2028880"/>
                  </a:lnTo>
                  <a:lnTo>
                    <a:pt x="3907434" y="2028880"/>
                  </a:lnTo>
                  <a:lnTo>
                    <a:pt x="3953319" y="2025793"/>
                  </a:lnTo>
                  <a:lnTo>
                    <a:pt x="3997327" y="2016801"/>
                  </a:lnTo>
                  <a:lnTo>
                    <a:pt x="4039057" y="2002307"/>
                  </a:lnTo>
                  <a:lnTo>
                    <a:pt x="4078104" y="1982712"/>
                  </a:lnTo>
                  <a:lnTo>
                    <a:pt x="4114067" y="1958422"/>
                  </a:lnTo>
                  <a:lnTo>
                    <a:pt x="4146542" y="1929837"/>
                  </a:lnTo>
                  <a:lnTo>
                    <a:pt x="4175126" y="1897362"/>
                  </a:lnTo>
                  <a:lnTo>
                    <a:pt x="4199416" y="1861399"/>
                  </a:lnTo>
                  <a:lnTo>
                    <a:pt x="4219010" y="1822351"/>
                  </a:lnTo>
                  <a:lnTo>
                    <a:pt x="4233505" y="1780621"/>
                  </a:lnTo>
                  <a:lnTo>
                    <a:pt x="4242497" y="1736612"/>
                  </a:lnTo>
                  <a:lnTo>
                    <a:pt x="4245584" y="1690731"/>
                  </a:lnTo>
                  <a:lnTo>
                    <a:pt x="4245584" y="338152"/>
                  </a:lnTo>
                  <a:lnTo>
                    <a:pt x="4242497" y="292267"/>
                  </a:lnTo>
                  <a:lnTo>
                    <a:pt x="4233505" y="248258"/>
                  </a:lnTo>
                  <a:lnTo>
                    <a:pt x="4219010" y="206528"/>
                  </a:lnTo>
                  <a:lnTo>
                    <a:pt x="4199416" y="167480"/>
                  </a:lnTo>
                  <a:lnTo>
                    <a:pt x="4175126" y="131517"/>
                  </a:lnTo>
                  <a:lnTo>
                    <a:pt x="4146542" y="99042"/>
                  </a:lnTo>
                  <a:lnTo>
                    <a:pt x="4114067" y="70458"/>
                  </a:lnTo>
                  <a:lnTo>
                    <a:pt x="4078104" y="46167"/>
                  </a:lnTo>
                  <a:lnTo>
                    <a:pt x="4039057" y="26573"/>
                  </a:lnTo>
                  <a:lnTo>
                    <a:pt x="3997327" y="12079"/>
                  </a:lnTo>
                  <a:lnTo>
                    <a:pt x="3953319" y="3086"/>
                  </a:lnTo>
                  <a:lnTo>
                    <a:pt x="3907434" y="0"/>
                  </a:lnTo>
                  <a:close/>
                </a:path>
              </a:pathLst>
            </a:custGeom>
            <a:solidFill>
              <a:srgbClr val="FFD0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2811594" y="2707868"/>
              <a:ext cx="4245610" cy="2282825"/>
            </a:xfrm>
            <a:custGeom>
              <a:avLst/>
              <a:gdLst/>
              <a:ahLst/>
              <a:cxnLst/>
              <a:rect l="l" t="t" r="r" b="b"/>
              <a:pathLst>
                <a:path w="4245609" h="2282825">
                  <a:moveTo>
                    <a:pt x="0" y="338152"/>
                  </a:moveTo>
                  <a:lnTo>
                    <a:pt x="3086" y="292267"/>
                  </a:lnTo>
                  <a:lnTo>
                    <a:pt x="12079" y="248258"/>
                  </a:lnTo>
                  <a:lnTo>
                    <a:pt x="26573" y="206528"/>
                  </a:lnTo>
                  <a:lnTo>
                    <a:pt x="46167" y="167480"/>
                  </a:lnTo>
                  <a:lnTo>
                    <a:pt x="70458" y="131517"/>
                  </a:lnTo>
                  <a:lnTo>
                    <a:pt x="99042" y="99042"/>
                  </a:lnTo>
                  <a:lnTo>
                    <a:pt x="131517" y="70458"/>
                  </a:lnTo>
                  <a:lnTo>
                    <a:pt x="167480" y="46167"/>
                  </a:lnTo>
                  <a:lnTo>
                    <a:pt x="206528" y="26573"/>
                  </a:lnTo>
                  <a:lnTo>
                    <a:pt x="248257" y="12079"/>
                  </a:lnTo>
                  <a:lnTo>
                    <a:pt x="292266" y="3086"/>
                  </a:lnTo>
                  <a:lnTo>
                    <a:pt x="338152" y="0"/>
                  </a:lnTo>
                  <a:lnTo>
                    <a:pt x="707598" y="0"/>
                  </a:lnTo>
                  <a:lnTo>
                    <a:pt x="1768996" y="0"/>
                  </a:lnTo>
                  <a:lnTo>
                    <a:pt x="3907439" y="0"/>
                  </a:lnTo>
                  <a:lnTo>
                    <a:pt x="3953324" y="3086"/>
                  </a:lnTo>
                  <a:lnTo>
                    <a:pt x="3997333" y="12079"/>
                  </a:lnTo>
                  <a:lnTo>
                    <a:pt x="4039062" y="26573"/>
                  </a:lnTo>
                  <a:lnTo>
                    <a:pt x="4078110" y="46167"/>
                  </a:lnTo>
                  <a:lnTo>
                    <a:pt x="4114073" y="70458"/>
                  </a:lnTo>
                  <a:lnTo>
                    <a:pt x="4146548" y="99042"/>
                  </a:lnTo>
                  <a:lnTo>
                    <a:pt x="4175132" y="131517"/>
                  </a:lnTo>
                  <a:lnTo>
                    <a:pt x="4199423" y="167480"/>
                  </a:lnTo>
                  <a:lnTo>
                    <a:pt x="4219017" y="206528"/>
                  </a:lnTo>
                  <a:lnTo>
                    <a:pt x="4233511" y="248258"/>
                  </a:lnTo>
                  <a:lnTo>
                    <a:pt x="4242504" y="292267"/>
                  </a:lnTo>
                  <a:lnTo>
                    <a:pt x="4245591" y="338152"/>
                  </a:lnTo>
                  <a:lnTo>
                    <a:pt x="4245591" y="1183512"/>
                  </a:lnTo>
                  <a:lnTo>
                    <a:pt x="4245591" y="1690732"/>
                  </a:lnTo>
                  <a:lnTo>
                    <a:pt x="4242504" y="1736612"/>
                  </a:lnTo>
                  <a:lnTo>
                    <a:pt x="4233511" y="1780621"/>
                  </a:lnTo>
                  <a:lnTo>
                    <a:pt x="4219017" y="1822351"/>
                  </a:lnTo>
                  <a:lnTo>
                    <a:pt x="4199423" y="1861399"/>
                  </a:lnTo>
                  <a:lnTo>
                    <a:pt x="4175132" y="1897362"/>
                  </a:lnTo>
                  <a:lnTo>
                    <a:pt x="4146548" y="1929837"/>
                  </a:lnTo>
                  <a:lnTo>
                    <a:pt x="4114073" y="1958421"/>
                  </a:lnTo>
                  <a:lnTo>
                    <a:pt x="4078110" y="1982712"/>
                  </a:lnTo>
                  <a:lnTo>
                    <a:pt x="4039062" y="2002306"/>
                  </a:lnTo>
                  <a:lnTo>
                    <a:pt x="3997333" y="2016800"/>
                  </a:lnTo>
                  <a:lnTo>
                    <a:pt x="3953324" y="2025793"/>
                  </a:lnTo>
                  <a:lnTo>
                    <a:pt x="3907439" y="2028880"/>
                  </a:lnTo>
                  <a:lnTo>
                    <a:pt x="1768996" y="2028880"/>
                  </a:lnTo>
                  <a:lnTo>
                    <a:pt x="1238311" y="2282492"/>
                  </a:lnTo>
                  <a:lnTo>
                    <a:pt x="707598" y="2028880"/>
                  </a:lnTo>
                  <a:lnTo>
                    <a:pt x="338152" y="2028880"/>
                  </a:lnTo>
                  <a:lnTo>
                    <a:pt x="292266" y="2025793"/>
                  </a:lnTo>
                  <a:lnTo>
                    <a:pt x="248257" y="2016800"/>
                  </a:lnTo>
                  <a:lnTo>
                    <a:pt x="206528" y="2002306"/>
                  </a:lnTo>
                  <a:lnTo>
                    <a:pt x="167480" y="1982712"/>
                  </a:lnTo>
                  <a:lnTo>
                    <a:pt x="131517" y="1958421"/>
                  </a:lnTo>
                  <a:lnTo>
                    <a:pt x="99042" y="1929837"/>
                  </a:lnTo>
                  <a:lnTo>
                    <a:pt x="70458" y="1897362"/>
                  </a:lnTo>
                  <a:lnTo>
                    <a:pt x="46167" y="1861399"/>
                  </a:lnTo>
                  <a:lnTo>
                    <a:pt x="26573" y="1822351"/>
                  </a:lnTo>
                  <a:lnTo>
                    <a:pt x="12079" y="1780621"/>
                  </a:lnTo>
                  <a:lnTo>
                    <a:pt x="3086" y="1736612"/>
                  </a:lnTo>
                  <a:lnTo>
                    <a:pt x="0" y="1690727"/>
                  </a:lnTo>
                  <a:lnTo>
                    <a:pt x="0" y="1183512"/>
                  </a:lnTo>
                  <a:lnTo>
                    <a:pt x="0" y="338152"/>
                  </a:lnTo>
                  <a:close/>
                </a:path>
              </a:pathLst>
            </a:custGeom>
            <a:ln w="4445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3075094" y="2948548"/>
            <a:ext cx="1681480" cy="10414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80"/>
              </a:spcBef>
            </a:pPr>
            <a:r>
              <a:rPr sz="3000" spc="-20" dirty="0">
                <a:solidFill>
                  <a:srgbClr val="FF1675"/>
                </a:solidFill>
              </a:rPr>
              <a:t>2020</a:t>
            </a:r>
            <a:endParaRPr sz="3000"/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215" dirty="0"/>
              <a:t>Playwright</a:t>
            </a:r>
            <a:endParaRPr sz="2600"/>
          </a:p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390398" y="2212958"/>
            <a:ext cx="2769576" cy="276957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698" y="2862611"/>
            <a:ext cx="1657400" cy="1337302"/>
          </a:xfrm>
          <a:prstGeom prst="rect">
            <a:avLst/>
          </a:prstGeom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44802" y="1453388"/>
            <a:ext cx="1916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40" dirty="0">
                <a:solidFill>
                  <a:srgbClr val="FF1675"/>
                </a:solidFill>
              </a:rPr>
              <a:t>Locators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Core</a:t>
            </a:r>
            <a:r>
              <a:rPr spc="-250" dirty="0"/>
              <a:t> </a:t>
            </a:r>
            <a:r>
              <a:rPr spc="-310" dirty="0"/>
              <a:t>Playwright</a:t>
            </a:r>
            <a:r>
              <a:rPr spc="-240" dirty="0"/>
              <a:t> </a:t>
            </a:r>
            <a:r>
              <a:rPr spc="-300" dirty="0"/>
              <a:t>concepts</a:t>
            </a:r>
            <a:endParaRPr spc="-300" dirty="0"/>
          </a:p>
          <a:p>
            <a:pPr marL="20320">
              <a:lnSpc>
                <a:spcPct val="100000"/>
              </a:lnSpc>
              <a:spcBef>
                <a:spcPts val="2660"/>
              </a:spcBef>
            </a:pPr>
            <a:r>
              <a:rPr spc="-265" dirty="0"/>
              <a:t>Write</a:t>
            </a:r>
            <a:r>
              <a:rPr spc="-250" dirty="0"/>
              <a:t> </a:t>
            </a:r>
            <a:r>
              <a:rPr spc="-290" dirty="0"/>
              <a:t>and</a:t>
            </a:r>
            <a:r>
              <a:rPr spc="-254" dirty="0"/>
              <a:t> </a:t>
            </a:r>
            <a:r>
              <a:rPr spc="-275" dirty="0"/>
              <a:t>refactor</a:t>
            </a:r>
            <a:r>
              <a:rPr spc="-250" dirty="0"/>
              <a:t> </a:t>
            </a:r>
            <a:r>
              <a:rPr spc="-265" dirty="0"/>
              <a:t>first</a:t>
            </a:r>
            <a:r>
              <a:rPr spc="-250" dirty="0"/>
              <a:t> </a:t>
            </a:r>
            <a:r>
              <a:rPr spc="-290" dirty="0"/>
              <a:t>test</a:t>
            </a:r>
            <a:r>
              <a:rPr spc="-245" dirty="0"/>
              <a:t> </a:t>
            </a:r>
            <a:r>
              <a:rPr spc="-325" dirty="0"/>
              <a:t>scripts</a:t>
            </a:r>
            <a:endParaRPr spc="-325" dirty="0"/>
          </a:p>
          <a:p>
            <a:pPr marL="20320">
              <a:lnSpc>
                <a:spcPct val="100000"/>
              </a:lnSpc>
              <a:spcBef>
                <a:spcPts val="2690"/>
              </a:spcBef>
            </a:pPr>
            <a:r>
              <a:rPr spc="-335" dirty="0"/>
              <a:t>Simple</a:t>
            </a:r>
            <a:r>
              <a:rPr spc="-245" dirty="0"/>
              <a:t> </a:t>
            </a:r>
            <a:r>
              <a:rPr spc="-320" dirty="0"/>
              <a:t>actions:</a:t>
            </a:r>
            <a:r>
              <a:rPr spc="-240" dirty="0"/>
              <a:t> </a:t>
            </a:r>
            <a:r>
              <a:rPr spc="-320" dirty="0"/>
              <a:t>clicking,</a:t>
            </a:r>
            <a:r>
              <a:rPr spc="-240" dirty="0"/>
              <a:t> </a:t>
            </a:r>
            <a:r>
              <a:rPr spc="-250" dirty="0"/>
              <a:t>typing,</a:t>
            </a:r>
            <a:r>
              <a:rPr spc="-240" dirty="0"/>
              <a:t> </a:t>
            </a:r>
            <a:r>
              <a:rPr spc="-375" dirty="0"/>
              <a:t>selecting…</a:t>
            </a:r>
            <a:endParaRPr spc="-375" dirty="0"/>
          </a:p>
          <a:p>
            <a:pPr marL="12700" marR="1473200" indent="7620">
              <a:lnSpc>
                <a:spcPct val="102000"/>
              </a:lnSpc>
              <a:spcBef>
                <a:spcPts val="2615"/>
              </a:spcBef>
            </a:pPr>
            <a:r>
              <a:rPr spc="-300" dirty="0"/>
              <a:t>Advanced</a:t>
            </a:r>
            <a:r>
              <a:rPr spc="-240" dirty="0"/>
              <a:t> </a:t>
            </a:r>
            <a:r>
              <a:rPr spc="-320" dirty="0"/>
              <a:t>actions:</a:t>
            </a:r>
            <a:r>
              <a:rPr spc="-235" dirty="0"/>
              <a:t> </a:t>
            </a:r>
            <a:r>
              <a:rPr spc="-260" dirty="0"/>
              <a:t>handling</a:t>
            </a:r>
            <a:r>
              <a:rPr spc="-245" dirty="0"/>
              <a:t> </a:t>
            </a:r>
            <a:r>
              <a:rPr spc="-320" dirty="0"/>
              <a:t>dialogs, </a:t>
            </a:r>
            <a:r>
              <a:rPr spc="-325" dirty="0"/>
              <a:t>downloads,</a:t>
            </a:r>
            <a:r>
              <a:rPr spc="-250" dirty="0"/>
              <a:t> </a:t>
            </a:r>
            <a:r>
              <a:rPr spc="-325" dirty="0"/>
              <a:t>screenshots,</a:t>
            </a:r>
            <a:r>
              <a:rPr spc="-235" dirty="0"/>
              <a:t> </a:t>
            </a:r>
            <a:r>
              <a:rPr spc="-325" dirty="0"/>
              <a:t>etc.</a:t>
            </a:r>
            <a:endParaRPr spc="-325" dirty="0"/>
          </a:p>
          <a:p>
            <a:pPr marL="20320">
              <a:lnSpc>
                <a:spcPct val="100000"/>
              </a:lnSpc>
              <a:spcBef>
                <a:spcPts val="2690"/>
              </a:spcBef>
            </a:pPr>
            <a:r>
              <a:rPr spc="-225" dirty="0"/>
              <a:t>Configuring</a:t>
            </a:r>
            <a:r>
              <a:rPr spc="-245" dirty="0"/>
              <a:t> </a:t>
            </a:r>
            <a:r>
              <a:rPr spc="-350" dirty="0"/>
              <a:t>tests</a:t>
            </a:r>
            <a:endParaRPr spc="-350" dirty="0"/>
          </a:p>
          <a:p>
            <a:pPr marL="20320" marR="3296285">
              <a:lnSpc>
                <a:spcPts val="7010"/>
              </a:lnSpc>
              <a:spcBef>
                <a:spcPts val="455"/>
              </a:spcBef>
            </a:pPr>
            <a:r>
              <a:rPr spc="-360" dirty="0"/>
              <a:t>Network:</a:t>
            </a:r>
            <a:r>
              <a:rPr spc="-245" dirty="0"/>
              <a:t> </a:t>
            </a:r>
            <a:r>
              <a:rPr spc="-315" dirty="0"/>
              <a:t>below</a:t>
            </a:r>
            <a:r>
              <a:rPr spc="-250" dirty="0"/>
              <a:t> </a:t>
            </a:r>
            <a:r>
              <a:rPr spc="-240" dirty="0"/>
              <a:t>the </a:t>
            </a:r>
            <a:r>
              <a:rPr spc="-320" dirty="0"/>
              <a:t>surface </a:t>
            </a:r>
            <a:r>
              <a:rPr spc="-310" dirty="0"/>
              <a:t>Playwright</a:t>
            </a:r>
            <a:r>
              <a:rPr spc="-220" dirty="0"/>
              <a:t> </a:t>
            </a:r>
            <a:r>
              <a:rPr spc="-320" dirty="0"/>
              <a:t>Tooling</a:t>
            </a:r>
            <a:endParaRPr spc="-320" dirty="0"/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3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Overview</a:t>
            </a:r>
            <a:endParaRPr sz="45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4179" y="2729483"/>
            <a:ext cx="1232090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spc="-675" dirty="0">
                <a:solidFill>
                  <a:srgbClr val="FFFFFF"/>
                </a:solidFill>
              </a:rPr>
              <a:t>Fast,</a:t>
            </a:r>
            <a:r>
              <a:rPr sz="8000" spc="-505" dirty="0">
                <a:solidFill>
                  <a:srgbClr val="FFFFFF"/>
                </a:solidFill>
              </a:rPr>
              <a:t> </a:t>
            </a:r>
            <a:r>
              <a:rPr sz="8000" spc="-575" dirty="0">
                <a:solidFill>
                  <a:srgbClr val="FFFFFF"/>
                </a:solidFill>
              </a:rPr>
              <a:t>stable</a:t>
            </a:r>
            <a:r>
              <a:rPr sz="8000" spc="-500" dirty="0">
                <a:solidFill>
                  <a:srgbClr val="FFFFFF"/>
                </a:solidFill>
              </a:rPr>
              <a:t> </a:t>
            </a:r>
            <a:r>
              <a:rPr sz="8000" spc="-585" dirty="0">
                <a:solidFill>
                  <a:srgbClr val="FFFFFF"/>
                </a:solidFill>
              </a:rPr>
              <a:t>tests. </a:t>
            </a:r>
            <a:r>
              <a:rPr sz="8000" spc="-735" dirty="0">
                <a:solidFill>
                  <a:srgbClr val="FFFFFF"/>
                </a:solidFill>
              </a:rPr>
              <a:t>Packed</a:t>
            </a:r>
            <a:r>
              <a:rPr sz="8000" spc="-530" dirty="0">
                <a:solidFill>
                  <a:srgbClr val="FFFFFF"/>
                </a:solidFill>
              </a:rPr>
              <a:t> </a:t>
            </a:r>
            <a:r>
              <a:rPr sz="8000" spc="-570" dirty="0">
                <a:solidFill>
                  <a:srgbClr val="FFFFFF"/>
                </a:solidFill>
              </a:rPr>
              <a:t>with</a:t>
            </a:r>
            <a:r>
              <a:rPr sz="8000" spc="-525" dirty="0">
                <a:solidFill>
                  <a:srgbClr val="FFFFFF"/>
                </a:solidFill>
              </a:rPr>
              <a:t> </a:t>
            </a:r>
            <a:r>
              <a:rPr sz="8000" spc="-515" dirty="0">
                <a:solidFill>
                  <a:srgbClr val="FFFFFF"/>
                </a:solidFill>
              </a:rPr>
              <a:t>lots</a:t>
            </a:r>
            <a:r>
              <a:rPr sz="8000" spc="-540" dirty="0">
                <a:solidFill>
                  <a:srgbClr val="FFFFFF"/>
                </a:solidFill>
              </a:rPr>
              <a:t> </a:t>
            </a:r>
            <a:r>
              <a:rPr sz="8000" spc="-254" dirty="0">
                <a:solidFill>
                  <a:srgbClr val="FFFFFF"/>
                </a:solidFill>
              </a:rPr>
              <a:t>of</a:t>
            </a:r>
            <a:r>
              <a:rPr sz="8000" spc="-525" dirty="0">
                <a:solidFill>
                  <a:srgbClr val="FFFFFF"/>
                </a:solidFill>
              </a:rPr>
              <a:t> </a:t>
            </a:r>
            <a:r>
              <a:rPr sz="8000" spc="-540" dirty="0">
                <a:solidFill>
                  <a:srgbClr val="FFFFFF"/>
                </a:solidFill>
              </a:rPr>
              <a:t>great </a:t>
            </a:r>
            <a:r>
              <a:rPr sz="8000" spc="-95" dirty="0">
                <a:solidFill>
                  <a:srgbClr val="FFFFFF"/>
                </a:solidFill>
              </a:rPr>
              <a:t>out-</a:t>
            </a:r>
            <a:r>
              <a:rPr sz="8000" spc="95" dirty="0">
                <a:solidFill>
                  <a:srgbClr val="FFFFFF"/>
                </a:solidFill>
              </a:rPr>
              <a:t>of-</a:t>
            </a:r>
            <a:r>
              <a:rPr sz="8000" spc="-110" dirty="0">
                <a:solidFill>
                  <a:srgbClr val="FFFFFF"/>
                </a:solidFill>
              </a:rPr>
              <a:t>the-</a:t>
            </a:r>
            <a:r>
              <a:rPr sz="8000" spc="-655" dirty="0">
                <a:solidFill>
                  <a:srgbClr val="FFFFFF"/>
                </a:solidFill>
              </a:rPr>
              <a:t>box</a:t>
            </a:r>
            <a:r>
              <a:rPr sz="8000" spc="-475" dirty="0">
                <a:solidFill>
                  <a:srgbClr val="FFFFFF"/>
                </a:solidFill>
              </a:rPr>
              <a:t> </a:t>
            </a:r>
            <a:r>
              <a:rPr sz="8000" spc="-550" dirty="0">
                <a:solidFill>
                  <a:srgbClr val="FFFFFF"/>
                </a:solidFill>
              </a:rPr>
              <a:t>features.</a:t>
            </a:r>
            <a:endParaRPr sz="8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4460"/>
            <a:chOff x="0" y="0"/>
            <a:chExt cx="18288000" cy="1028446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8000" cy="1028395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12316" y="2438401"/>
              <a:ext cx="0" cy="6827520"/>
            </a:xfrm>
            <a:custGeom>
              <a:avLst/>
              <a:gdLst/>
              <a:ahLst/>
              <a:cxnLst/>
              <a:rect l="l" t="t" r="r" b="b"/>
              <a:pathLst>
                <a:path h="6827520">
                  <a:moveTo>
                    <a:pt x="0" y="0"/>
                  </a:moveTo>
                  <a:lnTo>
                    <a:pt x="1" y="6827046"/>
                  </a:lnTo>
                </a:path>
              </a:pathLst>
            </a:custGeom>
            <a:ln w="571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7686040" y="3844035"/>
            <a:ext cx="9410065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Auto-</a:t>
            </a:r>
            <a:r>
              <a:rPr sz="3400" spc="-35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wait</a:t>
            </a:r>
            <a:r>
              <a:rPr sz="3400" spc="-22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and</a:t>
            </a:r>
            <a:r>
              <a:rPr sz="3400" spc="-2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stabilization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12700" marR="4916805">
              <a:lnSpc>
                <a:spcPts val="6790"/>
              </a:lnSpc>
              <a:spcBef>
                <a:spcPts val="605"/>
              </a:spcBef>
            </a:pPr>
            <a:r>
              <a:rPr sz="3400" spc="-39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Test</a:t>
            </a:r>
            <a:r>
              <a:rPr sz="34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isolation</a:t>
            </a:r>
            <a:r>
              <a:rPr sz="3400" spc="8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Browser</a:t>
            </a:r>
            <a:r>
              <a:rPr sz="3400" spc="-2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2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management 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Debugging</a:t>
            </a:r>
            <a:r>
              <a:rPr sz="3400" spc="-1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0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tools</a:t>
            </a:r>
            <a:endParaRPr sz="34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34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Write</a:t>
            </a:r>
            <a:r>
              <a:rPr sz="3400" spc="-24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7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in: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7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Java,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10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C#,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5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Python,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29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JS/TS</a:t>
            </a:r>
            <a:r>
              <a:rPr sz="3400" spc="-24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29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with</a:t>
            </a:r>
            <a:r>
              <a:rPr sz="3400" spc="-235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400" spc="-320" dirty="0">
                <a:solidFill>
                  <a:srgbClr val="FF1675"/>
                </a:solidFill>
                <a:latin typeface="Arial Black" panose="020B0A04020102020204"/>
                <a:cs typeface="Arial Black" panose="020B0A04020102020204"/>
              </a:rPr>
              <a:t>NodeJS</a:t>
            </a:r>
            <a:endParaRPr sz="34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Playwright</a:t>
            </a:r>
            <a:r>
              <a:rPr spc="-310" dirty="0"/>
              <a:t> </a:t>
            </a:r>
            <a:r>
              <a:rPr spc="-360" dirty="0"/>
              <a:t>Advantages</a:t>
            </a:r>
            <a:endParaRPr spc="-36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437" y="3229768"/>
            <a:ext cx="5245099" cy="52451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Playwright</a:t>
            </a:r>
            <a:endParaRPr spc="-340" dirty="0"/>
          </a:p>
        </p:txBody>
      </p:sp>
      <p:sp>
        <p:nvSpPr>
          <p:cNvPr id="4" name="object 4"/>
          <p:cNvSpPr/>
          <p:nvPr/>
        </p:nvSpPr>
        <p:spPr>
          <a:xfrm>
            <a:off x="917189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5" y="0"/>
                </a:moveTo>
                <a:lnTo>
                  <a:pt x="124849" y="0"/>
                </a:lnTo>
                <a:lnTo>
                  <a:pt x="76252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5"/>
                </a:lnTo>
                <a:lnTo>
                  <a:pt x="9811" y="2392562"/>
                </a:lnTo>
                <a:lnTo>
                  <a:pt x="36567" y="2432247"/>
                </a:lnTo>
                <a:lnTo>
                  <a:pt x="76252" y="2459003"/>
                </a:lnTo>
                <a:lnTo>
                  <a:pt x="124849" y="2468815"/>
                </a:lnTo>
                <a:lnTo>
                  <a:pt x="4940925" y="2468815"/>
                </a:lnTo>
                <a:lnTo>
                  <a:pt x="4989523" y="2459003"/>
                </a:lnTo>
                <a:lnTo>
                  <a:pt x="5029208" y="2432247"/>
                </a:lnTo>
                <a:lnTo>
                  <a:pt x="5055964" y="2392562"/>
                </a:lnTo>
                <a:lnTo>
                  <a:pt x="5065775" y="2343965"/>
                </a:lnTo>
                <a:lnTo>
                  <a:pt x="5065775" y="124849"/>
                </a:lnTo>
                <a:lnTo>
                  <a:pt x="5055964" y="76252"/>
                </a:lnTo>
                <a:lnTo>
                  <a:pt x="5029208" y="36567"/>
                </a:lnTo>
                <a:lnTo>
                  <a:pt x="4989523" y="9811"/>
                </a:lnTo>
                <a:lnTo>
                  <a:pt x="4940925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172139" y="4303267"/>
            <a:ext cx="2649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Dependable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11111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6" y="0"/>
                </a:moveTo>
                <a:lnTo>
                  <a:pt x="124849" y="0"/>
                </a:lnTo>
                <a:lnTo>
                  <a:pt x="76252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5"/>
                </a:lnTo>
                <a:lnTo>
                  <a:pt x="9811" y="2392562"/>
                </a:lnTo>
                <a:lnTo>
                  <a:pt x="36567" y="2432247"/>
                </a:lnTo>
                <a:lnTo>
                  <a:pt x="76252" y="2459003"/>
                </a:lnTo>
                <a:lnTo>
                  <a:pt x="124849" y="2468815"/>
                </a:lnTo>
                <a:lnTo>
                  <a:pt x="4940926" y="2468815"/>
                </a:lnTo>
                <a:lnTo>
                  <a:pt x="4989523" y="2459003"/>
                </a:lnTo>
                <a:lnTo>
                  <a:pt x="5029208" y="2432247"/>
                </a:lnTo>
                <a:lnTo>
                  <a:pt x="5055964" y="2392562"/>
                </a:lnTo>
                <a:lnTo>
                  <a:pt x="5065776" y="2343965"/>
                </a:lnTo>
                <a:lnTo>
                  <a:pt x="5065776" y="124849"/>
                </a:lnTo>
                <a:lnTo>
                  <a:pt x="5055964" y="76252"/>
                </a:lnTo>
                <a:lnTo>
                  <a:pt x="5029208" y="36567"/>
                </a:lnTo>
                <a:lnTo>
                  <a:pt x="4989523" y="9811"/>
                </a:lnTo>
                <a:lnTo>
                  <a:pt x="4940926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258173" y="4303267"/>
            <a:ext cx="1864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Efficient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305034" y="3369276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9" y="0"/>
                </a:moveTo>
                <a:lnTo>
                  <a:pt x="124848" y="0"/>
                </a:lnTo>
                <a:lnTo>
                  <a:pt x="76251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5"/>
                </a:lnTo>
                <a:lnTo>
                  <a:pt x="9811" y="2392562"/>
                </a:lnTo>
                <a:lnTo>
                  <a:pt x="36567" y="2432247"/>
                </a:lnTo>
                <a:lnTo>
                  <a:pt x="76251" y="2459003"/>
                </a:lnTo>
                <a:lnTo>
                  <a:pt x="124848" y="2468815"/>
                </a:lnTo>
                <a:lnTo>
                  <a:pt x="4940929" y="2468815"/>
                </a:lnTo>
                <a:lnTo>
                  <a:pt x="4989523" y="2459003"/>
                </a:lnTo>
                <a:lnTo>
                  <a:pt x="5029206" y="2432247"/>
                </a:lnTo>
                <a:lnTo>
                  <a:pt x="5055960" y="2392562"/>
                </a:lnTo>
                <a:lnTo>
                  <a:pt x="5065770" y="2343965"/>
                </a:lnTo>
                <a:lnTo>
                  <a:pt x="5065770" y="124849"/>
                </a:lnTo>
                <a:lnTo>
                  <a:pt x="5055960" y="76252"/>
                </a:lnTo>
                <a:lnTo>
                  <a:pt x="5029206" y="36567"/>
                </a:lnTo>
                <a:lnTo>
                  <a:pt x="4989523" y="9811"/>
                </a:lnTo>
                <a:lnTo>
                  <a:pt x="4940929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3973530" y="4303267"/>
            <a:ext cx="1822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Capable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7189" y="6507609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5" y="0"/>
                </a:moveTo>
                <a:lnTo>
                  <a:pt x="124849" y="0"/>
                </a:lnTo>
                <a:lnTo>
                  <a:pt x="76252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6"/>
                </a:lnTo>
                <a:lnTo>
                  <a:pt x="9811" y="2392563"/>
                </a:lnTo>
                <a:lnTo>
                  <a:pt x="36567" y="2432247"/>
                </a:lnTo>
                <a:lnTo>
                  <a:pt x="76252" y="2459004"/>
                </a:lnTo>
                <a:lnTo>
                  <a:pt x="124849" y="2468815"/>
                </a:lnTo>
                <a:lnTo>
                  <a:pt x="4940925" y="2468815"/>
                </a:lnTo>
                <a:lnTo>
                  <a:pt x="4989523" y="2459004"/>
                </a:lnTo>
                <a:lnTo>
                  <a:pt x="5029208" y="2432247"/>
                </a:lnTo>
                <a:lnTo>
                  <a:pt x="5055964" y="2392563"/>
                </a:lnTo>
                <a:lnTo>
                  <a:pt x="5065775" y="2343966"/>
                </a:lnTo>
                <a:lnTo>
                  <a:pt x="5065775" y="124849"/>
                </a:lnTo>
                <a:lnTo>
                  <a:pt x="5055964" y="76252"/>
                </a:lnTo>
                <a:lnTo>
                  <a:pt x="5029208" y="36567"/>
                </a:lnTo>
                <a:lnTo>
                  <a:pt x="4989523" y="9811"/>
                </a:lnTo>
                <a:lnTo>
                  <a:pt x="4940925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02663" y="7442707"/>
            <a:ext cx="238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Ubiquitous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11111" y="6507609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6" y="0"/>
                </a:moveTo>
                <a:lnTo>
                  <a:pt x="124849" y="0"/>
                </a:lnTo>
                <a:lnTo>
                  <a:pt x="76252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6"/>
                </a:lnTo>
                <a:lnTo>
                  <a:pt x="9811" y="2392563"/>
                </a:lnTo>
                <a:lnTo>
                  <a:pt x="36567" y="2432247"/>
                </a:lnTo>
                <a:lnTo>
                  <a:pt x="76252" y="2459004"/>
                </a:lnTo>
                <a:lnTo>
                  <a:pt x="124849" y="2468815"/>
                </a:lnTo>
                <a:lnTo>
                  <a:pt x="4940926" y="2468815"/>
                </a:lnTo>
                <a:lnTo>
                  <a:pt x="4989523" y="2459004"/>
                </a:lnTo>
                <a:lnTo>
                  <a:pt x="5029208" y="2432247"/>
                </a:lnTo>
                <a:lnTo>
                  <a:pt x="5055964" y="2392563"/>
                </a:lnTo>
                <a:lnTo>
                  <a:pt x="5065776" y="2343966"/>
                </a:lnTo>
                <a:lnTo>
                  <a:pt x="5065776" y="124849"/>
                </a:lnTo>
                <a:lnTo>
                  <a:pt x="5055964" y="76252"/>
                </a:lnTo>
                <a:lnTo>
                  <a:pt x="5029208" y="36567"/>
                </a:lnTo>
                <a:lnTo>
                  <a:pt x="4989523" y="9811"/>
                </a:lnTo>
                <a:lnTo>
                  <a:pt x="4940926" y="0"/>
                </a:lnTo>
                <a:close/>
              </a:path>
            </a:pathLst>
          </a:custGeom>
          <a:solidFill>
            <a:srgbClr val="770E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115298" y="7442707"/>
            <a:ext cx="215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Delightful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305034" y="6507609"/>
            <a:ext cx="5066030" cy="2468880"/>
          </a:xfrm>
          <a:custGeom>
            <a:avLst/>
            <a:gdLst/>
            <a:ahLst/>
            <a:cxnLst/>
            <a:rect l="l" t="t" r="r" b="b"/>
            <a:pathLst>
              <a:path w="5066030" h="2468879">
                <a:moveTo>
                  <a:pt x="4940929" y="0"/>
                </a:moveTo>
                <a:lnTo>
                  <a:pt x="124848" y="0"/>
                </a:lnTo>
                <a:lnTo>
                  <a:pt x="76251" y="9811"/>
                </a:lnTo>
                <a:lnTo>
                  <a:pt x="36567" y="36567"/>
                </a:lnTo>
                <a:lnTo>
                  <a:pt x="9811" y="76252"/>
                </a:lnTo>
                <a:lnTo>
                  <a:pt x="0" y="124849"/>
                </a:lnTo>
                <a:lnTo>
                  <a:pt x="0" y="2343966"/>
                </a:lnTo>
                <a:lnTo>
                  <a:pt x="9811" y="2392563"/>
                </a:lnTo>
                <a:lnTo>
                  <a:pt x="36567" y="2432247"/>
                </a:lnTo>
                <a:lnTo>
                  <a:pt x="76251" y="2459004"/>
                </a:lnTo>
                <a:lnTo>
                  <a:pt x="124848" y="2468815"/>
                </a:lnTo>
                <a:lnTo>
                  <a:pt x="4940929" y="2468815"/>
                </a:lnTo>
                <a:lnTo>
                  <a:pt x="4989523" y="2459004"/>
                </a:lnTo>
                <a:lnTo>
                  <a:pt x="5029206" y="2432247"/>
                </a:lnTo>
                <a:lnTo>
                  <a:pt x="5055960" y="2392563"/>
                </a:lnTo>
                <a:lnTo>
                  <a:pt x="5065770" y="2343966"/>
                </a:lnTo>
                <a:lnTo>
                  <a:pt x="5065770" y="124849"/>
                </a:lnTo>
                <a:lnTo>
                  <a:pt x="5055960" y="76252"/>
                </a:lnTo>
                <a:lnTo>
                  <a:pt x="5029206" y="36567"/>
                </a:lnTo>
                <a:lnTo>
                  <a:pt x="4989523" y="9811"/>
                </a:lnTo>
                <a:lnTo>
                  <a:pt x="4940929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4239430" y="7442707"/>
            <a:ext cx="1290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Lively</a:t>
            </a:r>
            <a:endParaRPr sz="36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Dependable</a:t>
            </a:r>
            <a:endParaRPr spc="-320" dirty="0"/>
          </a:p>
        </p:txBody>
      </p:sp>
      <p:grpSp>
        <p:nvGrpSpPr>
          <p:cNvPr id="3" name="object 3"/>
          <p:cNvGrpSpPr/>
          <p:nvPr/>
        </p:nvGrpSpPr>
        <p:grpSpPr>
          <a:xfrm>
            <a:off x="5275851" y="1976318"/>
            <a:ext cx="5001260" cy="7303134"/>
            <a:chOff x="5275851" y="1976318"/>
            <a:chExt cx="5001260" cy="7303134"/>
          </a:xfrm>
        </p:grpSpPr>
        <p:sp>
          <p:nvSpPr>
            <p:cNvPr id="4" name="object 4"/>
            <p:cNvSpPr/>
            <p:nvPr/>
          </p:nvSpPr>
          <p:spPr>
            <a:xfrm>
              <a:off x="5275851" y="4714719"/>
              <a:ext cx="3641090" cy="4564380"/>
            </a:xfrm>
            <a:custGeom>
              <a:avLst/>
              <a:gdLst/>
              <a:ahLst/>
              <a:cxnLst/>
              <a:rect l="l" t="t" r="r" b="b"/>
              <a:pathLst>
                <a:path w="3641090" h="4564380">
                  <a:moveTo>
                    <a:pt x="2635432" y="1230910"/>
                  </a:moveTo>
                  <a:lnTo>
                    <a:pt x="429257" y="1230910"/>
                  </a:lnTo>
                  <a:lnTo>
                    <a:pt x="431218" y="1308470"/>
                  </a:lnTo>
                  <a:lnTo>
                    <a:pt x="431248" y="1309662"/>
                  </a:lnTo>
                  <a:lnTo>
                    <a:pt x="433992" y="1357205"/>
                  </a:lnTo>
                  <a:lnTo>
                    <a:pt x="434054" y="1358278"/>
                  </a:lnTo>
                  <a:lnTo>
                    <a:pt x="437428" y="1405283"/>
                  </a:lnTo>
                  <a:lnTo>
                    <a:pt x="441672" y="1454957"/>
                  </a:lnTo>
                  <a:lnTo>
                    <a:pt x="446476" y="1503012"/>
                  </a:lnTo>
                  <a:lnTo>
                    <a:pt x="451936" y="1550870"/>
                  </a:lnTo>
                  <a:lnTo>
                    <a:pt x="458048" y="1598526"/>
                  </a:lnTo>
                  <a:lnTo>
                    <a:pt x="464808" y="1645978"/>
                  </a:lnTo>
                  <a:lnTo>
                    <a:pt x="472211" y="1693219"/>
                  </a:lnTo>
                  <a:lnTo>
                    <a:pt x="480252" y="1740245"/>
                  </a:lnTo>
                  <a:lnTo>
                    <a:pt x="488927" y="1787052"/>
                  </a:lnTo>
                  <a:lnTo>
                    <a:pt x="498232" y="1833635"/>
                  </a:lnTo>
                  <a:lnTo>
                    <a:pt x="508080" y="1879613"/>
                  </a:lnTo>
                  <a:lnTo>
                    <a:pt x="518710" y="1926110"/>
                  </a:lnTo>
                  <a:lnTo>
                    <a:pt x="529874" y="1971994"/>
                  </a:lnTo>
                  <a:lnTo>
                    <a:pt x="541649" y="2017635"/>
                  </a:lnTo>
                  <a:lnTo>
                    <a:pt x="554031" y="2063029"/>
                  </a:lnTo>
                  <a:lnTo>
                    <a:pt x="567014" y="2108172"/>
                  </a:lnTo>
                  <a:lnTo>
                    <a:pt x="580595" y="2153059"/>
                  </a:lnTo>
                  <a:lnTo>
                    <a:pt x="594768" y="2197685"/>
                  </a:lnTo>
                  <a:lnTo>
                    <a:pt x="609529" y="2242046"/>
                  </a:lnTo>
                  <a:lnTo>
                    <a:pt x="624873" y="2286137"/>
                  </a:lnTo>
                  <a:lnTo>
                    <a:pt x="640796" y="2329954"/>
                  </a:lnTo>
                  <a:lnTo>
                    <a:pt x="657294" y="2373491"/>
                  </a:lnTo>
                  <a:lnTo>
                    <a:pt x="674361" y="2416746"/>
                  </a:lnTo>
                  <a:lnTo>
                    <a:pt x="691993" y="2459712"/>
                  </a:lnTo>
                  <a:lnTo>
                    <a:pt x="710185" y="2502385"/>
                  </a:lnTo>
                  <a:lnTo>
                    <a:pt x="728934" y="2544761"/>
                  </a:lnTo>
                  <a:lnTo>
                    <a:pt x="748233" y="2586835"/>
                  </a:lnTo>
                  <a:lnTo>
                    <a:pt x="768079" y="2628603"/>
                  </a:lnTo>
                  <a:lnTo>
                    <a:pt x="788468" y="2670059"/>
                  </a:lnTo>
                  <a:lnTo>
                    <a:pt x="809394" y="2711200"/>
                  </a:lnTo>
                  <a:lnTo>
                    <a:pt x="830853" y="2752021"/>
                  </a:lnTo>
                  <a:lnTo>
                    <a:pt x="852840" y="2792516"/>
                  </a:lnTo>
                  <a:lnTo>
                    <a:pt x="875351" y="2832683"/>
                  </a:lnTo>
                  <a:lnTo>
                    <a:pt x="898381" y="2872515"/>
                  </a:lnTo>
                  <a:lnTo>
                    <a:pt x="921926" y="2912009"/>
                  </a:lnTo>
                  <a:lnTo>
                    <a:pt x="945980" y="2951160"/>
                  </a:lnTo>
                  <a:lnTo>
                    <a:pt x="970540" y="2989962"/>
                  </a:lnTo>
                  <a:lnTo>
                    <a:pt x="995601" y="3028413"/>
                  </a:lnTo>
                  <a:lnTo>
                    <a:pt x="1021159" y="3066506"/>
                  </a:lnTo>
                  <a:lnTo>
                    <a:pt x="1047208" y="3104238"/>
                  </a:lnTo>
                  <a:lnTo>
                    <a:pt x="1073744" y="3141604"/>
                  </a:lnTo>
                  <a:lnTo>
                    <a:pt x="1100762" y="3178600"/>
                  </a:lnTo>
                  <a:lnTo>
                    <a:pt x="1128259" y="3215220"/>
                  </a:lnTo>
                  <a:lnTo>
                    <a:pt x="1156228" y="3251460"/>
                  </a:lnTo>
                  <a:lnTo>
                    <a:pt x="1184667" y="3287316"/>
                  </a:lnTo>
                  <a:lnTo>
                    <a:pt x="1213570" y="3322782"/>
                  </a:lnTo>
                  <a:lnTo>
                    <a:pt x="1242932" y="3357855"/>
                  </a:lnTo>
                  <a:lnTo>
                    <a:pt x="1272749" y="3392530"/>
                  </a:lnTo>
                  <a:lnTo>
                    <a:pt x="1303017" y="3426802"/>
                  </a:lnTo>
                  <a:lnTo>
                    <a:pt x="1333730" y="3460667"/>
                  </a:lnTo>
                  <a:lnTo>
                    <a:pt x="1364885" y="3494120"/>
                  </a:lnTo>
                  <a:lnTo>
                    <a:pt x="1396476" y="3527156"/>
                  </a:lnTo>
                  <a:lnTo>
                    <a:pt x="1428500" y="3559771"/>
                  </a:lnTo>
                  <a:lnTo>
                    <a:pt x="1460951" y="3591961"/>
                  </a:lnTo>
                  <a:lnTo>
                    <a:pt x="1493824" y="3623720"/>
                  </a:lnTo>
                  <a:lnTo>
                    <a:pt x="1527116" y="3655044"/>
                  </a:lnTo>
                  <a:lnTo>
                    <a:pt x="1560822" y="3685929"/>
                  </a:lnTo>
                  <a:lnTo>
                    <a:pt x="1594937" y="3716370"/>
                  </a:lnTo>
                  <a:lnTo>
                    <a:pt x="1629457" y="3746362"/>
                  </a:lnTo>
                  <a:lnTo>
                    <a:pt x="1664376" y="3775901"/>
                  </a:lnTo>
                  <a:lnTo>
                    <a:pt x="1699691" y="3804982"/>
                  </a:lnTo>
                  <a:lnTo>
                    <a:pt x="1735397" y="3833601"/>
                  </a:lnTo>
                  <a:lnTo>
                    <a:pt x="1771489" y="3861753"/>
                  </a:lnTo>
                  <a:lnTo>
                    <a:pt x="1807962" y="3889433"/>
                  </a:lnTo>
                  <a:lnTo>
                    <a:pt x="1844813" y="3916637"/>
                  </a:lnTo>
                  <a:lnTo>
                    <a:pt x="1882036" y="3943360"/>
                  </a:lnTo>
                  <a:lnTo>
                    <a:pt x="1919627" y="3969598"/>
                  </a:lnTo>
                  <a:lnTo>
                    <a:pt x="1957581" y="3995347"/>
                  </a:lnTo>
                  <a:lnTo>
                    <a:pt x="1995894" y="4020600"/>
                  </a:lnTo>
                  <a:lnTo>
                    <a:pt x="2034561" y="4045355"/>
                  </a:lnTo>
                  <a:lnTo>
                    <a:pt x="2073577" y="4069606"/>
                  </a:lnTo>
                  <a:lnTo>
                    <a:pt x="2112939" y="4093349"/>
                  </a:lnTo>
                  <a:lnTo>
                    <a:pt x="2152640" y="4116578"/>
                  </a:lnTo>
                  <a:lnTo>
                    <a:pt x="2192678" y="4139291"/>
                  </a:lnTo>
                  <a:lnTo>
                    <a:pt x="2233047" y="4161481"/>
                  </a:lnTo>
                  <a:lnTo>
                    <a:pt x="2273742" y="4183145"/>
                  </a:lnTo>
                  <a:lnTo>
                    <a:pt x="2314760" y="4204278"/>
                  </a:lnTo>
                  <a:lnTo>
                    <a:pt x="2356094" y="4224875"/>
                  </a:lnTo>
                  <a:lnTo>
                    <a:pt x="2397742" y="4244932"/>
                  </a:lnTo>
                  <a:lnTo>
                    <a:pt x="2439698" y="4264443"/>
                  </a:lnTo>
                  <a:lnTo>
                    <a:pt x="2481958" y="4283406"/>
                  </a:lnTo>
                  <a:lnTo>
                    <a:pt x="2524516" y="4301814"/>
                  </a:lnTo>
                  <a:lnTo>
                    <a:pt x="2567370" y="4319663"/>
                  </a:lnTo>
                  <a:lnTo>
                    <a:pt x="2610513" y="4336950"/>
                  </a:lnTo>
                  <a:lnTo>
                    <a:pt x="2653941" y="4353668"/>
                  </a:lnTo>
                  <a:lnTo>
                    <a:pt x="2697651" y="4369814"/>
                  </a:lnTo>
                  <a:lnTo>
                    <a:pt x="2741636" y="4385383"/>
                  </a:lnTo>
                  <a:lnTo>
                    <a:pt x="2785893" y="4400370"/>
                  </a:lnTo>
                  <a:lnTo>
                    <a:pt x="2830417" y="4414771"/>
                  </a:lnTo>
                  <a:lnTo>
                    <a:pt x="2875204" y="4428582"/>
                  </a:lnTo>
                  <a:lnTo>
                    <a:pt x="2920248" y="4441797"/>
                  </a:lnTo>
                  <a:lnTo>
                    <a:pt x="2965545" y="4454412"/>
                  </a:lnTo>
                  <a:lnTo>
                    <a:pt x="3011092" y="4466422"/>
                  </a:lnTo>
                  <a:lnTo>
                    <a:pt x="3056882" y="4477824"/>
                  </a:lnTo>
                  <a:lnTo>
                    <a:pt x="3102912" y="4488612"/>
                  </a:lnTo>
                  <a:lnTo>
                    <a:pt x="3149176" y="4498781"/>
                  </a:lnTo>
                  <a:lnTo>
                    <a:pt x="3195671" y="4508328"/>
                  </a:lnTo>
                  <a:lnTo>
                    <a:pt x="3242392" y="4517247"/>
                  </a:lnTo>
                  <a:lnTo>
                    <a:pt x="3289334" y="4525534"/>
                  </a:lnTo>
                  <a:lnTo>
                    <a:pt x="3336492" y="4533184"/>
                  </a:lnTo>
                  <a:lnTo>
                    <a:pt x="3383863" y="4540194"/>
                  </a:lnTo>
                  <a:lnTo>
                    <a:pt x="3431440" y="4546557"/>
                  </a:lnTo>
                  <a:lnTo>
                    <a:pt x="3479221" y="4552270"/>
                  </a:lnTo>
                  <a:lnTo>
                    <a:pt x="3527200" y="4557329"/>
                  </a:lnTo>
                  <a:lnTo>
                    <a:pt x="3618204" y="4564105"/>
                  </a:lnTo>
                  <a:lnTo>
                    <a:pt x="2738624" y="3470851"/>
                  </a:lnTo>
                  <a:lnTo>
                    <a:pt x="3641041" y="2349211"/>
                  </a:lnTo>
                  <a:lnTo>
                    <a:pt x="3585967" y="2337989"/>
                  </a:lnTo>
                  <a:lnTo>
                    <a:pt x="3538728" y="2325979"/>
                  </a:lnTo>
                  <a:lnTo>
                    <a:pt x="3492232" y="2312177"/>
                  </a:lnTo>
                  <a:lnTo>
                    <a:pt x="3446518" y="2296623"/>
                  </a:lnTo>
                  <a:lnTo>
                    <a:pt x="3401625" y="2279355"/>
                  </a:lnTo>
                  <a:lnTo>
                    <a:pt x="3357592" y="2260413"/>
                  </a:lnTo>
                  <a:lnTo>
                    <a:pt x="3314458" y="2239835"/>
                  </a:lnTo>
                  <a:lnTo>
                    <a:pt x="3272263" y="2217662"/>
                  </a:lnTo>
                  <a:lnTo>
                    <a:pt x="3231045" y="2193932"/>
                  </a:lnTo>
                  <a:lnTo>
                    <a:pt x="3190844" y="2168684"/>
                  </a:lnTo>
                  <a:lnTo>
                    <a:pt x="3151699" y="2141957"/>
                  </a:lnTo>
                  <a:lnTo>
                    <a:pt x="3113649" y="2113791"/>
                  </a:lnTo>
                  <a:lnTo>
                    <a:pt x="3076733" y="2084225"/>
                  </a:lnTo>
                  <a:lnTo>
                    <a:pt x="3040990" y="2053298"/>
                  </a:lnTo>
                  <a:lnTo>
                    <a:pt x="3006459" y="2021048"/>
                  </a:lnTo>
                  <a:lnTo>
                    <a:pt x="2973181" y="1987516"/>
                  </a:lnTo>
                  <a:lnTo>
                    <a:pt x="2941192" y="1952740"/>
                  </a:lnTo>
                  <a:lnTo>
                    <a:pt x="2910534" y="1916759"/>
                  </a:lnTo>
                  <a:lnTo>
                    <a:pt x="2881245" y="1879613"/>
                  </a:lnTo>
                  <a:lnTo>
                    <a:pt x="2853364" y="1841341"/>
                  </a:lnTo>
                  <a:lnTo>
                    <a:pt x="2826930" y="1801981"/>
                  </a:lnTo>
                  <a:lnTo>
                    <a:pt x="2801982" y="1761574"/>
                  </a:lnTo>
                  <a:lnTo>
                    <a:pt x="2778560" y="1720158"/>
                  </a:lnTo>
                  <a:lnTo>
                    <a:pt x="2756703" y="1677771"/>
                  </a:lnTo>
                  <a:lnTo>
                    <a:pt x="2736449" y="1634455"/>
                  </a:lnTo>
                  <a:lnTo>
                    <a:pt x="2717839" y="1590247"/>
                  </a:lnTo>
                  <a:lnTo>
                    <a:pt x="2700911" y="1545186"/>
                  </a:lnTo>
                  <a:lnTo>
                    <a:pt x="2685704" y="1499313"/>
                  </a:lnTo>
                  <a:lnTo>
                    <a:pt x="2672257" y="1452665"/>
                  </a:lnTo>
                  <a:lnTo>
                    <a:pt x="2660610" y="1405283"/>
                  </a:lnTo>
                  <a:lnTo>
                    <a:pt x="2650801" y="1357205"/>
                  </a:lnTo>
                  <a:lnTo>
                    <a:pt x="2642871" y="1308470"/>
                  </a:lnTo>
                  <a:lnTo>
                    <a:pt x="2636857" y="1259118"/>
                  </a:lnTo>
                  <a:lnTo>
                    <a:pt x="2635432" y="1230910"/>
                  </a:lnTo>
                  <a:close/>
                </a:path>
                <a:path w="3641090" h="4564380">
                  <a:moveTo>
                    <a:pt x="1529932" y="0"/>
                  </a:moveTo>
                  <a:lnTo>
                    <a:pt x="0" y="1230910"/>
                  </a:lnTo>
                  <a:lnTo>
                    <a:pt x="3059864" y="1230910"/>
                  </a:lnTo>
                  <a:lnTo>
                    <a:pt x="1529932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656078" y="6773186"/>
              <a:ext cx="885038" cy="929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12767" y="1976318"/>
              <a:ext cx="4564380" cy="3641725"/>
            </a:xfrm>
            <a:custGeom>
              <a:avLst/>
              <a:gdLst/>
              <a:ahLst/>
              <a:cxnLst/>
              <a:rect l="l" t="t" r="r" b="b"/>
              <a:pathLst>
                <a:path w="4564380" h="3641725">
                  <a:moveTo>
                    <a:pt x="2931311" y="2738400"/>
                  </a:moveTo>
                  <a:lnTo>
                    <a:pt x="1093017" y="2738400"/>
                  </a:lnTo>
                  <a:lnTo>
                    <a:pt x="2215046" y="3641131"/>
                  </a:lnTo>
                  <a:lnTo>
                    <a:pt x="2215700" y="3636658"/>
                  </a:lnTo>
                  <a:lnTo>
                    <a:pt x="2225879" y="3588716"/>
                  </a:lnTo>
                  <a:lnTo>
                    <a:pt x="2237889" y="3541478"/>
                  </a:lnTo>
                  <a:lnTo>
                    <a:pt x="2251691" y="3494982"/>
                  </a:lnTo>
                  <a:lnTo>
                    <a:pt x="2267246" y="3449268"/>
                  </a:lnTo>
                  <a:lnTo>
                    <a:pt x="2284514" y="3404375"/>
                  </a:lnTo>
                  <a:lnTo>
                    <a:pt x="2303456" y="3360342"/>
                  </a:lnTo>
                  <a:lnTo>
                    <a:pt x="2324033" y="3317208"/>
                  </a:lnTo>
                  <a:lnTo>
                    <a:pt x="2346206" y="3275013"/>
                  </a:lnTo>
                  <a:lnTo>
                    <a:pt x="2369937" y="3233795"/>
                  </a:lnTo>
                  <a:lnTo>
                    <a:pt x="2395184" y="3193594"/>
                  </a:lnTo>
                  <a:lnTo>
                    <a:pt x="2421911" y="3154449"/>
                  </a:lnTo>
                  <a:lnTo>
                    <a:pt x="2450077" y="3116398"/>
                  </a:lnTo>
                  <a:lnTo>
                    <a:pt x="2479643" y="3079482"/>
                  </a:lnTo>
                  <a:lnTo>
                    <a:pt x="2510570" y="3043740"/>
                  </a:lnTo>
                  <a:lnTo>
                    <a:pt x="2542820" y="3009209"/>
                  </a:lnTo>
                  <a:lnTo>
                    <a:pt x="2576352" y="2975930"/>
                  </a:lnTo>
                  <a:lnTo>
                    <a:pt x="2611128" y="2943942"/>
                  </a:lnTo>
                  <a:lnTo>
                    <a:pt x="2647109" y="2913284"/>
                  </a:lnTo>
                  <a:lnTo>
                    <a:pt x="2684255" y="2883995"/>
                  </a:lnTo>
                  <a:lnTo>
                    <a:pt x="2722527" y="2856113"/>
                  </a:lnTo>
                  <a:lnTo>
                    <a:pt x="2761886" y="2829679"/>
                  </a:lnTo>
                  <a:lnTo>
                    <a:pt x="2802294" y="2804732"/>
                  </a:lnTo>
                  <a:lnTo>
                    <a:pt x="2843710" y="2781310"/>
                  </a:lnTo>
                  <a:lnTo>
                    <a:pt x="2886096" y="2759453"/>
                  </a:lnTo>
                  <a:lnTo>
                    <a:pt x="2929413" y="2739199"/>
                  </a:lnTo>
                  <a:lnTo>
                    <a:pt x="2931311" y="2738400"/>
                  </a:lnTo>
                  <a:close/>
                </a:path>
                <a:path w="4564380" h="3641725">
                  <a:moveTo>
                    <a:pt x="3332957" y="432008"/>
                  </a:moveTo>
                  <a:lnTo>
                    <a:pt x="3254206" y="433999"/>
                  </a:lnTo>
                  <a:lnTo>
                    <a:pt x="3205589" y="436805"/>
                  </a:lnTo>
                  <a:lnTo>
                    <a:pt x="3157156" y="440281"/>
                  </a:lnTo>
                  <a:lnTo>
                    <a:pt x="3108910" y="444423"/>
                  </a:lnTo>
                  <a:lnTo>
                    <a:pt x="3060856" y="449227"/>
                  </a:lnTo>
                  <a:lnTo>
                    <a:pt x="3012998" y="454687"/>
                  </a:lnTo>
                  <a:lnTo>
                    <a:pt x="2965341" y="460799"/>
                  </a:lnTo>
                  <a:lnTo>
                    <a:pt x="2917890" y="467559"/>
                  </a:lnTo>
                  <a:lnTo>
                    <a:pt x="2870649" y="474962"/>
                  </a:lnTo>
                  <a:lnTo>
                    <a:pt x="2823622" y="483003"/>
                  </a:lnTo>
                  <a:lnTo>
                    <a:pt x="2776816" y="491678"/>
                  </a:lnTo>
                  <a:lnTo>
                    <a:pt x="2730233" y="500982"/>
                  </a:lnTo>
                  <a:lnTo>
                    <a:pt x="2683878" y="510911"/>
                  </a:lnTo>
                  <a:lnTo>
                    <a:pt x="2637757" y="521460"/>
                  </a:lnTo>
                  <a:lnTo>
                    <a:pt x="2591874" y="532624"/>
                  </a:lnTo>
                  <a:lnTo>
                    <a:pt x="2546232" y="544400"/>
                  </a:lnTo>
                  <a:lnTo>
                    <a:pt x="2500838" y="556781"/>
                  </a:lnTo>
                  <a:lnTo>
                    <a:pt x="2455695" y="569765"/>
                  </a:lnTo>
                  <a:lnTo>
                    <a:pt x="2410809" y="583345"/>
                  </a:lnTo>
                  <a:lnTo>
                    <a:pt x="2366182" y="597518"/>
                  </a:lnTo>
                  <a:lnTo>
                    <a:pt x="2321821" y="612279"/>
                  </a:lnTo>
                  <a:lnTo>
                    <a:pt x="2277730" y="627624"/>
                  </a:lnTo>
                  <a:lnTo>
                    <a:pt x="2233914" y="643547"/>
                  </a:lnTo>
                  <a:lnTo>
                    <a:pt x="2190376" y="660044"/>
                  </a:lnTo>
                  <a:lnTo>
                    <a:pt x="2147122" y="677111"/>
                  </a:lnTo>
                  <a:lnTo>
                    <a:pt x="2104156" y="694743"/>
                  </a:lnTo>
                  <a:lnTo>
                    <a:pt x="2061482" y="712935"/>
                  </a:lnTo>
                  <a:lnTo>
                    <a:pt x="2019106" y="731684"/>
                  </a:lnTo>
                  <a:lnTo>
                    <a:pt x="1977032" y="750983"/>
                  </a:lnTo>
                  <a:lnTo>
                    <a:pt x="1935265" y="770829"/>
                  </a:lnTo>
                  <a:lnTo>
                    <a:pt x="1893808" y="791218"/>
                  </a:lnTo>
                  <a:lnTo>
                    <a:pt x="1852667" y="812144"/>
                  </a:lnTo>
                  <a:lnTo>
                    <a:pt x="1811847" y="833603"/>
                  </a:lnTo>
                  <a:lnTo>
                    <a:pt x="1771351" y="855590"/>
                  </a:lnTo>
                  <a:lnTo>
                    <a:pt x="1731185" y="878101"/>
                  </a:lnTo>
                  <a:lnTo>
                    <a:pt x="1691352" y="901131"/>
                  </a:lnTo>
                  <a:lnTo>
                    <a:pt x="1651859" y="924676"/>
                  </a:lnTo>
                  <a:lnTo>
                    <a:pt x="1612708" y="948730"/>
                  </a:lnTo>
                  <a:lnTo>
                    <a:pt x="1573905" y="973290"/>
                  </a:lnTo>
                  <a:lnTo>
                    <a:pt x="1535455" y="998351"/>
                  </a:lnTo>
                  <a:lnTo>
                    <a:pt x="1497361" y="1023909"/>
                  </a:lnTo>
                  <a:lnTo>
                    <a:pt x="1459629" y="1049958"/>
                  </a:lnTo>
                  <a:lnTo>
                    <a:pt x="1422263" y="1076494"/>
                  </a:lnTo>
                  <a:lnTo>
                    <a:pt x="1385268" y="1103512"/>
                  </a:lnTo>
                  <a:lnTo>
                    <a:pt x="1348648" y="1131009"/>
                  </a:lnTo>
                  <a:lnTo>
                    <a:pt x="1312408" y="1158978"/>
                  </a:lnTo>
                  <a:lnTo>
                    <a:pt x="1276552" y="1187417"/>
                  </a:lnTo>
                  <a:lnTo>
                    <a:pt x="1241085" y="1216320"/>
                  </a:lnTo>
                  <a:lnTo>
                    <a:pt x="1206012" y="1245682"/>
                  </a:lnTo>
                  <a:lnTo>
                    <a:pt x="1171337" y="1275499"/>
                  </a:lnTo>
                  <a:lnTo>
                    <a:pt x="1137065" y="1305767"/>
                  </a:lnTo>
                  <a:lnTo>
                    <a:pt x="1103201" y="1336480"/>
                  </a:lnTo>
                  <a:lnTo>
                    <a:pt x="1069748" y="1367635"/>
                  </a:lnTo>
                  <a:lnTo>
                    <a:pt x="1036712" y="1399226"/>
                  </a:lnTo>
                  <a:lnTo>
                    <a:pt x="1004096" y="1431250"/>
                  </a:lnTo>
                  <a:lnTo>
                    <a:pt x="971907" y="1463700"/>
                  </a:lnTo>
                  <a:lnTo>
                    <a:pt x="940148" y="1496574"/>
                  </a:lnTo>
                  <a:lnTo>
                    <a:pt x="908824" y="1529866"/>
                  </a:lnTo>
                  <a:lnTo>
                    <a:pt x="877939" y="1563572"/>
                  </a:lnTo>
                  <a:lnTo>
                    <a:pt x="847498" y="1597687"/>
                  </a:lnTo>
                  <a:lnTo>
                    <a:pt x="817506" y="1632207"/>
                  </a:lnTo>
                  <a:lnTo>
                    <a:pt x="787967" y="1667126"/>
                  </a:lnTo>
                  <a:lnTo>
                    <a:pt x="758886" y="1702441"/>
                  </a:lnTo>
                  <a:lnTo>
                    <a:pt x="730267" y="1738147"/>
                  </a:lnTo>
                  <a:lnTo>
                    <a:pt x="702115" y="1774239"/>
                  </a:lnTo>
                  <a:lnTo>
                    <a:pt x="674435" y="1810712"/>
                  </a:lnTo>
                  <a:lnTo>
                    <a:pt x="647231" y="1847563"/>
                  </a:lnTo>
                  <a:lnTo>
                    <a:pt x="620508" y="1884786"/>
                  </a:lnTo>
                  <a:lnTo>
                    <a:pt x="594270" y="1922377"/>
                  </a:lnTo>
                  <a:lnTo>
                    <a:pt x="568522" y="1960331"/>
                  </a:lnTo>
                  <a:lnTo>
                    <a:pt x="543268" y="1998644"/>
                  </a:lnTo>
                  <a:lnTo>
                    <a:pt x="518513" y="2037311"/>
                  </a:lnTo>
                  <a:lnTo>
                    <a:pt x="494262" y="2076327"/>
                  </a:lnTo>
                  <a:lnTo>
                    <a:pt x="470520" y="2115689"/>
                  </a:lnTo>
                  <a:lnTo>
                    <a:pt x="447290" y="2155390"/>
                  </a:lnTo>
                  <a:lnTo>
                    <a:pt x="424577" y="2195428"/>
                  </a:lnTo>
                  <a:lnTo>
                    <a:pt x="402387" y="2235797"/>
                  </a:lnTo>
                  <a:lnTo>
                    <a:pt x="380723" y="2276492"/>
                  </a:lnTo>
                  <a:lnTo>
                    <a:pt x="359590" y="2317510"/>
                  </a:lnTo>
                  <a:lnTo>
                    <a:pt x="338993" y="2358845"/>
                  </a:lnTo>
                  <a:lnTo>
                    <a:pt x="318937" y="2400492"/>
                  </a:lnTo>
                  <a:lnTo>
                    <a:pt x="299425" y="2442448"/>
                  </a:lnTo>
                  <a:lnTo>
                    <a:pt x="280463" y="2484708"/>
                  </a:lnTo>
                  <a:lnTo>
                    <a:pt x="262055" y="2527267"/>
                  </a:lnTo>
                  <a:lnTo>
                    <a:pt x="244205" y="2570120"/>
                  </a:lnTo>
                  <a:lnTo>
                    <a:pt x="226919" y="2613263"/>
                  </a:lnTo>
                  <a:lnTo>
                    <a:pt x="210200" y="2656692"/>
                  </a:lnTo>
                  <a:lnTo>
                    <a:pt x="194055" y="2700401"/>
                  </a:lnTo>
                  <a:lnTo>
                    <a:pt x="178486" y="2744386"/>
                  </a:lnTo>
                  <a:lnTo>
                    <a:pt x="163498" y="2788643"/>
                  </a:lnTo>
                  <a:lnTo>
                    <a:pt x="149097" y="2833168"/>
                  </a:lnTo>
                  <a:lnTo>
                    <a:pt x="135287" y="2877954"/>
                  </a:lnTo>
                  <a:lnTo>
                    <a:pt x="122072" y="2922998"/>
                  </a:lnTo>
                  <a:lnTo>
                    <a:pt x="109457" y="2968296"/>
                  </a:lnTo>
                  <a:lnTo>
                    <a:pt x="97446" y="3013842"/>
                  </a:lnTo>
                  <a:lnTo>
                    <a:pt x="86045" y="3059632"/>
                  </a:lnTo>
                  <a:lnTo>
                    <a:pt x="75257" y="3105662"/>
                  </a:lnTo>
                  <a:lnTo>
                    <a:pt x="65087" y="3151927"/>
                  </a:lnTo>
                  <a:lnTo>
                    <a:pt x="55541" y="3198422"/>
                  </a:lnTo>
                  <a:lnTo>
                    <a:pt x="46622" y="3245143"/>
                  </a:lnTo>
                  <a:lnTo>
                    <a:pt x="38335" y="3292084"/>
                  </a:lnTo>
                  <a:lnTo>
                    <a:pt x="30684" y="3339243"/>
                  </a:lnTo>
                  <a:lnTo>
                    <a:pt x="23675" y="3386613"/>
                  </a:lnTo>
                  <a:lnTo>
                    <a:pt x="17311" y="3434191"/>
                  </a:lnTo>
                  <a:lnTo>
                    <a:pt x="11598" y="3481972"/>
                  </a:lnTo>
                  <a:lnTo>
                    <a:pt x="6540" y="3529951"/>
                  </a:lnTo>
                  <a:lnTo>
                    <a:pt x="0" y="3617791"/>
                  </a:lnTo>
                  <a:lnTo>
                    <a:pt x="1093017" y="2738400"/>
                  </a:lnTo>
                  <a:lnTo>
                    <a:pt x="2931311" y="2738400"/>
                  </a:lnTo>
                  <a:lnTo>
                    <a:pt x="2973621" y="2720589"/>
                  </a:lnTo>
                  <a:lnTo>
                    <a:pt x="3018681" y="2703661"/>
                  </a:lnTo>
                  <a:lnTo>
                    <a:pt x="3064554" y="2688454"/>
                  </a:lnTo>
                  <a:lnTo>
                    <a:pt x="3111202" y="2675007"/>
                  </a:lnTo>
                  <a:lnTo>
                    <a:pt x="3158584" y="2663360"/>
                  </a:lnTo>
                  <a:lnTo>
                    <a:pt x="3206662" y="2653552"/>
                  </a:lnTo>
                  <a:lnTo>
                    <a:pt x="3255397" y="2645622"/>
                  </a:lnTo>
                  <a:lnTo>
                    <a:pt x="3304749" y="2639608"/>
                  </a:lnTo>
                  <a:lnTo>
                    <a:pt x="3332957" y="2638183"/>
                  </a:lnTo>
                  <a:lnTo>
                    <a:pt x="3332957" y="432008"/>
                  </a:lnTo>
                  <a:close/>
                </a:path>
                <a:path w="4564380" h="3641725">
                  <a:moveTo>
                    <a:pt x="3332958" y="0"/>
                  </a:moveTo>
                  <a:lnTo>
                    <a:pt x="3332958" y="3059864"/>
                  </a:lnTo>
                  <a:lnTo>
                    <a:pt x="4563868" y="1529933"/>
                  </a:lnTo>
                  <a:lnTo>
                    <a:pt x="3332958" y="0"/>
                  </a:lnTo>
                  <a:close/>
                </a:path>
              </a:pathLst>
            </a:custGeom>
            <a:solidFill>
              <a:srgbClr val="FF7B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65795" y="6602984"/>
            <a:ext cx="4230370" cy="11093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3000" spc="-29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Raise</a:t>
            </a:r>
            <a:r>
              <a:rPr sz="3000" spc="-18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6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Issue</a:t>
            </a:r>
            <a:r>
              <a:rPr sz="3000" spc="-18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7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or</a:t>
            </a:r>
            <a:r>
              <a:rPr sz="3000" spc="-19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5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Request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2727325">
              <a:lnSpc>
                <a:spcPct val="100000"/>
              </a:lnSpc>
              <a:spcBef>
                <a:spcPts val="910"/>
              </a:spcBef>
            </a:pPr>
            <a:r>
              <a:rPr sz="2400" spc="-25" dirty="0">
                <a:solidFill>
                  <a:srgbClr val="130F24"/>
                </a:solidFill>
                <a:latin typeface="Arial MT"/>
                <a:cs typeface="Arial MT"/>
              </a:rPr>
              <a:t>Via</a:t>
            </a:r>
            <a:r>
              <a:rPr sz="2400" spc="-140" dirty="0">
                <a:solidFill>
                  <a:srgbClr val="130F24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30F24"/>
                </a:solidFill>
                <a:latin typeface="Arial MT"/>
                <a:cs typeface="Arial MT"/>
              </a:rPr>
              <a:t>GitHub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2986" y="3125216"/>
            <a:ext cx="7658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6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02</a:t>
            </a:r>
            <a:endParaRPr sz="45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4218" y="2494279"/>
            <a:ext cx="3121025" cy="110934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946275">
              <a:lnSpc>
                <a:spcPct val="100000"/>
              </a:lnSpc>
              <a:spcBef>
                <a:spcPts val="1240"/>
              </a:spcBef>
            </a:pPr>
            <a:r>
              <a:rPr sz="3000" spc="-27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Triage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solidFill>
                  <a:srgbClr val="130F24"/>
                </a:solidFill>
                <a:latin typeface="Arial MT"/>
                <a:cs typeface="Arial MT"/>
              </a:rPr>
              <a:t>Within 48 hours</a:t>
            </a:r>
            <a:r>
              <a:rPr sz="2400" spc="5" dirty="0">
                <a:solidFill>
                  <a:srgbClr val="130F24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30F24"/>
                </a:solidFill>
                <a:latin typeface="Arial MT"/>
                <a:cs typeface="Arial MT"/>
              </a:rPr>
              <a:t>or</a:t>
            </a:r>
            <a:r>
              <a:rPr sz="2400" spc="-5" dirty="0">
                <a:solidFill>
                  <a:srgbClr val="130F24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30F24"/>
                </a:solidFill>
                <a:latin typeface="Arial MT"/>
                <a:cs typeface="Arial MT"/>
              </a:rPr>
              <a:t>less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37635" y="2416157"/>
            <a:ext cx="5774690" cy="4563745"/>
            <a:chOff x="7237635" y="2416157"/>
            <a:chExt cx="5774690" cy="456374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7635" y="3240619"/>
              <a:ext cx="1249532" cy="14082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371925" y="2416157"/>
              <a:ext cx="3640454" cy="4563745"/>
            </a:xfrm>
            <a:custGeom>
              <a:avLst/>
              <a:gdLst/>
              <a:ahLst/>
              <a:cxnLst/>
              <a:rect l="l" t="t" r="r" b="b"/>
              <a:pathLst>
                <a:path w="3640455" h="4563745">
                  <a:moveTo>
                    <a:pt x="3640227" y="3332784"/>
                  </a:moveTo>
                  <a:lnTo>
                    <a:pt x="580360" y="3332784"/>
                  </a:lnTo>
                  <a:lnTo>
                    <a:pt x="2110292" y="4563695"/>
                  </a:lnTo>
                  <a:lnTo>
                    <a:pt x="3640227" y="3332784"/>
                  </a:lnTo>
                  <a:close/>
                </a:path>
                <a:path w="3640455" h="4563745">
                  <a:moveTo>
                    <a:pt x="27672" y="0"/>
                  </a:moveTo>
                  <a:lnTo>
                    <a:pt x="904709" y="1090094"/>
                  </a:lnTo>
                  <a:lnTo>
                    <a:pt x="0" y="2214581"/>
                  </a:lnTo>
                  <a:lnTo>
                    <a:pt x="6454" y="2215526"/>
                  </a:lnTo>
                  <a:lnTo>
                    <a:pt x="54396" y="2225705"/>
                  </a:lnTo>
                  <a:lnTo>
                    <a:pt x="101634" y="2237715"/>
                  </a:lnTo>
                  <a:lnTo>
                    <a:pt x="148130" y="2251517"/>
                  </a:lnTo>
                  <a:lnTo>
                    <a:pt x="193844" y="2267071"/>
                  </a:lnTo>
                  <a:lnTo>
                    <a:pt x="238737" y="2284339"/>
                  </a:lnTo>
                  <a:lnTo>
                    <a:pt x="282770" y="2303281"/>
                  </a:lnTo>
                  <a:lnTo>
                    <a:pt x="325904" y="2323858"/>
                  </a:lnTo>
                  <a:lnTo>
                    <a:pt x="368099" y="2346032"/>
                  </a:lnTo>
                  <a:lnTo>
                    <a:pt x="409317" y="2369762"/>
                  </a:lnTo>
                  <a:lnTo>
                    <a:pt x="449518" y="2395010"/>
                  </a:lnTo>
                  <a:lnTo>
                    <a:pt x="488663" y="2421736"/>
                  </a:lnTo>
                  <a:lnTo>
                    <a:pt x="526713" y="2449902"/>
                  </a:lnTo>
                  <a:lnTo>
                    <a:pt x="563629" y="2479469"/>
                  </a:lnTo>
                  <a:lnTo>
                    <a:pt x="599372" y="2510396"/>
                  </a:lnTo>
                  <a:lnTo>
                    <a:pt x="633902" y="2542645"/>
                  </a:lnTo>
                  <a:lnTo>
                    <a:pt x="667181" y="2576178"/>
                  </a:lnTo>
                  <a:lnTo>
                    <a:pt x="699169" y="2610954"/>
                  </a:lnTo>
                  <a:lnTo>
                    <a:pt x="729828" y="2646934"/>
                  </a:lnTo>
                  <a:lnTo>
                    <a:pt x="759117" y="2684080"/>
                  </a:lnTo>
                  <a:lnTo>
                    <a:pt x="786998" y="2722352"/>
                  </a:lnTo>
                  <a:lnTo>
                    <a:pt x="813432" y="2761712"/>
                  </a:lnTo>
                  <a:lnTo>
                    <a:pt x="838380" y="2802119"/>
                  </a:lnTo>
                  <a:lnTo>
                    <a:pt x="861802" y="2843536"/>
                  </a:lnTo>
                  <a:lnTo>
                    <a:pt x="883659" y="2885922"/>
                  </a:lnTo>
                  <a:lnTo>
                    <a:pt x="903912" y="2929238"/>
                  </a:lnTo>
                  <a:lnTo>
                    <a:pt x="922523" y="2973446"/>
                  </a:lnTo>
                  <a:lnTo>
                    <a:pt x="939451" y="3018507"/>
                  </a:lnTo>
                  <a:lnTo>
                    <a:pt x="954658" y="3064380"/>
                  </a:lnTo>
                  <a:lnTo>
                    <a:pt x="968105" y="3111028"/>
                  </a:lnTo>
                  <a:lnTo>
                    <a:pt x="979752" y="3158410"/>
                  </a:lnTo>
                  <a:lnTo>
                    <a:pt x="989560" y="3206488"/>
                  </a:lnTo>
                  <a:lnTo>
                    <a:pt x="997491" y="3255223"/>
                  </a:lnTo>
                  <a:lnTo>
                    <a:pt x="1003504" y="3304575"/>
                  </a:lnTo>
                  <a:lnTo>
                    <a:pt x="1004929" y="3332784"/>
                  </a:lnTo>
                  <a:lnTo>
                    <a:pt x="3211104" y="3332784"/>
                  </a:lnTo>
                  <a:lnTo>
                    <a:pt x="3209143" y="3255223"/>
                  </a:lnTo>
                  <a:lnTo>
                    <a:pt x="3209113" y="3254032"/>
                  </a:lnTo>
                  <a:lnTo>
                    <a:pt x="3206369" y="3206488"/>
                  </a:lnTo>
                  <a:lnTo>
                    <a:pt x="3202934" y="3158410"/>
                  </a:lnTo>
                  <a:lnTo>
                    <a:pt x="3198689" y="3108736"/>
                  </a:lnTo>
                  <a:lnTo>
                    <a:pt x="3193886" y="3060681"/>
                  </a:lnTo>
                  <a:lnTo>
                    <a:pt x="3188425" y="3012824"/>
                  </a:lnTo>
                  <a:lnTo>
                    <a:pt x="3182313" y="2965167"/>
                  </a:lnTo>
                  <a:lnTo>
                    <a:pt x="3175553" y="2917715"/>
                  </a:lnTo>
                  <a:lnTo>
                    <a:pt x="3168150" y="2870474"/>
                  </a:lnTo>
                  <a:lnTo>
                    <a:pt x="3160109" y="2823448"/>
                  </a:lnTo>
                  <a:lnTo>
                    <a:pt x="3151434" y="2776641"/>
                  </a:lnTo>
                  <a:lnTo>
                    <a:pt x="3142130" y="2730058"/>
                  </a:lnTo>
                  <a:lnTo>
                    <a:pt x="3132282" y="2684080"/>
                  </a:lnTo>
                  <a:lnTo>
                    <a:pt x="3121652" y="2637583"/>
                  </a:lnTo>
                  <a:lnTo>
                    <a:pt x="3110488" y="2591699"/>
                  </a:lnTo>
                  <a:lnTo>
                    <a:pt x="3098712" y="2546058"/>
                  </a:lnTo>
                  <a:lnTo>
                    <a:pt x="3086331" y="2500664"/>
                  </a:lnTo>
                  <a:lnTo>
                    <a:pt x="3073347" y="2455521"/>
                  </a:lnTo>
                  <a:lnTo>
                    <a:pt x="3059767" y="2410634"/>
                  </a:lnTo>
                  <a:lnTo>
                    <a:pt x="3045594" y="2366008"/>
                  </a:lnTo>
                  <a:lnTo>
                    <a:pt x="3030833" y="2321647"/>
                  </a:lnTo>
                  <a:lnTo>
                    <a:pt x="3015488" y="2277556"/>
                  </a:lnTo>
                  <a:lnTo>
                    <a:pt x="2999565" y="2233739"/>
                  </a:lnTo>
                  <a:lnTo>
                    <a:pt x="2983068" y="2190201"/>
                  </a:lnTo>
                  <a:lnTo>
                    <a:pt x="2966001" y="2146947"/>
                  </a:lnTo>
                  <a:lnTo>
                    <a:pt x="2948369" y="2103981"/>
                  </a:lnTo>
                  <a:lnTo>
                    <a:pt x="2930177" y="2061308"/>
                  </a:lnTo>
                  <a:lnTo>
                    <a:pt x="2911428" y="2018932"/>
                  </a:lnTo>
                  <a:lnTo>
                    <a:pt x="2892129" y="1976858"/>
                  </a:lnTo>
                  <a:lnTo>
                    <a:pt x="2872282" y="1935090"/>
                  </a:lnTo>
                  <a:lnTo>
                    <a:pt x="2851894" y="1893634"/>
                  </a:lnTo>
                  <a:lnTo>
                    <a:pt x="2830968" y="1852493"/>
                  </a:lnTo>
                  <a:lnTo>
                    <a:pt x="2809509" y="1811672"/>
                  </a:lnTo>
                  <a:lnTo>
                    <a:pt x="2787522" y="1771176"/>
                  </a:lnTo>
                  <a:lnTo>
                    <a:pt x="2765011" y="1731010"/>
                  </a:lnTo>
                  <a:lnTo>
                    <a:pt x="2741981" y="1691178"/>
                  </a:lnTo>
                  <a:lnTo>
                    <a:pt x="2718436" y="1651684"/>
                  </a:lnTo>
                  <a:lnTo>
                    <a:pt x="2694382" y="1612533"/>
                  </a:lnTo>
                  <a:lnTo>
                    <a:pt x="2669821" y="1573731"/>
                  </a:lnTo>
                  <a:lnTo>
                    <a:pt x="2644760" y="1535280"/>
                  </a:lnTo>
                  <a:lnTo>
                    <a:pt x="2619203" y="1497187"/>
                  </a:lnTo>
                  <a:lnTo>
                    <a:pt x="2593154" y="1459455"/>
                  </a:lnTo>
                  <a:lnTo>
                    <a:pt x="2566618" y="1422089"/>
                  </a:lnTo>
                  <a:lnTo>
                    <a:pt x="2539600" y="1385093"/>
                  </a:lnTo>
                  <a:lnTo>
                    <a:pt x="2512103" y="1348473"/>
                  </a:lnTo>
                  <a:lnTo>
                    <a:pt x="2484133" y="1312233"/>
                  </a:lnTo>
                  <a:lnTo>
                    <a:pt x="2455695" y="1276377"/>
                  </a:lnTo>
                  <a:lnTo>
                    <a:pt x="2426792" y="1240911"/>
                  </a:lnTo>
                  <a:lnTo>
                    <a:pt x="2397430" y="1205838"/>
                  </a:lnTo>
                  <a:lnTo>
                    <a:pt x="2367613" y="1171163"/>
                  </a:lnTo>
                  <a:lnTo>
                    <a:pt x="2337345" y="1136891"/>
                  </a:lnTo>
                  <a:lnTo>
                    <a:pt x="2306632" y="1103026"/>
                  </a:lnTo>
                  <a:lnTo>
                    <a:pt x="2275477" y="1069573"/>
                  </a:lnTo>
                  <a:lnTo>
                    <a:pt x="2243885" y="1036537"/>
                  </a:lnTo>
                  <a:lnTo>
                    <a:pt x="2211862" y="1003922"/>
                  </a:lnTo>
                  <a:lnTo>
                    <a:pt x="2179411" y="971732"/>
                  </a:lnTo>
                  <a:lnTo>
                    <a:pt x="2146537" y="939973"/>
                  </a:lnTo>
                  <a:lnTo>
                    <a:pt x="2113245" y="908649"/>
                  </a:lnTo>
                  <a:lnTo>
                    <a:pt x="2079539" y="877764"/>
                  </a:lnTo>
                  <a:lnTo>
                    <a:pt x="2045424" y="847323"/>
                  </a:lnTo>
                  <a:lnTo>
                    <a:pt x="2010905" y="817331"/>
                  </a:lnTo>
                  <a:lnTo>
                    <a:pt x="1975985" y="787792"/>
                  </a:lnTo>
                  <a:lnTo>
                    <a:pt x="1940671" y="758711"/>
                  </a:lnTo>
                  <a:lnTo>
                    <a:pt x="1904965" y="730092"/>
                  </a:lnTo>
                  <a:lnTo>
                    <a:pt x="1868873" y="701941"/>
                  </a:lnTo>
                  <a:lnTo>
                    <a:pt x="1832399" y="674260"/>
                  </a:lnTo>
                  <a:lnTo>
                    <a:pt x="1795549" y="647056"/>
                  </a:lnTo>
                  <a:lnTo>
                    <a:pt x="1758326" y="620333"/>
                  </a:lnTo>
                  <a:lnTo>
                    <a:pt x="1720735" y="594095"/>
                  </a:lnTo>
                  <a:lnTo>
                    <a:pt x="1682781" y="568347"/>
                  </a:lnTo>
                  <a:lnTo>
                    <a:pt x="1644468" y="543093"/>
                  </a:lnTo>
                  <a:lnTo>
                    <a:pt x="1605801" y="518339"/>
                  </a:lnTo>
                  <a:lnTo>
                    <a:pt x="1566784" y="494088"/>
                  </a:lnTo>
                  <a:lnTo>
                    <a:pt x="1527423" y="470345"/>
                  </a:lnTo>
                  <a:lnTo>
                    <a:pt x="1487721" y="447115"/>
                  </a:lnTo>
                  <a:lnTo>
                    <a:pt x="1447684" y="424403"/>
                  </a:lnTo>
                  <a:lnTo>
                    <a:pt x="1407315" y="402212"/>
                  </a:lnTo>
                  <a:lnTo>
                    <a:pt x="1366619" y="380548"/>
                  </a:lnTo>
                  <a:lnTo>
                    <a:pt x="1325602" y="359416"/>
                  </a:lnTo>
                  <a:lnTo>
                    <a:pt x="1284267" y="338819"/>
                  </a:lnTo>
                  <a:lnTo>
                    <a:pt x="1242619" y="318762"/>
                  </a:lnTo>
                  <a:lnTo>
                    <a:pt x="1200663" y="299250"/>
                  </a:lnTo>
                  <a:lnTo>
                    <a:pt x="1158404" y="280288"/>
                  </a:lnTo>
                  <a:lnTo>
                    <a:pt x="1115845" y="261880"/>
                  </a:lnTo>
                  <a:lnTo>
                    <a:pt x="1072992" y="244030"/>
                  </a:lnTo>
                  <a:lnTo>
                    <a:pt x="1029849" y="226744"/>
                  </a:lnTo>
                  <a:lnTo>
                    <a:pt x="986420" y="210026"/>
                  </a:lnTo>
                  <a:lnTo>
                    <a:pt x="942711" y="193880"/>
                  </a:lnTo>
                  <a:lnTo>
                    <a:pt x="898725" y="178311"/>
                  </a:lnTo>
                  <a:lnTo>
                    <a:pt x="854468" y="163323"/>
                  </a:lnTo>
                  <a:lnTo>
                    <a:pt x="809944" y="148922"/>
                  </a:lnTo>
                  <a:lnTo>
                    <a:pt x="765158" y="135112"/>
                  </a:lnTo>
                  <a:lnTo>
                    <a:pt x="720113" y="121897"/>
                  </a:lnTo>
                  <a:lnTo>
                    <a:pt x="674816" y="109282"/>
                  </a:lnTo>
                  <a:lnTo>
                    <a:pt x="629270" y="97271"/>
                  </a:lnTo>
                  <a:lnTo>
                    <a:pt x="583479" y="85870"/>
                  </a:lnTo>
                  <a:lnTo>
                    <a:pt x="537450" y="75082"/>
                  </a:lnTo>
                  <a:lnTo>
                    <a:pt x="491185" y="64912"/>
                  </a:lnTo>
                  <a:lnTo>
                    <a:pt x="444690" y="55366"/>
                  </a:lnTo>
                  <a:lnTo>
                    <a:pt x="397969" y="46447"/>
                  </a:lnTo>
                  <a:lnTo>
                    <a:pt x="351028" y="38159"/>
                  </a:lnTo>
                  <a:lnTo>
                    <a:pt x="303869" y="30509"/>
                  </a:lnTo>
                  <a:lnTo>
                    <a:pt x="256499" y="23500"/>
                  </a:lnTo>
                  <a:lnTo>
                    <a:pt x="208921" y="17136"/>
                  </a:lnTo>
                  <a:lnTo>
                    <a:pt x="161140" y="11423"/>
                  </a:lnTo>
                  <a:lnTo>
                    <a:pt x="113162" y="6365"/>
                  </a:lnTo>
                  <a:lnTo>
                    <a:pt x="27672" y="0"/>
                  </a:lnTo>
                  <a:close/>
                </a:path>
              </a:pathLst>
            </a:custGeom>
            <a:solidFill>
              <a:srgbClr val="02E08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11098043" y="5487415"/>
            <a:ext cx="7696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03</a:t>
            </a:r>
            <a:endParaRPr sz="45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11478" y="2639059"/>
            <a:ext cx="3123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Fix</a:t>
            </a:r>
            <a:r>
              <a:rPr sz="3000" spc="-20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18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or</a:t>
            </a:r>
            <a:r>
              <a:rPr sz="3000" spc="-19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000" spc="-210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Implement</a:t>
            </a:r>
            <a:endParaRPr sz="3000">
              <a:latin typeface="Arial Black" panose="020B0A04020102020204"/>
              <a:cs typeface="Arial Black" panose="020B0A040201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010322" y="3650165"/>
            <a:ext cx="4561205" cy="6058535"/>
            <a:chOff x="8010322" y="3650165"/>
            <a:chExt cx="4561205" cy="605853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4371" y="3650165"/>
              <a:ext cx="851983" cy="95302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10322" y="6069985"/>
              <a:ext cx="4561205" cy="3638550"/>
            </a:xfrm>
            <a:custGeom>
              <a:avLst/>
              <a:gdLst/>
              <a:ahLst/>
              <a:cxnLst/>
              <a:rect l="l" t="t" r="r" b="b"/>
              <a:pathLst>
                <a:path w="4561205" h="3638550">
                  <a:moveTo>
                    <a:pt x="2345836" y="0"/>
                  </a:moveTo>
                  <a:lnTo>
                    <a:pt x="2335016" y="52313"/>
                  </a:lnTo>
                  <a:lnTo>
                    <a:pt x="2323006" y="99551"/>
                  </a:lnTo>
                  <a:lnTo>
                    <a:pt x="2309204" y="146047"/>
                  </a:lnTo>
                  <a:lnTo>
                    <a:pt x="2293650" y="191761"/>
                  </a:lnTo>
                  <a:lnTo>
                    <a:pt x="2276382" y="236654"/>
                  </a:lnTo>
                  <a:lnTo>
                    <a:pt x="2257440" y="280687"/>
                  </a:lnTo>
                  <a:lnTo>
                    <a:pt x="2236863" y="323821"/>
                  </a:lnTo>
                  <a:lnTo>
                    <a:pt x="2214690" y="366016"/>
                  </a:lnTo>
                  <a:lnTo>
                    <a:pt x="2190959" y="407234"/>
                  </a:lnTo>
                  <a:lnTo>
                    <a:pt x="2165712" y="447435"/>
                  </a:lnTo>
                  <a:lnTo>
                    <a:pt x="2138985" y="486580"/>
                  </a:lnTo>
                  <a:lnTo>
                    <a:pt x="2110819" y="524630"/>
                  </a:lnTo>
                  <a:lnTo>
                    <a:pt x="2081253" y="561546"/>
                  </a:lnTo>
                  <a:lnTo>
                    <a:pt x="2050325" y="597289"/>
                  </a:lnTo>
                  <a:lnTo>
                    <a:pt x="2018076" y="631820"/>
                  </a:lnTo>
                  <a:lnTo>
                    <a:pt x="1984544" y="665099"/>
                  </a:lnTo>
                  <a:lnTo>
                    <a:pt x="1949768" y="697087"/>
                  </a:lnTo>
                  <a:lnTo>
                    <a:pt x="1913787" y="727745"/>
                  </a:lnTo>
                  <a:lnTo>
                    <a:pt x="1876641" y="757034"/>
                  </a:lnTo>
                  <a:lnTo>
                    <a:pt x="1838369" y="784916"/>
                  </a:lnTo>
                  <a:lnTo>
                    <a:pt x="1799009" y="811350"/>
                  </a:lnTo>
                  <a:lnTo>
                    <a:pt x="1758602" y="836297"/>
                  </a:lnTo>
                  <a:lnTo>
                    <a:pt x="1717185" y="859719"/>
                  </a:lnTo>
                  <a:lnTo>
                    <a:pt x="1674799" y="881576"/>
                  </a:lnTo>
                  <a:lnTo>
                    <a:pt x="1631482" y="901830"/>
                  </a:lnTo>
                  <a:lnTo>
                    <a:pt x="1587274" y="920440"/>
                  </a:lnTo>
                  <a:lnTo>
                    <a:pt x="1542214" y="937368"/>
                  </a:lnTo>
                  <a:lnTo>
                    <a:pt x="1496340" y="952575"/>
                  </a:lnTo>
                  <a:lnTo>
                    <a:pt x="1449693" y="966022"/>
                  </a:lnTo>
                  <a:lnTo>
                    <a:pt x="1402310" y="977669"/>
                  </a:lnTo>
                  <a:lnTo>
                    <a:pt x="1354232" y="987477"/>
                  </a:lnTo>
                  <a:lnTo>
                    <a:pt x="1305497" y="995408"/>
                  </a:lnTo>
                  <a:lnTo>
                    <a:pt x="1256145" y="1001421"/>
                  </a:lnTo>
                  <a:lnTo>
                    <a:pt x="1230910" y="1002696"/>
                  </a:lnTo>
                  <a:lnTo>
                    <a:pt x="1230910" y="578416"/>
                  </a:lnTo>
                  <a:lnTo>
                    <a:pt x="0" y="2108347"/>
                  </a:lnTo>
                  <a:lnTo>
                    <a:pt x="1230910" y="3638278"/>
                  </a:lnTo>
                  <a:lnTo>
                    <a:pt x="1230910" y="3208947"/>
                  </a:lnTo>
                  <a:lnTo>
                    <a:pt x="1306690" y="3207030"/>
                  </a:lnTo>
                  <a:lnTo>
                    <a:pt x="1355306" y="3204224"/>
                  </a:lnTo>
                  <a:lnTo>
                    <a:pt x="1403739" y="3200748"/>
                  </a:lnTo>
                  <a:lnTo>
                    <a:pt x="1451986" y="3196606"/>
                  </a:lnTo>
                  <a:lnTo>
                    <a:pt x="1500040" y="3191803"/>
                  </a:lnTo>
                  <a:lnTo>
                    <a:pt x="1547898" y="3186343"/>
                  </a:lnTo>
                  <a:lnTo>
                    <a:pt x="1595555" y="3180230"/>
                  </a:lnTo>
                  <a:lnTo>
                    <a:pt x="1643006" y="3173471"/>
                  </a:lnTo>
                  <a:lnTo>
                    <a:pt x="1690247" y="3166068"/>
                  </a:lnTo>
                  <a:lnTo>
                    <a:pt x="1737273" y="3158027"/>
                  </a:lnTo>
                  <a:lnTo>
                    <a:pt x="1784080" y="3149351"/>
                  </a:lnTo>
                  <a:lnTo>
                    <a:pt x="1830663" y="3140047"/>
                  </a:lnTo>
                  <a:lnTo>
                    <a:pt x="1877017" y="3130118"/>
                  </a:lnTo>
                  <a:lnTo>
                    <a:pt x="1923138" y="3119569"/>
                  </a:lnTo>
                  <a:lnTo>
                    <a:pt x="1969022" y="3108405"/>
                  </a:lnTo>
                  <a:lnTo>
                    <a:pt x="2014663" y="3096630"/>
                  </a:lnTo>
                  <a:lnTo>
                    <a:pt x="2060057" y="3084248"/>
                  </a:lnTo>
                  <a:lnTo>
                    <a:pt x="2105200" y="3071265"/>
                  </a:lnTo>
                  <a:lnTo>
                    <a:pt x="2150087" y="3057684"/>
                  </a:lnTo>
                  <a:lnTo>
                    <a:pt x="2194713" y="3043511"/>
                  </a:lnTo>
                  <a:lnTo>
                    <a:pt x="2239074" y="3028750"/>
                  </a:lnTo>
                  <a:lnTo>
                    <a:pt x="2283165" y="3013406"/>
                  </a:lnTo>
                  <a:lnTo>
                    <a:pt x="2326982" y="2997483"/>
                  </a:lnTo>
                  <a:lnTo>
                    <a:pt x="2370520" y="2980986"/>
                  </a:lnTo>
                  <a:lnTo>
                    <a:pt x="2413774" y="2963919"/>
                  </a:lnTo>
                  <a:lnTo>
                    <a:pt x="2456740" y="2946287"/>
                  </a:lnTo>
                  <a:lnTo>
                    <a:pt x="2499413" y="2928094"/>
                  </a:lnTo>
                  <a:lnTo>
                    <a:pt x="2541789" y="2909346"/>
                  </a:lnTo>
                  <a:lnTo>
                    <a:pt x="2583863" y="2890046"/>
                  </a:lnTo>
                  <a:lnTo>
                    <a:pt x="2625631" y="2870200"/>
                  </a:lnTo>
                  <a:lnTo>
                    <a:pt x="2667087" y="2849812"/>
                  </a:lnTo>
                  <a:lnTo>
                    <a:pt x="2708228" y="2828886"/>
                  </a:lnTo>
                  <a:lnTo>
                    <a:pt x="2749049" y="2807427"/>
                  </a:lnTo>
                  <a:lnTo>
                    <a:pt x="2789544" y="2785440"/>
                  </a:lnTo>
                  <a:lnTo>
                    <a:pt x="2829711" y="2762929"/>
                  </a:lnTo>
                  <a:lnTo>
                    <a:pt x="2869543" y="2739899"/>
                  </a:lnTo>
                  <a:lnTo>
                    <a:pt x="2909037" y="2716354"/>
                  </a:lnTo>
                  <a:lnTo>
                    <a:pt x="2948187" y="2692299"/>
                  </a:lnTo>
                  <a:lnTo>
                    <a:pt x="2986990" y="2667739"/>
                  </a:lnTo>
                  <a:lnTo>
                    <a:pt x="3025441" y="2642678"/>
                  </a:lnTo>
                  <a:lnTo>
                    <a:pt x="3063534" y="2617121"/>
                  </a:lnTo>
                  <a:lnTo>
                    <a:pt x="3101266" y="2591072"/>
                  </a:lnTo>
                  <a:lnTo>
                    <a:pt x="3138632" y="2564536"/>
                  </a:lnTo>
                  <a:lnTo>
                    <a:pt x="3175628" y="2537517"/>
                  </a:lnTo>
                  <a:lnTo>
                    <a:pt x="3212248" y="2510021"/>
                  </a:lnTo>
                  <a:lnTo>
                    <a:pt x="3248488" y="2482051"/>
                  </a:lnTo>
                  <a:lnTo>
                    <a:pt x="3284343" y="2453613"/>
                  </a:lnTo>
                  <a:lnTo>
                    <a:pt x="3319810" y="2424710"/>
                  </a:lnTo>
                  <a:lnTo>
                    <a:pt x="3354883" y="2395348"/>
                  </a:lnTo>
                  <a:lnTo>
                    <a:pt x="3389558" y="2365531"/>
                  </a:lnTo>
                  <a:lnTo>
                    <a:pt x="3423830" y="2335263"/>
                  </a:lnTo>
                  <a:lnTo>
                    <a:pt x="3457695" y="2304549"/>
                  </a:lnTo>
                  <a:lnTo>
                    <a:pt x="3491148" y="2273395"/>
                  </a:lnTo>
                  <a:lnTo>
                    <a:pt x="3524184" y="2241803"/>
                  </a:lnTo>
                  <a:lnTo>
                    <a:pt x="3556799" y="2209780"/>
                  </a:lnTo>
                  <a:lnTo>
                    <a:pt x="3588989" y="2177329"/>
                  </a:lnTo>
                  <a:lnTo>
                    <a:pt x="3620748" y="2144455"/>
                  </a:lnTo>
                  <a:lnTo>
                    <a:pt x="3652072" y="2111163"/>
                  </a:lnTo>
                  <a:lnTo>
                    <a:pt x="3682957" y="2077457"/>
                  </a:lnTo>
                  <a:lnTo>
                    <a:pt x="3713398" y="2043342"/>
                  </a:lnTo>
                  <a:lnTo>
                    <a:pt x="3743390" y="2008823"/>
                  </a:lnTo>
                  <a:lnTo>
                    <a:pt x="3772929" y="1973903"/>
                  </a:lnTo>
                  <a:lnTo>
                    <a:pt x="3802010" y="1938589"/>
                  </a:lnTo>
                  <a:lnTo>
                    <a:pt x="3830629" y="1902883"/>
                  </a:lnTo>
                  <a:lnTo>
                    <a:pt x="3858780" y="1866791"/>
                  </a:lnTo>
                  <a:lnTo>
                    <a:pt x="3886461" y="1830317"/>
                  </a:lnTo>
                  <a:lnTo>
                    <a:pt x="3913665" y="1793467"/>
                  </a:lnTo>
                  <a:lnTo>
                    <a:pt x="3940388" y="1756244"/>
                  </a:lnTo>
                  <a:lnTo>
                    <a:pt x="3966626" y="1718653"/>
                  </a:lnTo>
                  <a:lnTo>
                    <a:pt x="3992374" y="1680699"/>
                  </a:lnTo>
                  <a:lnTo>
                    <a:pt x="4017628" y="1642386"/>
                  </a:lnTo>
                  <a:lnTo>
                    <a:pt x="4042382" y="1603719"/>
                  </a:lnTo>
                  <a:lnTo>
                    <a:pt x="4066633" y="1564702"/>
                  </a:lnTo>
                  <a:lnTo>
                    <a:pt x="4090376" y="1525341"/>
                  </a:lnTo>
                  <a:lnTo>
                    <a:pt x="4113606" y="1485639"/>
                  </a:lnTo>
                  <a:lnTo>
                    <a:pt x="4136318" y="1445601"/>
                  </a:lnTo>
                  <a:lnTo>
                    <a:pt x="4158509" y="1405233"/>
                  </a:lnTo>
                  <a:lnTo>
                    <a:pt x="4180173" y="1364537"/>
                  </a:lnTo>
                  <a:lnTo>
                    <a:pt x="4201306" y="1323520"/>
                  </a:lnTo>
                  <a:lnTo>
                    <a:pt x="4221903" y="1282185"/>
                  </a:lnTo>
                  <a:lnTo>
                    <a:pt x="4241959" y="1240537"/>
                  </a:lnTo>
                  <a:lnTo>
                    <a:pt x="4261471" y="1198581"/>
                  </a:lnTo>
                  <a:lnTo>
                    <a:pt x="4280433" y="1156322"/>
                  </a:lnTo>
                  <a:lnTo>
                    <a:pt x="4298842" y="1113763"/>
                  </a:lnTo>
                  <a:lnTo>
                    <a:pt x="4316691" y="1070909"/>
                  </a:lnTo>
                  <a:lnTo>
                    <a:pt x="4333977" y="1027766"/>
                  </a:lnTo>
                  <a:lnTo>
                    <a:pt x="4350696" y="984338"/>
                  </a:lnTo>
                  <a:lnTo>
                    <a:pt x="4366842" y="940628"/>
                  </a:lnTo>
                  <a:lnTo>
                    <a:pt x="4382411" y="896643"/>
                  </a:lnTo>
                  <a:lnTo>
                    <a:pt x="4397398" y="852386"/>
                  </a:lnTo>
                  <a:lnTo>
                    <a:pt x="4411799" y="807862"/>
                  </a:lnTo>
                  <a:lnTo>
                    <a:pt x="4425609" y="763075"/>
                  </a:lnTo>
                  <a:lnTo>
                    <a:pt x="4438825" y="718031"/>
                  </a:lnTo>
                  <a:lnTo>
                    <a:pt x="4451440" y="672733"/>
                  </a:lnTo>
                  <a:lnTo>
                    <a:pt x="4463450" y="627187"/>
                  </a:lnTo>
                  <a:lnTo>
                    <a:pt x="4474852" y="581397"/>
                  </a:lnTo>
                  <a:lnTo>
                    <a:pt x="4485639" y="535367"/>
                  </a:lnTo>
                  <a:lnTo>
                    <a:pt x="4495809" y="489103"/>
                  </a:lnTo>
                  <a:lnTo>
                    <a:pt x="4505356" y="442608"/>
                  </a:lnTo>
                  <a:lnTo>
                    <a:pt x="4514275" y="395887"/>
                  </a:lnTo>
                  <a:lnTo>
                    <a:pt x="4522562" y="348945"/>
                  </a:lnTo>
                  <a:lnTo>
                    <a:pt x="4530212" y="301786"/>
                  </a:lnTo>
                  <a:lnTo>
                    <a:pt x="4537222" y="254416"/>
                  </a:lnTo>
                  <a:lnTo>
                    <a:pt x="4543585" y="206838"/>
                  </a:lnTo>
                  <a:lnTo>
                    <a:pt x="4549298" y="159058"/>
                  </a:lnTo>
                  <a:lnTo>
                    <a:pt x="4554357" y="111079"/>
                  </a:lnTo>
                  <a:lnTo>
                    <a:pt x="4560905" y="23122"/>
                  </a:lnTo>
                  <a:lnTo>
                    <a:pt x="3467740" y="902630"/>
                  </a:lnTo>
                  <a:lnTo>
                    <a:pt x="2345836" y="0"/>
                  </a:lnTo>
                  <a:close/>
                </a:path>
              </a:pathLst>
            </a:custGeom>
            <a:solidFill>
              <a:srgbClr val="FFC94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622327" y="7749032"/>
            <a:ext cx="77533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04</a:t>
            </a:r>
            <a:endParaRPr sz="45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302755" y="6541261"/>
            <a:ext cx="1491615" cy="111633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270"/>
              </a:spcBef>
            </a:pPr>
            <a:r>
              <a:rPr sz="3000" spc="-285" dirty="0">
                <a:solidFill>
                  <a:srgbClr val="1B1834"/>
                </a:solidFill>
                <a:latin typeface="Arial Black" panose="020B0A04020102020204"/>
                <a:cs typeface="Arial Black" panose="020B0A04020102020204"/>
              </a:rPr>
              <a:t>Release</a:t>
            </a:r>
            <a:endParaRPr sz="3000">
              <a:latin typeface="Arial Black" panose="020B0A04020102020204"/>
              <a:cs typeface="Arial Black" panose="020B0A04020102020204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400" spc="35" dirty="0">
                <a:solidFill>
                  <a:srgbClr val="130F24"/>
                </a:solidFill>
                <a:latin typeface="Arial MT"/>
                <a:cs typeface="Arial MT"/>
              </a:rPr>
              <a:t>Monthly!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81149" y="7014431"/>
            <a:ext cx="1198781" cy="1198781"/>
          </a:xfrm>
          <a:prstGeom prst="rect">
            <a:avLst/>
          </a:prstGeom>
        </p:spPr>
      </p:pic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22802" y="6417124"/>
            <a:ext cx="5693410" cy="1868805"/>
            <a:chOff x="4122802" y="6417124"/>
            <a:chExt cx="5693410" cy="1868805"/>
          </a:xfrm>
        </p:grpSpPr>
        <p:sp>
          <p:nvSpPr>
            <p:cNvPr id="3" name="object 3"/>
            <p:cNvSpPr/>
            <p:nvPr/>
          </p:nvSpPr>
          <p:spPr>
            <a:xfrm>
              <a:off x="4122802" y="6417124"/>
              <a:ext cx="5693410" cy="1868805"/>
            </a:xfrm>
            <a:custGeom>
              <a:avLst/>
              <a:gdLst/>
              <a:ahLst/>
              <a:cxnLst/>
              <a:rect l="l" t="t" r="r" b="b"/>
              <a:pathLst>
                <a:path w="5693409" h="1868804">
                  <a:moveTo>
                    <a:pt x="5692865" y="0"/>
                  </a:moveTo>
                  <a:lnTo>
                    <a:pt x="0" y="0"/>
                  </a:lnTo>
                  <a:lnTo>
                    <a:pt x="0" y="1868234"/>
                  </a:lnTo>
                  <a:lnTo>
                    <a:pt x="5692865" y="1868234"/>
                  </a:lnTo>
                  <a:lnTo>
                    <a:pt x="5692865" y="0"/>
                  </a:lnTo>
                  <a:close/>
                </a:path>
              </a:pathLst>
            </a:custGeom>
            <a:solidFill>
              <a:srgbClr val="FF7B01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560392" y="6749802"/>
              <a:ext cx="1477645" cy="1215390"/>
            </a:xfrm>
            <a:custGeom>
              <a:avLst/>
              <a:gdLst/>
              <a:ahLst/>
              <a:cxnLst/>
              <a:rect l="l" t="t" r="r" b="b"/>
              <a:pathLst>
                <a:path w="1477645" h="1215390">
                  <a:moveTo>
                    <a:pt x="1477611" y="0"/>
                  </a:moveTo>
                  <a:lnTo>
                    <a:pt x="0" y="0"/>
                  </a:lnTo>
                  <a:lnTo>
                    <a:pt x="0" y="1214852"/>
                  </a:lnTo>
                  <a:lnTo>
                    <a:pt x="1477611" y="1214852"/>
                  </a:lnTo>
                  <a:lnTo>
                    <a:pt x="1477611" y="0"/>
                  </a:lnTo>
                  <a:close/>
                </a:path>
              </a:pathLst>
            </a:custGeom>
            <a:solidFill>
              <a:srgbClr val="FF7B0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4122802" y="8469984"/>
            <a:ext cx="5693410" cy="960755"/>
          </a:xfrm>
          <a:prstGeom prst="rect">
            <a:avLst/>
          </a:prstGeom>
          <a:solidFill>
            <a:srgbClr val="130F24"/>
          </a:solidFill>
        </p:spPr>
        <p:txBody>
          <a:bodyPr vert="horz" wrap="square" lIns="0" tIns="22479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770"/>
              </a:spcBef>
            </a:pPr>
            <a:r>
              <a:rPr sz="3200" spc="-3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OS:</a:t>
            </a:r>
            <a:r>
              <a:rPr sz="3200" spc="-2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Windows,</a:t>
            </a:r>
            <a:r>
              <a:rPr sz="3200" spc="-2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9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Linux,</a:t>
            </a:r>
            <a:r>
              <a:rPr sz="3200" spc="-2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36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macOS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2802" y="5029621"/>
            <a:ext cx="5693410" cy="1215390"/>
          </a:xfrm>
          <a:prstGeom prst="rect">
            <a:avLst/>
          </a:prstGeom>
          <a:solidFill>
            <a:srgbClr val="FF1675"/>
          </a:solidFill>
        </p:spPr>
        <p:txBody>
          <a:bodyPr vert="horz" wrap="square" lIns="0" tIns="3517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70"/>
              </a:spcBef>
            </a:pPr>
            <a:r>
              <a:rPr sz="3200" spc="-2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Common</a:t>
            </a:r>
            <a:r>
              <a:rPr sz="3200" spc="-229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24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Driver</a:t>
            </a:r>
            <a:r>
              <a:rPr sz="3200" spc="-2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 </a:t>
            </a:r>
            <a:r>
              <a:rPr sz="3200" spc="-38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API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2802" y="2001641"/>
            <a:ext cx="1229995" cy="2855595"/>
          </a:xfrm>
          <a:custGeom>
            <a:avLst/>
            <a:gdLst/>
            <a:ahLst/>
            <a:cxnLst/>
            <a:rect l="l" t="t" r="r" b="b"/>
            <a:pathLst>
              <a:path w="1229995" h="2855595">
                <a:moveTo>
                  <a:pt x="1229441" y="0"/>
                </a:moveTo>
                <a:lnTo>
                  <a:pt x="0" y="0"/>
                </a:lnTo>
                <a:lnTo>
                  <a:pt x="0" y="2855324"/>
                </a:lnTo>
                <a:lnTo>
                  <a:pt x="1229441" y="2855324"/>
                </a:lnTo>
                <a:lnTo>
                  <a:pt x="1229441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428490" y="2971800"/>
            <a:ext cx="492125" cy="1362710"/>
          </a:xfrm>
          <a:prstGeom prst="rect">
            <a:avLst/>
          </a:prstGeom>
        </p:spPr>
        <p:txBody>
          <a:bodyPr vert="vert270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3200" spc="-37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Java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29997" y="2001641"/>
            <a:ext cx="1229995" cy="2855595"/>
          </a:xfrm>
          <a:custGeom>
            <a:avLst/>
            <a:gdLst/>
            <a:ahLst/>
            <a:cxnLst/>
            <a:rect l="l" t="t" r="r" b="b"/>
            <a:pathLst>
              <a:path w="1229995" h="2855595">
                <a:moveTo>
                  <a:pt x="1229438" y="0"/>
                </a:moveTo>
                <a:lnTo>
                  <a:pt x="0" y="0"/>
                </a:lnTo>
                <a:lnTo>
                  <a:pt x="0" y="2855324"/>
                </a:lnTo>
                <a:lnTo>
                  <a:pt x="1229438" y="2855324"/>
                </a:lnTo>
                <a:lnTo>
                  <a:pt x="1229438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935345" y="3117850"/>
            <a:ext cx="492125" cy="1165860"/>
          </a:xfrm>
          <a:prstGeom prst="rect">
            <a:avLst/>
          </a:prstGeom>
        </p:spPr>
        <p:txBody>
          <a:bodyPr vert="vert270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3200" spc="-2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C#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137191" y="2000242"/>
            <a:ext cx="1229995" cy="2879725"/>
          </a:xfrm>
          <a:custGeom>
            <a:avLst/>
            <a:gdLst/>
            <a:ahLst/>
            <a:cxnLst/>
            <a:rect l="l" t="t" r="r" b="b"/>
            <a:pathLst>
              <a:path w="1229995" h="2879725">
                <a:moveTo>
                  <a:pt x="1229438" y="0"/>
                </a:moveTo>
                <a:lnTo>
                  <a:pt x="0" y="0"/>
                </a:lnTo>
                <a:lnTo>
                  <a:pt x="0" y="2879371"/>
                </a:lnTo>
                <a:lnTo>
                  <a:pt x="1229438" y="2879371"/>
                </a:lnTo>
                <a:lnTo>
                  <a:pt x="1229438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442835" y="2861945"/>
            <a:ext cx="492125" cy="1611630"/>
          </a:xfrm>
          <a:prstGeom prst="rect">
            <a:avLst/>
          </a:prstGeom>
        </p:spPr>
        <p:txBody>
          <a:bodyPr vert="vert270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3200" spc="-204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JS/TS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86228" y="2000242"/>
            <a:ext cx="1229995" cy="2879725"/>
          </a:xfrm>
          <a:custGeom>
            <a:avLst/>
            <a:gdLst/>
            <a:ahLst/>
            <a:cxnLst/>
            <a:rect l="l" t="t" r="r" b="b"/>
            <a:pathLst>
              <a:path w="1229995" h="2879725">
                <a:moveTo>
                  <a:pt x="1229438" y="0"/>
                </a:moveTo>
                <a:lnTo>
                  <a:pt x="0" y="0"/>
                </a:lnTo>
                <a:lnTo>
                  <a:pt x="0" y="2879371"/>
                </a:lnTo>
                <a:lnTo>
                  <a:pt x="1229438" y="2879371"/>
                </a:lnTo>
                <a:lnTo>
                  <a:pt x="1229438" y="0"/>
                </a:lnTo>
                <a:close/>
              </a:path>
            </a:pathLst>
          </a:custGeom>
          <a:solidFill>
            <a:srgbClr val="FF16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91905" y="2739390"/>
            <a:ext cx="492125" cy="1689100"/>
          </a:xfrm>
          <a:prstGeom prst="rect">
            <a:avLst/>
          </a:prstGeom>
        </p:spPr>
        <p:txBody>
          <a:bodyPr vert="vert270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3200" spc="-2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Python</a:t>
            </a:r>
            <a:endParaRPr sz="3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30873" y="6904228"/>
            <a:ext cx="1149350" cy="87312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59080" marR="5080" indent="-259715">
              <a:lnSpc>
                <a:spcPts val="3310"/>
              </a:lnSpc>
              <a:spcBef>
                <a:spcPts val="250"/>
              </a:spcBef>
            </a:pPr>
            <a:r>
              <a:rPr sz="2800" spc="-21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Chrom </a:t>
            </a:r>
            <a:r>
              <a:rPr sz="2800" spc="-28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ium</a:t>
            </a:r>
            <a:endParaRPr sz="2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25688" y="6749802"/>
            <a:ext cx="1477645" cy="1215390"/>
          </a:xfrm>
          <a:custGeom>
            <a:avLst/>
            <a:gdLst/>
            <a:ahLst/>
            <a:cxnLst/>
            <a:rect l="l" t="t" r="r" b="b"/>
            <a:pathLst>
              <a:path w="1477645" h="1215390">
                <a:moveTo>
                  <a:pt x="1477610" y="0"/>
                </a:moveTo>
                <a:lnTo>
                  <a:pt x="0" y="0"/>
                </a:lnTo>
                <a:lnTo>
                  <a:pt x="0" y="1214851"/>
                </a:lnTo>
                <a:lnTo>
                  <a:pt x="1477610" y="1214851"/>
                </a:lnTo>
                <a:lnTo>
                  <a:pt x="1477610" y="0"/>
                </a:lnTo>
                <a:close/>
              </a:path>
            </a:pathLst>
          </a:custGeom>
          <a:solidFill>
            <a:srgbClr val="FF7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476991" y="7117588"/>
            <a:ext cx="11880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215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Webkit</a:t>
            </a:r>
            <a:endParaRPr sz="2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45993" y="6749799"/>
            <a:ext cx="1477645" cy="1215390"/>
          </a:xfrm>
          <a:custGeom>
            <a:avLst/>
            <a:gdLst/>
            <a:ahLst/>
            <a:cxnLst/>
            <a:rect l="l" t="t" r="r" b="b"/>
            <a:pathLst>
              <a:path w="1477645" h="1215390">
                <a:moveTo>
                  <a:pt x="1477610" y="0"/>
                </a:moveTo>
                <a:lnTo>
                  <a:pt x="0" y="0"/>
                </a:lnTo>
                <a:lnTo>
                  <a:pt x="0" y="1214851"/>
                </a:lnTo>
                <a:lnTo>
                  <a:pt x="1477610" y="1214851"/>
                </a:lnTo>
                <a:lnTo>
                  <a:pt x="1477610" y="0"/>
                </a:lnTo>
                <a:close/>
              </a:path>
            </a:pathLst>
          </a:custGeom>
          <a:solidFill>
            <a:srgbClr val="FF7B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202726" y="7117588"/>
            <a:ext cx="11779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-220" dirty="0">
                <a:solidFill>
                  <a:srgbClr val="FFFFFF"/>
                </a:solidFill>
                <a:latin typeface="Arial Black" panose="020B0A04020102020204"/>
                <a:cs typeface="Arial Black" panose="020B0A04020102020204"/>
              </a:rPr>
              <a:t>Firefox</a:t>
            </a:r>
            <a:endParaRPr sz="28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224995" y="3802823"/>
            <a:ext cx="4365625" cy="581660"/>
          </a:xfrm>
          <a:custGeom>
            <a:avLst/>
            <a:gdLst/>
            <a:ahLst/>
            <a:cxnLst/>
            <a:rect l="l" t="t" r="r" b="b"/>
            <a:pathLst>
              <a:path w="4365625" h="581660">
                <a:moveTo>
                  <a:pt x="4365118" y="0"/>
                </a:moveTo>
                <a:lnTo>
                  <a:pt x="0" y="0"/>
                </a:lnTo>
                <a:lnTo>
                  <a:pt x="0" y="581450"/>
                </a:lnTo>
                <a:lnTo>
                  <a:pt x="4365118" y="581450"/>
                </a:lnTo>
                <a:lnTo>
                  <a:pt x="4365118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481578" y="3846067"/>
            <a:ext cx="37534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Playwright:</a:t>
            </a:r>
            <a:r>
              <a:rPr sz="3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30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Arial MT"/>
                <a:cs typeface="Arial MT"/>
              </a:rPr>
              <a:t>team!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846221" y="3940041"/>
            <a:ext cx="3316423" cy="3316428"/>
          </a:xfrm>
          <a:prstGeom prst="rect">
            <a:avLst/>
          </a:prstGeom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6005" y="1553230"/>
            <a:ext cx="5285740" cy="6327140"/>
            <a:chOff x="1456005" y="1553230"/>
            <a:chExt cx="5285740" cy="6327140"/>
          </a:xfrm>
        </p:grpSpPr>
        <p:sp>
          <p:nvSpPr>
            <p:cNvPr id="3" name="object 3"/>
            <p:cNvSpPr/>
            <p:nvPr/>
          </p:nvSpPr>
          <p:spPr>
            <a:xfrm>
              <a:off x="1475055" y="2078541"/>
              <a:ext cx="5247640" cy="5782310"/>
            </a:xfrm>
            <a:custGeom>
              <a:avLst/>
              <a:gdLst/>
              <a:ahLst/>
              <a:cxnLst/>
              <a:rect l="l" t="t" r="r" b="b"/>
              <a:pathLst>
                <a:path w="5247640" h="5782309">
                  <a:moveTo>
                    <a:pt x="0" y="0"/>
                  </a:moveTo>
                  <a:lnTo>
                    <a:pt x="5247195" y="0"/>
                  </a:lnTo>
                  <a:lnTo>
                    <a:pt x="5247195" y="5782304"/>
                  </a:lnTo>
                  <a:lnTo>
                    <a:pt x="0" y="578230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FF167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31229" y="1553230"/>
              <a:ext cx="4391660" cy="965835"/>
            </a:xfrm>
            <a:custGeom>
              <a:avLst/>
              <a:gdLst/>
              <a:ahLst/>
              <a:cxnLst/>
              <a:rect l="l" t="t" r="r" b="b"/>
              <a:pathLst>
                <a:path w="4391660" h="965835">
                  <a:moveTo>
                    <a:pt x="4391408" y="0"/>
                  </a:moveTo>
                  <a:lnTo>
                    <a:pt x="0" y="0"/>
                  </a:lnTo>
                  <a:lnTo>
                    <a:pt x="0" y="965779"/>
                  </a:lnTo>
                  <a:lnTo>
                    <a:pt x="4391408" y="965779"/>
                  </a:lnTo>
                  <a:lnTo>
                    <a:pt x="4391408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2416953" y="1593595"/>
            <a:ext cx="3321685" cy="8763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5080" indent="922020">
              <a:lnSpc>
                <a:spcPts val="3100"/>
              </a:lnSpc>
              <a:spcBef>
                <a:spcPts val="620"/>
              </a:spcBef>
            </a:pPr>
            <a:r>
              <a:rPr sz="3000" spc="-10" dirty="0">
                <a:solidFill>
                  <a:srgbClr val="FFFFFF"/>
                </a:solidFill>
                <a:latin typeface="Arial MT"/>
                <a:cs typeface="Arial MT"/>
              </a:rPr>
              <a:t>Browser: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expensive</a:t>
            </a:r>
            <a:r>
              <a:rPr sz="30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slow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31229" y="2559083"/>
            <a:ext cx="7593965" cy="7261859"/>
            <a:chOff x="1931229" y="2559083"/>
            <a:chExt cx="7593965" cy="7261859"/>
          </a:xfrm>
        </p:grpSpPr>
        <p:sp>
          <p:nvSpPr>
            <p:cNvPr id="7" name="object 7"/>
            <p:cNvSpPr/>
            <p:nvPr/>
          </p:nvSpPr>
          <p:spPr>
            <a:xfrm>
              <a:off x="6057201" y="2559087"/>
              <a:ext cx="3467735" cy="4418330"/>
            </a:xfrm>
            <a:custGeom>
              <a:avLst/>
              <a:gdLst/>
              <a:ahLst/>
              <a:cxnLst/>
              <a:rect l="l" t="t" r="r" b="b"/>
              <a:pathLst>
                <a:path w="3467734" h="4418330">
                  <a:moveTo>
                    <a:pt x="3467531" y="4323512"/>
                  </a:moveTo>
                  <a:lnTo>
                    <a:pt x="3273958" y="4169333"/>
                  </a:lnTo>
                  <a:lnTo>
                    <a:pt x="3263862" y="4164152"/>
                  </a:lnTo>
                  <a:lnTo>
                    <a:pt x="3252940" y="4163288"/>
                  </a:lnTo>
                  <a:lnTo>
                    <a:pt x="3242487" y="4166578"/>
                  </a:lnTo>
                  <a:lnTo>
                    <a:pt x="3233801" y="4173880"/>
                  </a:lnTo>
                  <a:lnTo>
                    <a:pt x="3228632" y="4183977"/>
                  </a:lnTo>
                  <a:lnTo>
                    <a:pt x="3227768" y="4194899"/>
                  </a:lnTo>
                  <a:lnTo>
                    <a:pt x="3231057" y="4205338"/>
                  </a:lnTo>
                  <a:lnTo>
                    <a:pt x="3238360" y="4214025"/>
                  </a:lnTo>
                  <a:lnTo>
                    <a:pt x="3309721" y="4270883"/>
                  </a:lnTo>
                  <a:lnTo>
                    <a:pt x="3292271" y="4268152"/>
                  </a:lnTo>
                  <a:lnTo>
                    <a:pt x="3105556" y="4236123"/>
                  </a:lnTo>
                  <a:lnTo>
                    <a:pt x="2911919" y="4199293"/>
                  </a:lnTo>
                  <a:lnTo>
                    <a:pt x="2711958" y="4157815"/>
                  </a:lnTo>
                  <a:lnTo>
                    <a:pt x="2506205" y="4111815"/>
                  </a:lnTo>
                  <a:lnTo>
                    <a:pt x="2295233" y="4061472"/>
                  </a:lnTo>
                  <a:lnTo>
                    <a:pt x="2079586" y="4006926"/>
                  </a:lnTo>
                  <a:lnTo>
                    <a:pt x="1748574" y="3917543"/>
                  </a:lnTo>
                  <a:lnTo>
                    <a:pt x="1410233" y="3819575"/>
                  </a:lnTo>
                  <a:lnTo>
                    <a:pt x="1181442" y="3749725"/>
                  </a:lnTo>
                  <a:lnTo>
                    <a:pt x="950747" y="3676421"/>
                  </a:lnTo>
                  <a:lnTo>
                    <a:pt x="718705" y="3599815"/>
                  </a:lnTo>
                  <a:lnTo>
                    <a:pt x="485876" y="3520071"/>
                  </a:lnTo>
                  <a:lnTo>
                    <a:pt x="252793" y="3437331"/>
                  </a:lnTo>
                  <a:lnTo>
                    <a:pt x="19723" y="3351631"/>
                  </a:lnTo>
                  <a:lnTo>
                    <a:pt x="0" y="3405263"/>
                  </a:lnTo>
                  <a:lnTo>
                    <a:pt x="233222" y="3491026"/>
                  </a:lnTo>
                  <a:lnTo>
                    <a:pt x="466902" y="3573983"/>
                  </a:lnTo>
                  <a:lnTo>
                    <a:pt x="700341" y="3653942"/>
                  </a:lnTo>
                  <a:lnTo>
                    <a:pt x="932980" y="3730739"/>
                  </a:lnTo>
                  <a:lnTo>
                    <a:pt x="1164285" y="3804247"/>
                  </a:lnTo>
                  <a:lnTo>
                    <a:pt x="1393698" y="3874287"/>
                  </a:lnTo>
                  <a:lnTo>
                    <a:pt x="1733080" y="3972560"/>
                  </a:lnTo>
                  <a:lnTo>
                    <a:pt x="2065121" y="4062209"/>
                  </a:lnTo>
                  <a:lnTo>
                    <a:pt x="2281491" y="4116946"/>
                  </a:lnTo>
                  <a:lnTo>
                    <a:pt x="2493238" y="4167479"/>
                  </a:lnTo>
                  <a:lnTo>
                    <a:pt x="2699804" y="4213657"/>
                  </a:lnTo>
                  <a:lnTo>
                    <a:pt x="2900654" y="4255325"/>
                  </a:lnTo>
                  <a:lnTo>
                    <a:pt x="3095231" y="4292346"/>
                  </a:lnTo>
                  <a:lnTo>
                    <a:pt x="3283013" y="4324553"/>
                  </a:lnTo>
                  <a:lnTo>
                    <a:pt x="3304070" y="4327842"/>
                  </a:lnTo>
                  <a:lnTo>
                    <a:pt x="3216643" y="4363123"/>
                  </a:lnTo>
                  <a:lnTo>
                    <a:pt x="3207169" y="4369359"/>
                  </a:lnTo>
                  <a:lnTo>
                    <a:pt x="3201047" y="4378439"/>
                  </a:lnTo>
                  <a:lnTo>
                    <a:pt x="3198761" y="4389158"/>
                  </a:lnTo>
                  <a:lnTo>
                    <a:pt x="3200844" y="4400308"/>
                  </a:lnTo>
                  <a:lnTo>
                    <a:pt x="3207080" y="4409783"/>
                  </a:lnTo>
                  <a:lnTo>
                    <a:pt x="3216160" y="4415917"/>
                  </a:lnTo>
                  <a:lnTo>
                    <a:pt x="3226879" y="4418190"/>
                  </a:lnTo>
                  <a:lnTo>
                    <a:pt x="3238030" y="4416120"/>
                  </a:lnTo>
                  <a:lnTo>
                    <a:pt x="3417697" y="4343628"/>
                  </a:lnTo>
                  <a:lnTo>
                    <a:pt x="3467531" y="4323512"/>
                  </a:lnTo>
                  <a:close/>
                </a:path>
                <a:path w="3467734" h="4418330">
                  <a:moveTo>
                    <a:pt x="3467531" y="94678"/>
                  </a:moveTo>
                  <a:lnTo>
                    <a:pt x="3417697" y="74574"/>
                  </a:lnTo>
                  <a:lnTo>
                    <a:pt x="3238030" y="2082"/>
                  </a:lnTo>
                  <a:lnTo>
                    <a:pt x="3226879" y="0"/>
                  </a:lnTo>
                  <a:lnTo>
                    <a:pt x="3216160" y="2286"/>
                  </a:lnTo>
                  <a:lnTo>
                    <a:pt x="3207080" y="8420"/>
                  </a:lnTo>
                  <a:lnTo>
                    <a:pt x="3200844" y="17881"/>
                  </a:lnTo>
                  <a:lnTo>
                    <a:pt x="3198761" y="29044"/>
                  </a:lnTo>
                  <a:lnTo>
                    <a:pt x="3201047" y="39763"/>
                  </a:lnTo>
                  <a:lnTo>
                    <a:pt x="3207169" y="48831"/>
                  </a:lnTo>
                  <a:lnTo>
                    <a:pt x="3216643" y="55079"/>
                  </a:lnTo>
                  <a:lnTo>
                    <a:pt x="3304070" y="90360"/>
                  </a:lnTo>
                  <a:lnTo>
                    <a:pt x="3283013" y="93649"/>
                  </a:lnTo>
                  <a:lnTo>
                    <a:pt x="3190011" y="109143"/>
                  </a:lnTo>
                  <a:lnTo>
                    <a:pt x="2998762" y="143776"/>
                  </a:lnTo>
                  <a:lnTo>
                    <a:pt x="2800972" y="183134"/>
                  </a:lnTo>
                  <a:lnTo>
                    <a:pt x="2597200" y="227076"/>
                  </a:lnTo>
                  <a:lnTo>
                    <a:pt x="2387981" y="275450"/>
                  </a:lnTo>
                  <a:lnTo>
                    <a:pt x="2173859" y="328104"/>
                  </a:lnTo>
                  <a:lnTo>
                    <a:pt x="1955368" y="384886"/>
                  </a:lnTo>
                  <a:lnTo>
                    <a:pt x="1733080" y="445643"/>
                  </a:lnTo>
                  <a:lnTo>
                    <a:pt x="1393698" y="543902"/>
                  </a:lnTo>
                  <a:lnTo>
                    <a:pt x="1164285" y="613956"/>
                  </a:lnTo>
                  <a:lnTo>
                    <a:pt x="932980" y="687451"/>
                  </a:lnTo>
                  <a:lnTo>
                    <a:pt x="700341" y="764260"/>
                  </a:lnTo>
                  <a:lnTo>
                    <a:pt x="466902" y="844219"/>
                  </a:lnTo>
                  <a:lnTo>
                    <a:pt x="233222" y="927176"/>
                  </a:lnTo>
                  <a:lnTo>
                    <a:pt x="0" y="1012926"/>
                  </a:lnTo>
                  <a:lnTo>
                    <a:pt x="19723" y="1066571"/>
                  </a:lnTo>
                  <a:lnTo>
                    <a:pt x="252501" y="980973"/>
                  </a:lnTo>
                  <a:lnTo>
                    <a:pt x="485571" y="898232"/>
                  </a:lnTo>
                  <a:lnTo>
                    <a:pt x="718413" y="818476"/>
                  </a:lnTo>
                  <a:lnTo>
                    <a:pt x="950442" y="741870"/>
                  </a:lnTo>
                  <a:lnTo>
                    <a:pt x="1181138" y="668566"/>
                  </a:lnTo>
                  <a:lnTo>
                    <a:pt x="1409928" y="598716"/>
                  </a:lnTo>
                  <a:lnTo>
                    <a:pt x="1748358" y="500710"/>
                  </a:lnTo>
                  <a:lnTo>
                    <a:pt x="1970011" y="440118"/>
                  </a:lnTo>
                  <a:lnTo>
                    <a:pt x="2187714" y="383540"/>
                  </a:lnTo>
                  <a:lnTo>
                    <a:pt x="2401112" y="331063"/>
                  </a:lnTo>
                  <a:lnTo>
                    <a:pt x="2609570" y="282867"/>
                  </a:lnTo>
                  <a:lnTo>
                    <a:pt x="2812478" y="239115"/>
                  </a:lnTo>
                  <a:lnTo>
                    <a:pt x="3009328" y="199936"/>
                  </a:lnTo>
                  <a:lnTo>
                    <a:pt x="3199536" y="165493"/>
                  </a:lnTo>
                  <a:lnTo>
                    <a:pt x="3291979" y="150088"/>
                  </a:lnTo>
                  <a:lnTo>
                    <a:pt x="3309721" y="147320"/>
                  </a:lnTo>
                  <a:lnTo>
                    <a:pt x="3238360" y="204165"/>
                  </a:lnTo>
                  <a:lnTo>
                    <a:pt x="3231057" y="212852"/>
                  </a:lnTo>
                  <a:lnTo>
                    <a:pt x="3227768" y="223304"/>
                  </a:lnTo>
                  <a:lnTo>
                    <a:pt x="3228632" y="234226"/>
                  </a:lnTo>
                  <a:lnTo>
                    <a:pt x="3233801" y="244322"/>
                  </a:lnTo>
                  <a:lnTo>
                    <a:pt x="3242487" y="251625"/>
                  </a:lnTo>
                  <a:lnTo>
                    <a:pt x="3252940" y="254914"/>
                  </a:lnTo>
                  <a:lnTo>
                    <a:pt x="3263862" y="254038"/>
                  </a:lnTo>
                  <a:lnTo>
                    <a:pt x="3273958" y="248869"/>
                  </a:lnTo>
                  <a:lnTo>
                    <a:pt x="3467531" y="94678"/>
                  </a:lnTo>
                  <a:close/>
                </a:path>
              </a:pathLst>
            </a:custGeom>
            <a:solidFill>
              <a:srgbClr val="130F2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2839303" y="7746709"/>
              <a:ext cx="2073889" cy="207388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1229" y="2857901"/>
              <a:ext cx="4155875" cy="415587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696129" y="398546"/>
            <a:ext cx="4538980" cy="4378960"/>
            <a:chOff x="9696129" y="398546"/>
            <a:chExt cx="4538980" cy="4378960"/>
          </a:xfrm>
        </p:grpSpPr>
        <p:sp>
          <p:nvSpPr>
            <p:cNvPr id="11" name="object 11"/>
            <p:cNvSpPr/>
            <p:nvPr/>
          </p:nvSpPr>
          <p:spPr>
            <a:xfrm>
              <a:off x="9715179" y="957712"/>
              <a:ext cx="4500880" cy="3800475"/>
            </a:xfrm>
            <a:custGeom>
              <a:avLst/>
              <a:gdLst/>
              <a:ahLst/>
              <a:cxnLst/>
              <a:rect l="l" t="t" r="r" b="b"/>
              <a:pathLst>
                <a:path w="4500880" h="3800475">
                  <a:moveTo>
                    <a:pt x="0" y="0"/>
                  </a:moveTo>
                  <a:lnTo>
                    <a:pt x="4500374" y="0"/>
                  </a:lnTo>
                  <a:lnTo>
                    <a:pt x="4500374" y="3800378"/>
                  </a:lnTo>
                  <a:lnTo>
                    <a:pt x="0" y="380037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A3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9973008" y="398546"/>
              <a:ext cx="4069715" cy="936625"/>
            </a:xfrm>
            <a:custGeom>
              <a:avLst/>
              <a:gdLst/>
              <a:ahLst/>
              <a:cxnLst/>
              <a:rect l="l" t="t" r="r" b="b"/>
              <a:pathLst>
                <a:path w="4069715" h="936625">
                  <a:moveTo>
                    <a:pt x="4069558" y="0"/>
                  </a:moveTo>
                  <a:lnTo>
                    <a:pt x="0" y="0"/>
                  </a:lnTo>
                  <a:lnTo>
                    <a:pt x="0" y="936520"/>
                  </a:lnTo>
                  <a:lnTo>
                    <a:pt x="4069558" y="936520"/>
                  </a:lnTo>
                  <a:lnTo>
                    <a:pt x="4069558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533454" y="407923"/>
            <a:ext cx="2850515" cy="87884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56845" marR="5080" indent="-144780">
              <a:lnSpc>
                <a:spcPts val="3120"/>
              </a:lnSpc>
              <a:spcBef>
                <a:spcPts val="600"/>
              </a:spcBef>
            </a:pPr>
            <a:r>
              <a:rPr sz="3000" spc="-10" dirty="0">
                <a:solidFill>
                  <a:srgbClr val="FFFFFF"/>
                </a:solidFill>
                <a:latin typeface="Arial MT"/>
                <a:cs typeface="Arial MT"/>
              </a:rPr>
              <a:t>BrowserContext: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cheap</a:t>
            </a:r>
            <a:r>
              <a:rPr sz="3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fast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738548" y="4998683"/>
            <a:ext cx="4538980" cy="4378960"/>
            <a:chOff x="9738548" y="4998683"/>
            <a:chExt cx="4538980" cy="4378960"/>
          </a:xfrm>
        </p:grpSpPr>
        <p:sp>
          <p:nvSpPr>
            <p:cNvPr id="15" name="object 15"/>
            <p:cNvSpPr/>
            <p:nvPr/>
          </p:nvSpPr>
          <p:spPr>
            <a:xfrm>
              <a:off x="9757598" y="5557850"/>
              <a:ext cx="4500880" cy="3800475"/>
            </a:xfrm>
            <a:custGeom>
              <a:avLst/>
              <a:gdLst/>
              <a:ahLst/>
              <a:cxnLst/>
              <a:rect l="l" t="t" r="r" b="b"/>
              <a:pathLst>
                <a:path w="4500880" h="3800475">
                  <a:moveTo>
                    <a:pt x="0" y="0"/>
                  </a:moveTo>
                  <a:lnTo>
                    <a:pt x="4500374" y="0"/>
                  </a:lnTo>
                  <a:lnTo>
                    <a:pt x="4500374" y="3800378"/>
                  </a:lnTo>
                  <a:lnTo>
                    <a:pt x="0" y="3800378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A3F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015427" y="4998683"/>
              <a:ext cx="4069715" cy="936625"/>
            </a:xfrm>
            <a:custGeom>
              <a:avLst/>
              <a:gdLst/>
              <a:ahLst/>
              <a:cxnLst/>
              <a:rect l="l" t="t" r="r" b="b"/>
              <a:pathLst>
                <a:path w="4069715" h="936625">
                  <a:moveTo>
                    <a:pt x="4069558" y="0"/>
                  </a:moveTo>
                  <a:lnTo>
                    <a:pt x="0" y="0"/>
                  </a:lnTo>
                  <a:lnTo>
                    <a:pt x="0" y="936522"/>
                  </a:lnTo>
                  <a:lnTo>
                    <a:pt x="4069558" y="936522"/>
                  </a:lnTo>
                  <a:lnTo>
                    <a:pt x="4069558" y="0"/>
                  </a:lnTo>
                  <a:close/>
                </a:path>
              </a:pathLst>
            </a:custGeom>
            <a:solidFill>
              <a:srgbClr val="00A3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0575873" y="5010403"/>
            <a:ext cx="2850515" cy="87630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56845" marR="5080" indent="-144780">
              <a:lnSpc>
                <a:spcPts val="3100"/>
              </a:lnSpc>
              <a:spcBef>
                <a:spcPts val="620"/>
              </a:spcBef>
            </a:pPr>
            <a:r>
              <a:rPr sz="3000" spc="-10" dirty="0">
                <a:solidFill>
                  <a:srgbClr val="FFFFFF"/>
                </a:solidFill>
                <a:latin typeface="Arial MT"/>
                <a:cs typeface="Arial MT"/>
              </a:rPr>
              <a:t>BrowserContext: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cheap</a:t>
            </a:r>
            <a:r>
              <a:rPr sz="30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0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fast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85886" y="1402443"/>
            <a:ext cx="2233129" cy="2233132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9815" y="6167786"/>
            <a:ext cx="2233129" cy="223313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002" y="1607566"/>
            <a:ext cx="2894103" cy="289410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8313" y="6232075"/>
            <a:ext cx="2894105" cy="2894105"/>
          </a:xfrm>
          <a:prstGeom prst="rect">
            <a:avLst/>
          </a:prstGeom>
        </p:spPr>
      </p:pic>
      <p:sp>
        <p:nvSpPr>
          <p:cNvPr id="22" name="Slide Number Placeholder 2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728" y="1672046"/>
            <a:ext cx="9393555" cy="6784975"/>
            <a:chOff x="336728" y="1672046"/>
            <a:chExt cx="9393555" cy="67849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6728" y="2615761"/>
              <a:ext cx="5840982" cy="584098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29257" y="3331269"/>
              <a:ext cx="4401185" cy="1472565"/>
            </a:xfrm>
            <a:custGeom>
              <a:avLst/>
              <a:gdLst/>
              <a:ahLst/>
              <a:cxnLst/>
              <a:rect l="l" t="t" r="r" b="b"/>
              <a:pathLst>
                <a:path w="4401184" h="1472564">
                  <a:moveTo>
                    <a:pt x="4236635" y="82490"/>
                  </a:moveTo>
                  <a:lnTo>
                    <a:pt x="3895844" y="168789"/>
                  </a:lnTo>
                  <a:lnTo>
                    <a:pt x="3374462" y="309560"/>
                  </a:lnTo>
                  <a:lnTo>
                    <a:pt x="2834189" y="465178"/>
                  </a:lnTo>
                  <a:lnTo>
                    <a:pt x="2279382" y="634281"/>
                  </a:lnTo>
                  <a:lnTo>
                    <a:pt x="1714244" y="815550"/>
                  </a:lnTo>
                  <a:lnTo>
                    <a:pt x="1143093" y="1007635"/>
                  </a:lnTo>
                  <a:lnTo>
                    <a:pt x="570217" y="1209194"/>
                  </a:lnTo>
                  <a:lnTo>
                    <a:pt x="0" y="1418850"/>
                  </a:lnTo>
                  <a:lnTo>
                    <a:pt x="19912" y="1472420"/>
                  </a:lnTo>
                  <a:lnTo>
                    <a:pt x="589469" y="1263005"/>
                  </a:lnTo>
                  <a:lnTo>
                    <a:pt x="1161594" y="1061709"/>
                  </a:lnTo>
                  <a:lnTo>
                    <a:pt x="1731965" y="869883"/>
                  </a:lnTo>
                  <a:lnTo>
                    <a:pt x="2296345" y="688856"/>
                  </a:lnTo>
                  <a:lnTo>
                    <a:pt x="2850412" y="519977"/>
                  </a:lnTo>
                  <a:lnTo>
                    <a:pt x="3389774" y="364620"/>
                  </a:lnTo>
                  <a:lnTo>
                    <a:pt x="3910059" y="224143"/>
                  </a:lnTo>
                  <a:lnTo>
                    <a:pt x="4249445" y="138194"/>
                  </a:lnTo>
                  <a:lnTo>
                    <a:pt x="4290611" y="98637"/>
                  </a:lnTo>
                  <a:lnTo>
                    <a:pt x="4236635" y="82490"/>
                  </a:lnTo>
                  <a:close/>
                </a:path>
                <a:path w="4401184" h="1472564">
                  <a:moveTo>
                    <a:pt x="4352591" y="57526"/>
                  </a:moveTo>
                  <a:lnTo>
                    <a:pt x="4339012" y="57526"/>
                  </a:lnTo>
                  <a:lnTo>
                    <a:pt x="4352355" y="112677"/>
                  </a:lnTo>
                  <a:lnTo>
                    <a:pt x="4352451" y="113074"/>
                  </a:lnTo>
                  <a:lnTo>
                    <a:pt x="4249445" y="138194"/>
                  </a:lnTo>
                  <a:lnTo>
                    <a:pt x="4182811" y="202223"/>
                  </a:lnTo>
                  <a:lnTo>
                    <a:pt x="4176346" y="211549"/>
                  </a:lnTo>
                  <a:lnTo>
                    <a:pt x="4174040" y="222258"/>
                  </a:lnTo>
                  <a:lnTo>
                    <a:pt x="4175918" y="233050"/>
                  </a:lnTo>
                  <a:lnTo>
                    <a:pt x="4182005" y="242626"/>
                  </a:lnTo>
                  <a:lnTo>
                    <a:pt x="4191331" y="249090"/>
                  </a:lnTo>
                  <a:lnTo>
                    <a:pt x="4202040" y="251396"/>
                  </a:lnTo>
                  <a:lnTo>
                    <a:pt x="4212832" y="249519"/>
                  </a:lnTo>
                  <a:lnTo>
                    <a:pt x="4222408" y="243432"/>
                  </a:lnTo>
                  <a:lnTo>
                    <a:pt x="4400852" y="71963"/>
                  </a:lnTo>
                  <a:lnTo>
                    <a:pt x="4352591" y="57526"/>
                  </a:lnTo>
                  <a:close/>
                </a:path>
                <a:path w="4401184" h="1472564">
                  <a:moveTo>
                    <a:pt x="4290611" y="98637"/>
                  </a:moveTo>
                  <a:lnTo>
                    <a:pt x="4249445" y="138194"/>
                  </a:lnTo>
                  <a:lnTo>
                    <a:pt x="4352451" y="113074"/>
                  </a:lnTo>
                  <a:lnTo>
                    <a:pt x="4352355" y="112677"/>
                  </a:lnTo>
                  <a:lnTo>
                    <a:pt x="4337541" y="112677"/>
                  </a:lnTo>
                  <a:lnTo>
                    <a:pt x="4290611" y="98637"/>
                  </a:lnTo>
                  <a:close/>
                </a:path>
                <a:path w="4401184" h="1472564">
                  <a:moveTo>
                    <a:pt x="4325933" y="64696"/>
                  </a:moveTo>
                  <a:lnTo>
                    <a:pt x="4290611" y="98637"/>
                  </a:lnTo>
                  <a:lnTo>
                    <a:pt x="4337541" y="112677"/>
                  </a:lnTo>
                  <a:lnTo>
                    <a:pt x="4325933" y="64696"/>
                  </a:lnTo>
                  <a:close/>
                </a:path>
                <a:path w="4401184" h="1472564">
                  <a:moveTo>
                    <a:pt x="4340746" y="64696"/>
                  </a:moveTo>
                  <a:lnTo>
                    <a:pt x="4325933" y="64696"/>
                  </a:lnTo>
                  <a:lnTo>
                    <a:pt x="4337541" y="112677"/>
                  </a:lnTo>
                  <a:lnTo>
                    <a:pt x="4352355" y="112677"/>
                  </a:lnTo>
                  <a:lnTo>
                    <a:pt x="4340746" y="64696"/>
                  </a:lnTo>
                  <a:close/>
                </a:path>
                <a:path w="4401184" h="1472564">
                  <a:moveTo>
                    <a:pt x="4339012" y="57526"/>
                  </a:moveTo>
                  <a:lnTo>
                    <a:pt x="4236635" y="82490"/>
                  </a:lnTo>
                  <a:lnTo>
                    <a:pt x="4290611" y="98637"/>
                  </a:lnTo>
                  <a:lnTo>
                    <a:pt x="4325933" y="64696"/>
                  </a:lnTo>
                  <a:lnTo>
                    <a:pt x="4340746" y="64696"/>
                  </a:lnTo>
                  <a:lnTo>
                    <a:pt x="4339012" y="57526"/>
                  </a:lnTo>
                  <a:close/>
                </a:path>
                <a:path w="4401184" h="1472564">
                  <a:moveTo>
                    <a:pt x="4152460" y="0"/>
                  </a:moveTo>
                  <a:lnTo>
                    <a:pt x="4142004" y="3263"/>
                  </a:lnTo>
                  <a:lnTo>
                    <a:pt x="4133534" y="10210"/>
                  </a:lnTo>
                  <a:lnTo>
                    <a:pt x="4128194" y="20222"/>
                  </a:lnTo>
                  <a:lnTo>
                    <a:pt x="4127157" y="31522"/>
                  </a:lnTo>
                  <a:lnTo>
                    <a:pt x="4130421" y="41979"/>
                  </a:lnTo>
                  <a:lnTo>
                    <a:pt x="4137368" y="50449"/>
                  </a:lnTo>
                  <a:lnTo>
                    <a:pt x="4147380" y="55789"/>
                  </a:lnTo>
                  <a:lnTo>
                    <a:pt x="4236635" y="82490"/>
                  </a:lnTo>
                  <a:lnTo>
                    <a:pt x="4339012" y="57526"/>
                  </a:lnTo>
                  <a:lnTo>
                    <a:pt x="4352591" y="57526"/>
                  </a:lnTo>
                  <a:lnTo>
                    <a:pt x="4163761" y="1036"/>
                  </a:lnTo>
                  <a:lnTo>
                    <a:pt x="4152460" y="0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5081" y="1672046"/>
              <a:ext cx="2354894" cy="23548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7928" y="6293194"/>
              <a:ext cx="3143250" cy="1811020"/>
            </a:xfrm>
            <a:custGeom>
              <a:avLst/>
              <a:gdLst/>
              <a:ahLst/>
              <a:cxnLst/>
              <a:rect l="l" t="t" r="r" b="b"/>
              <a:pathLst>
                <a:path w="3143250" h="1811020">
                  <a:moveTo>
                    <a:pt x="2983105" y="1741141"/>
                  </a:moveTo>
                  <a:lnTo>
                    <a:pt x="2889745" y="1754238"/>
                  </a:lnTo>
                  <a:lnTo>
                    <a:pt x="2865417" y="1786506"/>
                  </a:lnTo>
                  <a:lnTo>
                    <a:pt x="2869186" y="1797209"/>
                  </a:lnTo>
                  <a:lnTo>
                    <a:pt x="2876512" y="1805353"/>
                  </a:lnTo>
                  <a:lnTo>
                    <a:pt x="2886358" y="1810155"/>
                  </a:lnTo>
                  <a:lnTo>
                    <a:pt x="2897685" y="1810834"/>
                  </a:lnTo>
                  <a:lnTo>
                    <a:pt x="3107471" y="1781404"/>
                  </a:lnTo>
                  <a:lnTo>
                    <a:pt x="3079449" y="1781404"/>
                  </a:lnTo>
                  <a:lnTo>
                    <a:pt x="3048478" y="1768721"/>
                  </a:lnTo>
                  <a:lnTo>
                    <a:pt x="2983105" y="1741141"/>
                  </a:lnTo>
                  <a:close/>
                </a:path>
                <a:path w="3143250" h="1811020">
                  <a:moveTo>
                    <a:pt x="3037799" y="1733469"/>
                  </a:moveTo>
                  <a:lnTo>
                    <a:pt x="2983105" y="1741141"/>
                  </a:lnTo>
                  <a:lnTo>
                    <a:pt x="3048478" y="1768721"/>
                  </a:lnTo>
                  <a:lnTo>
                    <a:pt x="3079449" y="1781404"/>
                  </a:lnTo>
                  <a:lnTo>
                    <a:pt x="3083159" y="1772345"/>
                  </a:lnTo>
                  <a:lnTo>
                    <a:pt x="3067601" y="1772345"/>
                  </a:lnTo>
                  <a:lnTo>
                    <a:pt x="3037799" y="1733469"/>
                  </a:lnTo>
                  <a:close/>
                </a:path>
                <a:path w="3143250" h="1811020">
                  <a:moveTo>
                    <a:pt x="2973265" y="1569104"/>
                  </a:moveTo>
                  <a:lnTo>
                    <a:pt x="2962331" y="1569769"/>
                  </a:lnTo>
                  <a:lnTo>
                    <a:pt x="2952137" y="1574754"/>
                  </a:lnTo>
                  <a:lnTo>
                    <a:pt x="2944676" y="1583303"/>
                  </a:lnTo>
                  <a:lnTo>
                    <a:pt x="2941193" y="1593689"/>
                  </a:lnTo>
                  <a:lnTo>
                    <a:pt x="2941831" y="1604158"/>
                  </a:lnTo>
                  <a:lnTo>
                    <a:pt x="3002359" y="1687236"/>
                  </a:lnTo>
                  <a:lnTo>
                    <a:pt x="3070559" y="1716007"/>
                  </a:lnTo>
                  <a:lnTo>
                    <a:pt x="3101108" y="1728518"/>
                  </a:lnTo>
                  <a:lnTo>
                    <a:pt x="3079449" y="1781404"/>
                  </a:lnTo>
                  <a:lnTo>
                    <a:pt x="3107471" y="1781404"/>
                  </a:lnTo>
                  <a:lnTo>
                    <a:pt x="3142759" y="1776454"/>
                  </a:lnTo>
                  <a:lnTo>
                    <a:pt x="2992200" y="1580048"/>
                  </a:lnTo>
                  <a:lnTo>
                    <a:pt x="2983651" y="1572587"/>
                  </a:lnTo>
                  <a:lnTo>
                    <a:pt x="2973265" y="1569104"/>
                  </a:lnTo>
                  <a:close/>
                </a:path>
                <a:path w="3143250" h="1811020">
                  <a:moveTo>
                    <a:pt x="3086309" y="1726664"/>
                  </a:moveTo>
                  <a:lnTo>
                    <a:pt x="3037799" y="1733469"/>
                  </a:lnTo>
                  <a:lnTo>
                    <a:pt x="3067601" y="1772345"/>
                  </a:lnTo>
                  <a:lnTo>
                    <a:pt x="3086309" y="1726664"/>
                  </a:lnTo>
                  <a:close/>
                </a:path>
                <a:path w="3143250" h="1811020">
                  <a:moveTo>
                    <a:pt x="3096581" y="1726664"/>
                  </a:moveTo>
                  <a:lnTo>
                    <a:pt x="3086309" y="1726664"/>
                  </a:lnTo>
                  <a:lnTo>
                    <a:pt x="3067601" y="1772345"/>
                  </a:lnTo>
                  <a:lnTo>
                    <a:pt x="3083159" y="1772345"/>
                  </a:lnTo>
                  <a:lnTo>
                    <a:pt x="3101108" y="1728518"/>
                  </a:lnTo>
                  <a:lnTo>
                    <a:pt x="3096581" y="1726664"/>
                  </a:lnTo>
                  <a:close/>
                </a:path>
                <a:path w="3143250" h="1811020">
                  <a:moveTo>
                    <a:pt x="32103" y="0"/>
                  </a:moveTo>
                  <a:lnTo>
                    <a:pt x="0" y="47280"/>
                  </a:lnTo>
                  <a:lnTo>
                    <a:pt x="205578" y="186866"/>
                  </a:lnTo>
                  <a:lnTo>
                    <a:pt x="412278" y="323850"/>
                  </a:lnTo>
                  <a:lnTo>
                    <a:pt x="619467" y="457860"/>
                  </a:lnTo>
                  <a:lnTo>
                    <a:pt x="826651" y="588619"/>
                  </a:lnTo>
                  <a:lnTo>
                    <a:pt x="1033331" y="715850"/>
                  </a:lnTo>
                  <a:lnTo>
                    <a:pt x="1239012" y="839274"/>
                  </a:lnTo>
                  <a:lnTo>
                    <a:pt x="1443160" y="958589"/>
                  </a:lnTo>
                  <a:lnTo>
                    <a:pt x="1645390" y="1073584"/>
                  </a:lnTo>
                  <a:lnTo>
                    <a:pt x="1845099" y="1183916"/>
                  </a:lnTo>
                  <a:lnTo>
                    <a:pt x="2041985" y="1289413"/>
                  </a:lnTo>
                  <a:lnTo>
                    <a:pt x="2235074" y="1389542"/>
                  </a:lnTo>
                  <a:lnTo>
                    <a:pt x="2424355" y="1484279"/>
                  </a:lnTo>
                  <a:lnTo>
                    <a:pt x="2609173" y="1573262"/>
                  </a:lnTo>
                  <a:lnTo>
                    <a:pt x="2699755" y="1615509"/>
                  </a:lnTo>
                  <a:lnTo>
                    <a:pt x="2789039" y="1656213"/>
                  </a:lnTo>
                  <a:lnTo>
                    <a:pt x="2876961" y="1695339"/>
                  </a:lnTo>
                  <a:lnTo>
                    <a:pt x="2963461" y="1732854"/>
                  </a:lnTo>
                  <a:lnTo>
                    <a:pt x="2983105" y="1741141"/>
                  </a:lnTo>
                  <a:lnTo>
                    <a:pt x="3037799" y="1733469"/>
                  </a:lnTo>
                  <a:lnTo>
                    <a:pt x="3002359" y="1687236"/>
                  </a:lnTo>
                  <a:lnTo>
                    <a:pt x="2986073" y="1680366"/>
                  </a:lnTo>
                  <a:lnTo>
                    <a:pt x="2900075" y="1643071"/>
                  </a:lnTo>
                  <a:lnTo>
                    <a:pt x="2812630" y="1604158"/>
                  </a:lnTo>
                  <a:lnTo>
                    <a:pt x="2723804" y="1563663"/>
                  </a:lnTo>
                  <a:lnTo>
                    <a:pt x="2633655" y="1521620"/>
                  </a:lnTo>
                  <a:lnTo>
                    <a:pt x="2449647" y="1433029"/>
                  </a:lnTo>
                  <a:lnTo>
                    <a:pt x="2261118" y="1338670"/>
                  </a:lnTo>
                  <a:lnTo>
                    <a:pt x="2068566" y="1238820"/>
                  </a:lnTo>
                  <a:lnTo>
                    <a:pt x="1872497" y="1133762"/>
                  </a:lnTo>
                  <a:lnTo>
                    <a:pt x="1673413" y="1023776"/>
                  </a:lnTo>
                  <a:lnTo>
                    <a:pt x="1471891" y="909185"/>
                  </a:lnTo>
                  <a:lnTo>
                    <a:pt x="1268281" y="790185"/>
                  </a:lnTo>
                  <a:lnTo>
                    <a:pt x="1063155" y="667097"/>
                  </a:lnTo>
                  <a:lnTo>
                    <a:pt x="857021" y="540204"/>
                  </a:lnTo>
                  <a:lnTo>
                    <a:pt x="650375" y="409787"/>
                  </a:lnTo>
                  <a:lnTo>
                    <a:pt x="443718" y="276123"/>
                  </a:lnTo>
                  <a:lnTo>
                    <a:pt x="237352" y="139363"/>
                  </a:lnTo>
                  <a:lnTo>
                    <a:pt x="32103" y="0"/>
                  </a:lnTo>
                  <a:close/>
                </a:path>
                <a:path w="3143250" h="1811020">
                  <a:moveTo>
                    <a:pt x="3002359" y="1687236"/>
                  </a:moveTo>
                  <a:lnTo>
                    <a:pt x="3037799" y="1733469"/>
                  </a:lnTo>
                  <a:lnTo>
                    <a:pt x="3086309" y="1726664"/>
                  </a:lnTo>
                  <a:lnTo>
                    <a:pt x="3096581" y="1726664"/>
                  </a:lnTo>
                  <a:lnTo>
                    <a:pt x="3070559" y="1716007"/>
                  </a:lnTo>
                  <a:lnTo>
                    <a:pt x="3002359" y="1687236"/>
                  </a:lnTo>
                  <a:close/>
                </a:path>
              </a:pathLst>
            </a:custGeom>
            <a:solidFill>
              <a:srgbClr val="FF167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61707" y="4924403"/>
              <a:ext cx="2354894" cy="235489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978404" y="3068828"/>
            <a:ext cx="5469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1675"/>
                </a:solidFill>
                <a:latin typeface="Arial MT"/>
                <a:cs typeface="Arial MT"/>
              </a:rPr>
              <a:t>NoSuchElementException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09903" y="7756652"/>
            <a:ext cx="5955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1675"/>
                </a:solidFill>
                <a:latin typeface="Arial MT"/>
                <a:cs typeface="Arial MT"/>
              </a:rPr>
              <a:t>ElementNotVisibleException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1999</Words>
  <Application>WPS Presentation</Application>
  <PresentationFormat>On-screen Show (4:3)</PresentationFormat>
  <Paragraphs>218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SimSun</vt:lpstr>
      <vt:lpstr>Wingdings</vt:lpstr>
      <vt:lpstr>Arial Black</vt:lpstr>
      <vt:lpstr>Arial MT</vt:lpstr>
      <vt:lpstr>Courier New</vt:lpstr>
      <vt:lpstr>Microsoft YaHei</vt:lpstr>
      <vt:lpstr>Arial Unicode MS</vt:lpstr>
      <vt:lpstr>Calibri</vt:lpstr>
      <vt:lpstr>Lucida Sans Unicode</vt:lpstr>
      <vt:lpstr>Office Theme</vt:lpstr>
      <vt:lpstr>Playwright with Java</vt:lpstr>
      <vt:lpstr>Playwright</vt:lpstr>
      <vt:lpstr>Fast, stable tests. Packed with lots of great out-of-the-box features.</vt:lpstr>
      <vt:lpstr>Playwright Advantages</vt:lpstr>
      <vt:lpstr>Playwright</vt:lpstr>
      <vt:lpstr>Dependable</vt:lpstr>
      <vt:lpstr>Playwright: one team!</vt:lpstr>
      <vt:lpstr>BrowserContext: cheap and fast</vt:lpstr>
      <vt:lpstr>PowerPoint 演示文稿</vt:lpstr>
      <vt:lpstr>el.click();</vt:lpstr>
      <vt:lpstr>PowerPoint 演示文稿</vt:lpstr>
      <vt:lpstr>Capable</vt:lpstr>
      <vt:lpstr>Ubiquitous</vt:lpstr>
      <vt:lpstr>Delightful &amp; Lively</vt:lpstr>
      <vt:lpstr>Serious, long-term project backed by Microsoft</vt:lpstr>
      <vt:lpstr>Prerequisites</vt:lpstr>
      <vt:lpstr>Tag</vt:lpstr>
      <vt:lpstr>Tech Stack</vt:lpstr>
      <vt:lpstr>BrowserContext</vt:lpstr>
      <vt:lpstr>Locators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Foundations with Java</dc:title>
  <dc:creator/>
  <cp:lastModifiedBy>Steve Sam</cp:lastModifiedBy>
  <cp:revision>4</cp:revision>
  <dcterms:created xsi:type="dcterms:W3CDTF">2025-07-30T16:30:00Z</dcterms:created>
  <dcterms:modified xsi:type="dcterms:W3CDTF">2025-07-31T15:28:47Z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2025-01-08T11:00:00Z</vt:filetime>
  </property>
  <property fmtid="{D5CDD505-2E9C-101B-9397-08002B2CF9AE}" pid="3" name="LastSaved">
    <vt:filetime>2025-07-30T11:00:00Z</vt:filetime>
  </property>
  <property fmtid="{D5CDD505-2E9C-101B-9397-08002B2CF9AE}" pid="4" name="Producer">
    <vt:lpwstr>macOS Version 14.7.2 (Build 23H311) Quartz PDFContext</vt:lpwstr>
  </property>
  <property fmtid="{D5CDD505-2E9C-101B-9397-08002B2CF9AE}" pid="5" name="ICV">
    <vt:lpwstr>5B46A4A464E24546A3930569E0F15C34_12</vt:lpwstr>
  </property>
  <property fmtid="{D5CDD505-2E9C-101B-9397-08002B2CF9AE}" pid="6" name="KSOProductBuildVer">
    <vt:lpwstr>1033-12.2.0.21931</vt:lpwstr>
  </property>
</Properties>
</file>