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94179" y="1584452"/>
            <a:ext cx="268859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130F2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130F2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1036" y="3697732"/>
            <a:ext cx="8144509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5340" y="2286000"/>
            <a:ext cx="7785734" cy="2427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130F2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8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105954"/>
              <a:ext cx="1017946" cy="20665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8395" y="8149457"/>
              <a:ext cx="2066531" cy="10230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46169" y="7105954"/>
              <a:ext cx="2041829" cy="206654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65" dirty="0"/>
              <a:t>Using</a:t>
            </a:r>
            <a:r>
              <a:rPr spc="-580" dirty="0"/>
              <a:t> </a:t>
            </a:r>
            <a:r>
              <a:rPr spc="-685" dirty="0"/>
              <a:t>Locators</a:t>
            </a:r>
            <a:endParaRPr spc="-685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929" y="1819147"/>
            <a:ext cx="11395710" cy="5768340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36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&lt;form&gt;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90905">
              <a:lnSpc>
                <a:spcPct val="100000"/>
              </a:lnSpc>
              <a:spcBef>
                <a:spcPts val="2090"/>
              </a:spcBef>
            </a:pPr>
            <a:r>
              <a:rPr sz="36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3600" spc="5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3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3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="form-</a:t>
            </a:r>
            <a:r>
              <a:rPr sz="36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group"&gt;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769745">
              <a:lnSpc>
                <a:spcPct val="100000"/>
              </a:lnSpc>
              <a:spcBef>
                <a:spcPts val="2185"/>
              </a:spcBef>
            </a:pPr>
            <a:r>
              <a:rPr sz="36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&lt;label</a:t>
            </a:r>
            <a:r>
              <a:rPr sz="3600" spc="-13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36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="nameInput"&gt;Name&lt;/label&gt;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769745">
              <a:lnSpc>
                <a:spcPct val="100000"/>
              </a:lnSpc>
              <a:spcBef>
                <a:spcPts val="2185"/>
              </a:spcBef>
            </a:pPr>
            <a:r>
              <a:rPr sz="36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3600" spc="-13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type="text"&gt;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90905">
              <a:lnSpc>
                <a:spcPct val="100000"/>
              </a:lnSpc>
              <a:spcBef>
                <a:spcPts val="2180"/>
              </a:spcBef>
            </a:pPr>
            <a:r>
              <a:rPr sz="36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90905">
              <a:lnSpc>
                <a:spcPct val="100000"/>
              </a:lnSpc>
              <a:spcBef>
                <a:spcPts val="2160"/>
              </a:spcBef>
            </a:pPr>
            <a:r>
              <a:rPr sz="36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&lt;button</a:t>
            </a:r>
            <a:r>
              <a:rPr sz="3600" spc="-155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36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="submit"&gt;Submit&lt;/button&gt;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sz="36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&lt;/form&gt;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58635" y="4442719"/>
            <a:ext cx="5654040" cy="782955"/>
          </a:xfrm>
          <a:custGeom>
            <a:avLst/>
            <a:gdLst/>
            <a:ahLst/>
            <a:cxnLst/>
            <a:rect l="l" t="t" r="r" b="b"/>
            <a:pathLst>
              <a:path w="5654040" h="782954">
                <a:moveTo>
                  <a:pt x="5523030" y="0"/>
                </a:moveTo>
                <a:lnTo>
                  <a:pt x="130423" y="0"/>
                </a:lnTo>
                <a:lnTo>
                  <a:pt x="79657" y="10249"/>
                </a:lnTo>
                <a:lnTo>
                  <a:pt x="38200" y="38200"/>
                </a:lnTo>
                <a:lnTo>
                  <a:pt x="10249" y="79657"/>
                </a:lnTo>
                <a:lnTo>
                  <a:pt x="0" y="130423"/>
                </a:lnTo>
                <a:lnTo>
                  <a:pt x="0" y="652090"/>
                </a:lnTo>
                <a:lnTo>
                  <a:pt x="10249" y="702857"/>
                </a:lnTo>
                <a:lnTo>
                  <a:pt x="38200" y="744314"/>
                </a:lnTo>
                <a:lnTo>
                  <a:pt x="79657" y="772265"/>
                </a:lnTo>
                <a:lnTo>
                  <a:pt x="130423" y="782514"/>
                </a:lnTo>
                <a:lnTo>
                  <a:pt x="5523030" y="782514"/>
                </a:lnTo>
                <a:lnTo>
                  <a:pt x="5573797" y="772265"/>
                </a:lnTo>
                <a:lnTo>
                  <a:pt x="5615254" y="744314"/>
                </a:lnTo>
                <a:lnTo>
                  <a:pt x="5643205" y="702857"/>
                </a:lnTo>
                <a:lnTo>
                  <a:pt x="5653454" y="652090"/>
                </a:lnTo>
                <a:lnTo>
                  <a:pt x="5653454" y="130423"/>
                </a:lnTo>
                <a:lnTo>
                  <a:pt x="5643205" y="79657"/>
                </a:lnTo>
                <a:lnTo>
                  <a:pt x="5615254" y="38200"/>
                </a:lnTo>
                <a:lnTo>
                  <a:pt x="5573797" y="10249"/>
                </a:lnTo>
                <a:lnTo>
                  <a:pt x="5523030" y="0"/>
                </a:lnTo>
                <a:close/>
              </a:path>
            </a:pathLst>
          </a:custGeom>
          <a:solidFill>
            <a:srgbClr val="FF1675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55957" y="6119119"/>
            <a:ext cx="10412730" cy="782955"/>
          </a:xfrm>
          <a:custGeom>
            <a:avLst/>
            <a:gdLst/>
            <a:ahLst/>
            <a:cxnLst/>
            <a:rect l="l" t="t" r="r" b="b"/>
            <a:pathLst>
              <a:path w="10412730" h="782954">
                <a:moveTo>
                  <a:pt x="10282176" y="0"/>
                </a:moveTo>
                <a:lnTo>
                  <a:pt x="130418" y="0"/>
                </a:lnTo>
                <a:lnTo>
                  <a:pt x="79654" y="10249"/>
                </a:lnTo>
                <a:lnTo>
                  <a:pt x="38198" y="38199"/>
                </a:lnTo>
                <a:lnTo>
                  <a:pt x="10248" y="79655"/>
                </a:lnTo>
                <a:lnTo>
                  <a:pt x="0" y="130421"/>
                </a:lnTo>
                <a:lnTo>
                  <a:pt x="0" y="652094"/>
                </a:lnTo>
                <a:lnTo>
                  <a:pt x="10248" y="702859"/>
                </a:lnTo>
                <a:lnTo>
                  <a:pt x="38198" y="744315"/>
                </a:lnTo>
                <a:lnTo>
                  <a:pt x="79654" y="772265"/>
                </a:lnTo>
                <a:lnTo>
                  <a:pt x="130418" y="782514"/>
                </a:lnTo>
                <a:lnTo>
                  <a:pt x="10282176" y="782514"/>
                </a:lnTo>
                <a:lnTo>
                  <a:pt x="10332942" y="772265"/>
                </a:lnTo>
                <a:lnTo>
                  <a:pt x="10374397" y="744315"/>
                </a:lnTo>
                <a:lnTo>
                  <a:pt x="10402347" y="702859"/>
                </a:lnTo>
                <a:lnTo>
                  <a:pt x="10412596" y="652094"/>
                </a:lnTo>
                <a:lnTo>
                  <a:pt x="10412596" y="130421"/>
                </a:lnTo>
                <a:lnTo>
                  <a:pt x="10402347" y="79655"/>
                </a:lnTo>
                <a:lnTo>
                  <a:pt x="10374397" y="38199"/>
                </a:lnTo>
                <a:lnTo>
                  <a:pt x="10332942" y="10249"/>
                </a:lnTo>
                <a:lnTo>
                  <a:pt x="10282176" y="0"/>
                </a:lnTo>
                <a:close/>
              </a:path>
            </a:pathLst>
          </a:custGeom>
          <a:solidFill>
            <a:srgbClr val="00A3FE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2400084" y="2139463"/>
            <a:ext cx="5654040" cy="5654040"/>
            <a:chOff x="12400084" y="2139463"/>
            <a:chExt cx="5654040" cy="565404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00084" y="2139463"/>
              <a:ext cx="5653448" cy="565345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535579" y="3849566"/>
              <a:ext cx="1346200" cy="782955"/>
            </a:xfrm>
            <a:custGeom>
              <a:avLst/>
              <a:gdLst/>
              <a:ahLst/>
              <a:cxnLst/>
              <a:rect l="l" t="t" r="r" b="b"/>
              <a:pathLst>
                <a:path w="1346200" h="782954">
                  <a:moveTo>
                    <a:pt x="1215224" y="0"/>
                  </a:moveTo>
                  <a:lnTo>
                    <a:pt x="130416" y="0"/>
                  </a:lnTo>
                  <a:lnTo>
                    <a:pt x="79654" y="10249"/>
                  </a:lnTo>
                  <a:lnTo>
                    <a:pt x="38200" y="38199"/>
                  </a:lnTo>
                  <a:lnTo>
                    <a:pt x="10249" y="79655"/>
                  </a:lnTo>
                  <a:lnTo>
                    <a:pt x="0" y="130421"/>
                  </a:lnTo>
                  <a:lnTo>
                    <a:pt x="0" y="652094"/>
                  </a:lnTo>
                  <a:lnTo>
                    <a:pt x="10249" y="702859"/>
                  </a:lnTo>
                  <a:lnTo>
                    <a:pt x="38200" y="744315"/>
                  </a:lnTo>
                  <a:lnTo>
                    <a:pt x="79654" y="772266"/>
                  </a:lnTo>
                  <a:lnTo>
                    <a:pt x="130416" y="782515"/>
                  </a:lnTo>
                  <a:lnTo>
                    <a:pt x="1215224" y="782515"/>
                  </a:lnTo>
                  <a:lnTo>
                    <a:pt x="1265993" y="772266"/>
                  </a:lnTo>
                  <a:lnTo>
                    <a:pt x="1307452" y="744315"/>
                  </a:lnTo>
                  <a:lnTo>
                    <a:pt x="1335404" y="702859"/>
                  </a:lnTo>
                  <a:lnTo>
                    <a:pt x="1345653" y="652094"/>
                  </a:lnTo>
                  <a:lnTo>
                    <a:pt x="1345653" y="130421"/>
                  </a:lnTo>
                  <a:lnTo>
                    <a:pt x="1335404" y="79655"/>
                  </a:lnTo>
                  <a:lnTo>
                    <a:pt x="1307452" y="38199"/>
                  </a:lnTo>
                  <a:lnTo>
                    <a:pt x="1265993" y="10249"/>
                  </a:lnTo>
                  <a:lnTo>
                    <a:pt x="1215224" y="0"/>
                  </a:lnTo>
                  <a:close/>
                </a:path>
              </a:pathLst>
            </a:custGeom>
            <a:solidFill>
              <a:srgbClr val="FF1675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660157" y="6131998"/>
              <a:ext cx="3127375" cy="782955"/>
            </a:xfrm>
            <a:custGeom>
              <a:avLst/>
              <a:gdLst/>
              <a:ahLst/>
              <a:cxnLst/>
              <a:rect l="l" t="t" r="r" b="b"/>
              <a:pathLst>
                <a:path w="3127375" h="782954">
                  <a:moveTo>
                    <a:pt x="2996361" y="0"/>
                  </a:moveTo>
                  <a:lnTo>
                    <a:pt x="130428" y="0"/>
                  </a:lnTo>
                  <a:lnTo>
                    <a:pt x="79659" y="10249"/>
                  </a:lnTo>
                  <a:lnTo>
                    <a:pt x="38201" y="38199"/>
                  </a:lnTo>
                  <a:lnTo>
                    <a:pt x="10249" y="79656"/>
                  </a:lnTo>
                  <a:lnTo>
                    <a:pt x="0" y="130422"/>
                  </a:lnTo>
                  <a:lnTo>
                    <a:pt x="0" y="652092"/>
                  </a:lnTo>
                  <a:lnTo>
                    <a:pt x="10249" y="702858"/>
                  </a:lnTo>
                  <a:lnTo>
                    <a:pt x="38201" y="744314"/>
                  </a:lnTo>
                  <a:lnTo>
                    <a:pt x="79659" y="772265"/>
                  </a:lnTo>
                  <a:lnTo>
                    <a:pt x="130428" y="782514"/>
                  </a:lnTo>
                  <a:lnTo>
                    <a:pt x="2996361" y="782514"/>
                  </a:lnTo>
                  <a:lnTo>
                    <a:pt x="3047123" y="772265"/>
                  </a:lnTo>
                  <a:lnTo>
                    <a:pt x="3088578" y="744314"/>
                  </a:lnTo>
                  <a:lnTo>
                    <a:pt x="3116528" y="702858"/>
                  </a:lnTo>
                  <a:lnTo>
                    <a:pt x="3126778" y="652092"/>
                  </a:lnTo>
                  <a:lnTo>
                    <a:pt x="3126778" y="130422"/>
                  </a:lnTo>
                  <a:lnTo>
                    <a:pt x="3116528" y="79656"/>
                  </a:lnTo>
                  <a:lnTo>
                    <a:pt x="3088578" y="38199"/>
                  </a:lnTo>
                  <a:lnTo>
                    <a:pt x="3047123" y="10249"/>
                  </a:lnTo>
                  <a:lnTo>
                    <a:pt x="2996361" y="0"/>
                  </a:lnTo>
                  <a:close/>
                </a:path>
              </a:pathLst>
            </a:custGeom>
            <a:solidFill>
              <a:srgbClr val="00A3FE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727452"/>
            <a:ext cx="14044294" cy="222948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30"/>
              </a:spcBef>
            </a:pPr>
            <a:r>
              <a:rPr sz="7200" spc="-42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Prioritize</a:t>
            </a:r>
            <a:r>
              <a:rPr sz="7200" spc="-47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7200" spc="-27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user-</a:t>
            </a:r>
            <a:r>
              <a:rPr sz="7200" spc="-44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facing</a:t>
            </a:r>
            <a:r>
              <a:rPr sz="7200" spc="-484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7200" spc="-44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attributes </a:t>
            </a:r>
            <a:r>
              <a:rPr sz="7200" spc="-48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and</a:t>
            </a:r>
            <a:r>
              <a:rPr sz="7200" spc="-49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7200" spc="-50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explicit</a:t>
            </a:r>
            <a:r>
              <a:rPr sz="7200" spc="-48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7200" spc="-484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contracts</a:t>
            </a:r>
            <a:endParaRPr sz="7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FFFFFF"/>
                </a:solidFill>
              </a:rPr>
              <a:t>Playwright.dev</a:t>
            </a:r>
            <a:endParaRPr sz="3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5929" y="996187"/>
            <a:ext cx="6617334" cy="8246109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3600" spc="-2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&lt;ul&gt;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1340">
              <a:lnSpc>
                <a:spcPct val="100000"/>
              </a:lnSpc>
              <a:spcBef>
                <a:spcPts val="2090"/>
              </a:spcBef>
            </a:pPr>
            <a:r>
              <a:rPr sz="3600" spc="-2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&lt;li&gt;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0615">
              <a:lnSpc>
                <a:spcPct val="100000"/>
              </a:lnSpc>
              <a:spcBef>
                <a:spcPts val="2185"/>
              </a:spcBef>
            </a:pPr>
            <a:r>
              <a:rPr sz="3600" dirty="0">
                <a:solidFill>
                  <a:srgbClr val="770EF7"/>
                </a:solidFill>
                <a:latin typeface="Courier New" panose="02070309020205020404"/>
                <a:cs typeface="Courier New" panose="02070309020205020404"/>
              </a:rPr>
              <a:t>&lt;p&gt;Item</a:t>
            </a:r>
            <a:r>
              <a:rPr sz="3600" spc="-155" dirty="0">
                <a:solidFill>
                  <a:srgbClr val="770EF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10" dirty="0">
                <a:solidFill>
                  <a:srgbClr val="770EF7"/>
                </a:solidFill>
                <a:latin typeface="Courier New" panose="02070309020205020404"/>
                <a:cs typeface="Courier New" panose="02070309020205020404"/>
              </a:rPr>
              <a:t>1&lt;/p&gt;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0615">
              <a:lnSpc>
                <a:spcPct val="100000"/>
              </a:lnSpc>
              <a:spcBef>
                <a:spcPts val="2185"/>
              </a:spcBef>
            </a:pPr>
            <a:r>
              <a:rPr sz="36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&lt;button&gt;Add&lt;/button&gt;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1340">
              <a:lnSpc>
                <a:spcPct val="100000"/>
              </a:lnSpc>
              <a:spcBef>
                <a:spcPts val="2180"/>
              </a:spcBef>
            </a:pPr>
            <a:r>
              <a:rPr sz="36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&lt;/li&gt;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1340">
              <a:lnSpc>
                <a:spcPct val="100000"/>
              </a:lnSpc>
              <a:spcBef>
                <a:spcPts val="2160"/>
              </a:spcBef>
            </a:pPr>
            <a:r>
              <a:rPr sz="3600" spc="-2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&lt;li&gt;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0615">
              <a:lnSpc>
                <a:spcPct val="100000"/>
              </a:lnSpc>
              <a:spcBef>
                <a:spcPts val="2090"/>
              </a:spcBef>
            </a:pPr>
            <a:r>
              <a:rPr sz="3600" dirty="0">
                <a:solidFill>
                  <a:srgbClr val="770EF7"/>
                </a:solidFill>
                <a:latin typeface="Courier New" panose="02070309020205020404"/>
                <a:cs typeface="Courier New" panose="02070309020205020404"/>
              </a:rPr>
              <a:t>&lt;p&gt;Item</a:t>
            </a:r>
            <a:r>
              <a:rPr sz="3600" spc="-155" dirty="0">
                <a:solidFill>
                  <a:srgbClr val="770EF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10" dirty="0">
                <a:solidFill>
                  <a:srgbClr val="770EF7"/>
                </a:solidFill>
                <a:latin typeface="Courier New" panose="02070309020205020404"/>
                <a:cs typeface="Courier New" panose="02070309020205020404"/>
              </a:rPr>
              <a:t>2&lt;/p&gt;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0615">
              <a:lnSpc>
                <a:spcPct val="100000"/>
              </a:lnSpc>
              <a:spcBef>
                <a:spcPts val="2185"/>
              </a:spcBef>
            </a:pPr>
            <a:r>
              <a:rPr sz="36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&lt;button&gt;Add&lt;/button&gt;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1340">
              <a:lnSpc>
                <a:spcPct val="100000"/>
              </a:lnSpc>
              <a:spcBef>
                <a:spcPts val="2185"/>
              </a:spcBef>
            </a:pPr>
            <a:r>
              <a:rPr sz="36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&lt;/li&gt;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36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634545" y="2344615"/>
            <a:ext cx="5598160" cy="5598160"/>
            <a:chOff x="12634545" y="2344615"/>
            <a:chExt cx="5598160" cy="559816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34545" y="2344615"/>
              <a:ext cx="5597765" cy="55977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190970" y="3458311"/>
              <a:ext cx="3667125" cy="2242185"/>
            </a:xfrm>
            <a:custGeom>
              <a:avLst/>
              <a:gdLst/>
              <a:ahLst/>
              <a:cxnLst/>
              <a:rect l="l" t="t" r="r" b="b"/>
              <a:pathLst>
                <a:path w="3667125" h="2242185">
                  <a:moveTo>
                    <a:pt x="3666820" y="1313967"/>
                  </a:moveTo>
                  <a:lnTo>
                    <a:pt x="3660178" y="1264615"/>
                  </a:lnTo>
                  <a:lnTo>
                    <a:pt x="3641471" y="1220279"/>
                  </a:lnTo>
                  <a:lnTo>
                    <a:pt x="3612438" y="1182712"/>
                  </a:lnTo>
                  <a:lnTo>
                    <a:pt x="3574872" y="1153693"/>
                  </a:lnTo>
                  <a:lnTo>
                    <a:pt x="3530536" y="1134973"/>
                  </a:lnTo>
                  <a:lnTo>
                    <a:pt x="3481197" y="1128344"/>
                  </a:lnTo>
                  <a:lnTo>
                    <a:pt x="185610" y="1128344"/>
                  </a:lnTo>
                  <a:lnTo>
                    <a:pt x="136258" y="1134973"/>
                  </a:lnTo>
                  <a:lnTo>
                    <a:pt x="91922" y="1153693"/>
                  </a:lnTo>
                  <a:lnTo>
                    <a:pt x="54356" y="1182712"/>
                  </a:lnTo>
                  <a:lnTo>
                    <a:pt x="25336" y="1220279"/>
                  </a:lnTo>
                  <a:lnTo>
                    <a:pt x="6629" y="1264615"/>
                  </a:lnTo>
                  <a:lnTo>
                    <a:pt x="0" y="1313967"/>
                  </a:lnTo>
                  <a:lnTo>
                    <a:pt x="0" y="2056422"/>
                  </a:lnTo>
                  <a:lnTo>
                    <a:pt x="6629" y="2105761"/>
                  </a:lnTo>
                  <a:lnTo>
                    <a:pt x="25336" y="2150110"/>
                  </a:lnTo>
                  <a:lnTo>
                    <a:pt x="54356" y="2187676"/>
                  </a:lnTo>
                  <a:lnTo>
                    <a:pt x="91922" y="2216696"/>
                  </a:lnTo>
                  <a:lnTo>
                    <a:pt x="136258" y="2235403"/>
                  </a:lnTo>
                  <a:lnTo>
                    <a:pt x="185610" y="2242032"/>
                  </a:lnTo>
                  <a:lnTo>
                    <a:pt x="3481197" y="2242032"/>
                  </a:lnTo>
                  <a:lnTo>
                    <a:pt x="3530536" y="2235403"/>
                  </a:lnTo>
                  <a:lnTo>
                    <a:pt x="3574872" y="2216696"/>
                  </a:lnTo>
                  <a:lnTo>
                    <a:pt x="3612438" y="2187676"/>
                  </a:lnTo>
                  <a:lnTo>
                    <a:pt x="3641471" y="2150110"/>
                  </a:lnTo>
                  <a:lnTo>
                    <a:pt x="3660178" y="2105761"/>
                  </a:lnTo>
                  <a:lnTo>
                    <a:pt x="3666820" y="2056422"/>
                  </a:lnTo>
                  <a:lnTo>
                    <a:pt x="3666820" y="1313967"/>
                  </a:lnTo>
                  <a:close/>
                </a:path>
                <a:path w="3667125" h="2242185">
                  <a:moveTo>
                    <a:pt x="3666820" y="185623"/>
                  </a:moveTo>
                  <a:lnTo>
                    <a:pt x="3660178" y="136283"/>
                  </a:lnTo>
                  <a:lnTo>
                    <a:pt x="3641471" y="91935"/>
                  </a:lnTo>
                  <a:lnTo>
                    <a:pt x="3612438" y="54368"/>
                  </a:lnTo>
                  <a:lnTo>
                    <a:pt x="3574872" y="25349"/>
                  </a:lnTo>
                  <a:lnTo>
                    <a:pt x="3530536" y="6629"/>
                  </a:lnTo>
                  <a:lnTo>
                    <a:pt x="3481197" y="0"/>
                  </a:lnTo>
                  <a:lnTo>
                    <a:pt x="185610" y="0"/>
                  </a:lnTo>
                  <a:lnTo>
                    <a:pt x="136258" y="6629"/>
                  </a:lnTo>
                  <a:lnTo>
                    <a:pt x="91922" y="25349"/>
                  </a:lnTo>
                  <a:lnTo>
                    <a:pt x="54356" y="54368"/>
                  </a:lnTo>
                  <a:lnTo>
                    <a:pt x="25336" y="91935"/>
                  </a:lnTo>
                  <a:lnTo>
                    <a:pt x="6629" y="136283"/>
                  </a:lnTo>
                  <a:lnTo>
                    <a:pt x="0" y="185623"/>
                  </a:lnTo>
                  <a:lnTo>
                    <a:pt x="0" y="928077"/>
                  </a:lnTo>
                  <a:lnTo>
                    <a:pt x="6629" y="977417"/>
                  </a:lnTo>
                  <a:lnTo>
                    <a:pt x="25336" y="1021765"/>
                  </a:lnTo>
                  <a:lnTo>
                    <a:pt x="54356" y="1059332"/>
                  </a:lnTo>
                  <a:lnTo>
                    <a:pt x="91922" y="1088351"/>
                  </a:lnTo>
                  <a:lnTo>
                    <a:pt x="136258" y="1107059"/>
                  </a:lnTo>
                  <a:lnTo>
                    <a:pt x="185610" y="1113688"/>
                  </a:lnTo>
                  <a:lnTo>
                    <a:pt x="3481197" y="1113688"/>
                  </a:lnTo>
                  <a:lnTo>
                    <a:pt x="3530536" y="1107059"/>
                  </a:lnTo>
                  <a:lnTo>
                    <a:pt x="3574872" y="1088351"/>
                  </a:lnTo>
                  <a:lnTo>
                    <a:pt x="3612438" y="1059332"/>
                  </a:lnTo>
                  <a:lnTo>
                    <a:pt x="3641471" y="1021765"/>
                  </a:lnTo>
                  <a:lnTo>
                    <a:pt x="3660178" y="977417"/>
                  </a:lnTo>
                  <a:lnTo>
                    <a:pt x="3666820" y="928077"/>
                  </a:lnTo>
                  <a:lnTo>
                    <a:pt x="3666820" y="185623"/>
                  </a:lnTo>
                  <a:close/>
                </a:path>
              </a:pathLst>
            </a:custGeom>
            <a:solidFill>
              <a:srgbClr val="FF1675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60054" y="998219"/>
            <a:ext cx="13961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.filter(new</a:t>
            </a:r>
            <a:r>
              <a:rPr sz="3200" spc="-285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Locator.FilterOptions().setHasText("Item</a:t>
            </a:r>
            <a:r>
              <a:rPr sz="3200" spc="-285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2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2"))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899401" y="1548621"/>
            <a:ext cx="2291715" cy="3681095"/>
          </a:xfrm>
          <a:custGeom>
            <a:avLst/>
            <a:gdLst/>
            <a:ahLst/>
            <a:cxnLst/>
            <a:rect l="l" t="t" r="r" b="b"/>
            <a:pathLst>
              <a:path w="2291715" h="3681095">
                <a:moveTo>
                  <a:pt x="2120117" y="3509150"/>
                </a:moveTo>
                <a:lnTo>
                  <a:pt x="2120117" y="3680600"/>
                </a:lnTo>
                <a:lnTo>
                  <a:pt x="2234417" y="3623450"/>
                </a:lnTo>
                <a:lnTo>
                  <a:pt x="2148679" y="3623450"/>
                </a:lnTo>
                <a:lnTo>
                  <a:pt x="2148679" y="3566300"/>
                </a:lnTo>
                <a:lnTo>
                  <a:pt x="2234417" y="3566300"/>
                </a:lnTo>
                <a:lnTo>
                  <a:pt x="2120117" y="3509150"/>
                </a:lnTo>
                <a:close/>
              </a:path>
              <a:path w="2291715" h="3681095">
                <a:moveTo>
                  <a:pt x="57150" y="0"/>
                </a:moveTo>
                <a:lnTo>
                  <a:pt x="0" y="0"/>
                </a:lnTo>
                <a:lnTo>
                  <a:pt x="0" y="3623450"/>
                </a:lnTo>
                <a:lnTo>
                  <a:pt x="2120117" y="3623450"/>
                </a:lnTo>
                <a:lnTo>
                  <a:pt x="2120117" y="3594875"/>
                </a:lnTo>
                <a:lnTo>
                  <a:pt x="57150" y="3594875"/>
                </a:lnTo>
                <a:lnTo>
                  <a:pt x="28575" y="3566300"/>
                </a:lnTo>
                <a:lnTo>
                  <a:pt x="57150" y="3566300"/>
                </a:lnTo>
                <a:lnTo>
                  <a:pt x="57150" y="0"/>
                </a:lnTo>
                <a:close/>
              </a:path>
              <a:path w="2291715" h="3681095">
                <a:moveTo>
                  <a:pt x="2234417" y="3566300"/>
                </a:moveTo>
                <a:lnTo>
                  <a:pt x="2148679" y="3566300"/>
                </a:lnTo>
                <a:lnTo>
                  <a:pt x="2148679" y="3623450"/>
                </a:lnTo>
                <a:lnTo>
                  <a:pt x="2234417" y="3623450"/>
                </a:lnTo>
                <a:lnTo>
                  <a:pt x="2291567" y="3594875"/>
                </a:lnTo>
                <a:lnTo>
                  <a:pt x="2234417" y="3566300"/>
                </a:lnTo>
                <a:close/>
              </a:path>
              <a:path w="2291715" h="3681095">
                <a:moveTo>
                  <a:pt x="57150" y="3566300"/>
                </a:moveTo>
                <a:lnTo>
                  <a:pt x="28575" y="3566300"/>
                </a:lnTo>
                <a:lnTo>
                  <a:pt x="57150" y="3594875"/>
                </a:lnTo>
                <a:lnTo>
                  <a:pt x="57150" y="3566300"/>
                </a:lnTo>
                <a:close/>
              </a:path>
              <a:path w="2291715" h="3681095">
                <a:moveTo>
                  <a:pt x="2120117" y="3566300"/>
                </a:moveTo>
                <a:lnTo>
                  <a:pt x="57150" y="3566300"/>
                </a:lnTo>
                <a:lnTo>
                  <a:pt x="57150" y="3594875"/>
                </a:lnTo>
                <a:lnTo>
                  <a:pt x="2120117" y="3594875"/>
                </a:lnTo>
                <a:lnTo>
                  <a:pt x="2120117" y="356630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81338" y="1375222"/>
            <a:ext cx="6857365" cy="6767195"/>
            <a:chOff x="10081338" y="1375222"/>
            <a:chExt cx="6857365" cy="6767195"/>
          </a:xfrm>
        </p:grpSpPr>
        <p:sp>
          <p:nvSpPr>
            <p:cNvPr id="3" name="object 3"/>
            <p:cNvSpPr/>
            <p:nvPr/>
          </p:nvSpPr>
          <p:spPr>
            <a:xfrm>
              <a:off x="10109913" y="1403797"/>
              <a:ext cx="6800215" cy="6710045"/>
            </a:xfrm>
            <a:custGeom>
              <a:avLst/>
              <a:gdLst/>
              <a:ahLst/>
              <a:cxnLst/>
              <a:rect l="l" t="t" r="r" b="b"/>
              <a:pathLst>
                <a:path w="6800215" h="6710045">
                  <a:moveTo>
                    <a:pt x="0" y="0"/>
                  </a:moveTo>
                  <a:lnTo>
                    <a:pt x="6800047" y="0"/>
                  </a:lnTo>
                  <a:lnTo>
                    <a:pt x="6800047" y="6709893"/>
                  </a:lnTo>
                  <a:lnTo>
                    <a:pt x="0" y="6709893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A3F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497075" y="2993264"/>
              <a:ext cx="4025900" cy="3531235"/>
            </a:xfrm>
            <a:custGeom>
              <a:avLst/>
              <a:gdLst/>
              <a:ahLst/>
              <a:cxnLst/>
              <a:rect l="l" t="t" r="r" b="b"/>
              <a:pathLst>
                <a:path w="4025900" h="3531234">
                  <a:moveTo>
                    <a:pt x="0" y="0"/>
                  </a:moveTo>
                  <a:lnTo>
                    <a:pt x="4025723" y="0"/>
                  </a:lnTo>
                  <a:lnTo>
                    <a:pt x="4025723" y="3530957"/>
                  </a:lnTo>
                  <a:lnTo>
                    <a:pt x="0" y="353095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167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84374" y="2221992"/>
            <a:ext cx="28600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5" dirty="0">
                <a:solidFill>
                  <a:srgbClr val="FF1675"/>
                </a:solidFill>
                <a:latin typeface="Arial MT"/>
                <a:cs typeface="Arial MT"/>
              </a:rPr>
              <a:t>iframe[id=bar]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91431" y="4986806"/>
            <a:ext cx="2037080" cy="842010"/>
          </a:xfrm>
          <a:prstGeom prst="rect">
            <a:avLst/>
          </a:prstGeom>
          <a:ln w="57150">
            <a:solidFill>
              <a:srgbClr val="02E08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466090">
              <a:lnSpc>
                <a:spcPct val="100000"/>
              </a:lnSpc>
              <a:spcBef>
                <a:spcPts val="1590"/>
              </a:spcBef>
            </a:pPr>
            <a:r>
              <a:rPr sz="2700" spc="-10" dirty="0">
                <a:solidFill>
                  <a:srgbClr val="02E088"/>
                </a:solidFill>
                <a:latin typeface="Arial Black" panose="020B0A04020102020204"/>
                <a:cs typeface="Arial Black" panose="020B0A04020102020204"/>
              </a:rPr>
              <a:t>button</a:t>
            </a:r>
            <a:endParaRPr sz="27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dirty="0"/>
              <a:t>var</a:t>
            </a:r>
            <a:r>
              <a:rPr spc="-70" dirty="0"/>
              <a:t> </a:t>
            </a:r>
            <a:r>
              <a:rPr spc="165" dirty="0"/>
              <a:t>button</a:t>
            </a:r>
            <a:r>
              <a:rPr spc="-70" dirty="0"/>
              <a:t> </a:t>
            </a:r>
            <a:r>
              <a:rPr spc="-290" dirty="0"/>
              <a:t>=</a:t>
            </a:r>
            <a:r>
              <a:rPr spc="-70" dirty="0"/>
              <a:t> </a:t>
            </a:r>
            <a:r>
              <a:rPr spc="-20" dirty="0"/>
              <a:t>page</a:t>
            </a:r>
            <a:endParaRPr spc="-20" dirty="0"/>
          </a:p>
          <a:p>
            <a:pPr marL="1770380">
              <a:lnSpc>
                <a:spcPct val="100000"/>
              </a:lnSpc>
              <a:spcBef>
                <a:spcPts val="2110"/>
              </a:spcBef>
            </a:pPr>
            <a:r>
              <a:rPr spc="-10" dirty="0"/>
              <a:t>.frameLocator(</a:t>
            </a:r>
            <a:r>
              <a:rPr spc="-10" dirty="0">
                <a:solidFill>
                  <a:srgbClr val="FF1675"/>
                </a:solidFill>
              </a:rPr>
              <a:t>'#bar’</a:t>
            </a:r>
            <a:r>
              <a:rPr spc="-10" dirty="0"/>
              <a:t>)</a:t>
            </a:r>
            <a:endParaRPr spc="-10" dirty="0"/>
          </a:p>
          <a:p>
            <a:pPr marL="1770380">
              <a:lnSpc>
                <a:spcPct val="100000"/>
              </a:lnSpc>
              <a:spcBef>
                <a:spcPts val="2090"/>
              </a:spcBef>
            </a:pPr>
            <a:r>
              <a:rPr spc="-40" dirty="0"/>
              <a:t>.getByRole(AriaRole.BUTTON)</a:t>
            </a:r>
            <a:endParaRPr spc="-40" dirty="0"/>
          </a:p>
        </p:txBody>
      </p:sp>
      <p:grpSp>
        <p:nvGrpSpPr>
          <p:cNvPr id="8" name="object 8"/>
          <p:cNvGrpSpPr/>
          <p:nvPr/>
        </p:nvGrpSpPr>
        <p:grpSpPr>
          <a:xfrm>
            <a:off x="7419240" y="2618099"/>
            <a:ext cx="4906010" cy="2818765"/>
            <a:chOff x="7419240" y="2618099"/>
            <a:chExt cx="4906010" cy="2818765"/>
          </a:xfrm>
        </p:grpSpPr>
        <p:sp>
          <p:nvSpPr>
            <p:cNvPr id="9" name="object 9"/>
            <p:cNvSpPr/>
            <p:nvPr/>
          </p:nvSpPr>
          <p:spPr>
            <a:xfrm>
              <a:off x="7419240" y="2618099"/>
              <a:ext cx="3914775" cy="792480"/>
            </a:xfrm>
            <a:custGeom>
              <a:avLst/>
              <a:gdLst/>
              <a:ahLst/>
              <a:cxnLst/>
              <a:rect l="l" t="t" r="r" b="b"/>
              <a:pathLst>
                <a:path w="3914775" h="792479">
                  <a:moveTo>
                    <a:pt x="3798316" y="37438"/>
                  </a:moveTo>
                  <a:lnTo>
                    <a:pt x="0" y="754697"/>
                  </a:lnTo>
                  <a:lnTo>
                    <a:pt x="7070" y="792135"/>
                  </a:lnTo>
                  <a:lnTo>
                    <a:pt x="3805386" y="74876"/>
                  </a:lnTo>
                  <a:lnTo>
                    <a:pt x="3798316" y="37438"/>
                  </a:lnTo>
                  <a:close/>
                </a:path>
                <a:path w="3914775" h="792479">
                  <a:moveTo>
                    <a:pt x="3910494" y="33903"/>
                  </a:moveTo>
                  <a:lnTo>
                    <a:pt x="3817031" y="33903"/>
                  </a:lnTo>
                  <a:lnTo>
                    <a:pt x="3824102" y="71342"/>
                  </a:lnTo>
                  <a:lnTo>
                    <a:pt x="3805386" y="74876"/>
                  </a:lnTo>
                  <a:lnTo>
                    <a:pt x="3812456" y="112314"/>
                  </a:lnTo>
                  <a:lnTo>
                    <a:pt x="3914166" y="34947"/>
                  </a:lnTo>
                  <a:lnTo>
                    <a:pt x="3910494" y="33903"/>
                  </a:lnTo>
                  <a:close/>
                </a:path>
                <a:path w="3914775" h="792479">
                  <a:moveTo>
                    <a:pt x="3817031" y="33903"/>
                  </a:moveTo>
                  <a:lnTo>
                    <a:pt x="3798316" y="37438"/>
                  </a:lnTo>
                  <a:lnTo>
                    <a:pt x="3805386" y="74876"/>
                  </a:lnTo>
                  <a:lnTo>
                    <a:pt x="3824102" y="71342"/>
                  </a:lnTo>
                  <a:lnTo>
                    <a:pt x="3817031" y="33903"/>
                  </a:lnTo>
                  <a:close/>
                </a:path>
                <a:path w="3914775" h="792479">
                  <a:moveTo>
                    <a:pt x="3791247" y="0"/>
                  </a:moveTo>
                  <a:lnTo>
                    <a:pt x="3798316" y="37438"/>
                  </a:lnTo>
                  <a:lnTo>
                    <a:pt x="3817031" y="33903"/>
                  </a:lnTo>
                  <a:lnTo>
                    <a:pt x="3910494" y="33903"/>
                  </a:lnTo>
                  <a:lnTo>
                    <a:pt x="3791247" y="0"/>
                  </a:lnTo>
                  <a:close/>
                </a:path>
              </a:pathLst>
            </a:custGeom>
            <a:solidFill>
              <a:srgbClr val="FF16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139535" y="4622247"/>
              <a:ext cx="3185795" cy="814069"/>
            </a:xfrm>
            <a:custGeom>
              <a:avLst/>
              <a:gdLst/>
              <a:ahLst/>
              <a:cxnLst/>
              <a:rect l="l" t="t" r="r" b="b"/>
              <a:pathLst>
                <a:path w="3185795" h="814070">
                  <a:moveTo>
                    <a:pt x="3069964" y="777003"/>
                  </a:moveTo>
                  <a:lnTo>
                    <a:pt x="3061036" y="814043"/>
                  </a:lnTo>
                  <a:lnTo>
                    <a:pt x="3185546" y="785267"/>
                  </a:lnTo>
                  <a:lnTo>
                    <a:pt x="3181034" y="781466"/>
                  </a:lnTo>
                  <a:lnTo>
                    <a:pt x="3088481" y="781466"/>
                  </a:lnTo>
                  <a:lnTo>
                    <a:pt x="3069964" y="777003"/>
                  </a:lnTo>
                  <a:close/>
                </a:path>
                <a:path w="3185795" h="814070">
                  <a:moveTo>
                    <a:pt x="3078891" y="739964"/>
                  </a:moveTo>
                  <a:lnTo>
                    <a:pt x="3069964" y="777003"/>
                  </a:lnTo>
                  <a:lnTo>
                    <a:pt x="3088481" y="781466"/>
                  </a:lnTo>
                  <a:lnTo>
                    <a:pt x="3097408" y="744427"/>
                  </a:lnTo>
                  <a:lnTo>
                    <a:pt x="3078891" y="739964"/>
                  </a:lnTo>
                  <a:close/>
                </a:path>
                <a:path w="3185795" h="814070">
                  <a:moveTo>
                    <a:pt x="3087819" y="702924"/>
                  </a:moveTo>
                  <a:lnTo>
                    <a:pt x="3078891" y="739964"/>
                  </a:lnTo>
                  <a:lnTo>
                    <a:pt x="3097408" y="744427"/>
                  </a:lnTo>
                  <a:lnTo>
                    <a:pt x="3088481" y="781466"/>
                  </a:lnTo>
                  <a:lnTo>
                    <a:pt x="3181034" y="781466"/>
                  </a:lnTo>
                  <a:lnTo>
                    <a:pt x="3087819" y="702924"/>
                  </a:lnTo>
                  <a:close/>
                </a:path>
                <a:path w="3185795" h="814070">
                  <a:moveTo>
                    <a:pt x="8928" y="0"/>
                  </a:moveTo>
                  <a:lnTo>
                    <a:pt x="0" y="37039"/>
                  </a:lnTo>
                  <a:lnTo>
                    <a:pt x="3069964" y="777003"/>
                  </a:lnTo>
                  <a:lnTo>
                    <a:pt x="3078891" y="739964"/>
                  </a:lnTo>
                  <a:lnTo>
                    <a:pt x="8928" y="0"/>
                  </a:lnTo>
                  <a:close/>
                </a:path>
              </a:pathLst>
            </a:custGeom>
            <a:solidFill>
              <a:srgbClr val="02E0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2" y="4403852"/>
            <a:ext cx="9324340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Prefer</a:t>
            </a:r>
            <a:r>
              <a:rPr sz="36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18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user-</a:t>
            </a:r>
            <a:r>
              <a:rPr sz="3600" spc="-27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facing</a:t>
            </a:r>
            <a:r>
              <a:rPr sz="3600" spc="-2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434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ways</a:t>
            </a:r>
            <a:r>
              <a:rPr sz="3600" spc="-23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to</a:t>
            </a:r>
            <a:r>
              <a:rPr sz="36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1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locate</a:t>
            </a:r>
            <a:r>
              <a:rPr sz="3600" spc="-229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3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elements</a:t>
            </a:r>
            <a:endParaRPr sz="36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spc="-29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.locator(“#someId”)</a:t>
            </a:r>
            <a:endParaRPr sz="36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8842" y="2975864"/>
            <a:ext cx="25952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30" dirty="0">
                <a:solidFill>
                  <a:srgbClr val="FFFFFF"/>
                </a:solidFill>
              </a:rPr>
              <a:t>Summary</a:t>
            </a:r>
            <a:endParaRPr sz="45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WPS Presentation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Arial Black</vt:lpstr>
      <vt:lpstr>Arial MT</vt:lpstr>
      <vt:lpstr>Courier New</vt:lpstr>
      <vt:lpstr>Microsoft YaHei</vt:lpstr>
      <vt:lpstr>Arial Unicode MS</vt:lpstr>
      <vt:lpstr>Calibri</vt:lpstr>
      <vt:lpstr>Office Theme</vt:lpstr>
      <vt:lpstr>Using Locators</vt:lpstr>
      <vt:lpstr>PowerPoint 演示文稿</vt:lpstr>
      <vt:lpstr>Playwright.dev</vt:lpstr>
      <vt:lpstr>.filter(new Locator.FilterOptions().setHasText("Item 2"))</vt:lpstr>
      <vt:lpstr>iframe[id=bar]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Locators</dc:title>
  <dc:creator/>
  <cp:lastModifiedBy>Steve Sam</cp:lastModifiedBy>
  <cp:revision>2</cp:revision>
  <dcterms:created xsi:type="dcterms:W3CDTF">2025-08-02T16:20:00Z</dcterms:created>
  <dcterms:modified xsi:type="dcterms:W3CDTF">2025-08-02T16:21:43Z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2025-01-08T11:00:00Z</vt:filetime>
  </property>
  <property fmtid="{D5CDD505-2E9C-101B-9397-08002B2CF9AE}" pid="3" name="LastSaved">
    <vt:filetime>2025-07-30T11:00:00Z</vt:filetime>
  </property>
  <property fmtid="{D5CDD505-2E9C-101B-9397-08002B2CF9AE}" pid="4" name="Producer">
    <vt:lpwstr>macOS Version 14.7.2 (Build 23H311) Quartz PDFContext</vt:lpwstr>
  </property>
  <property fmtid="{D5CDD505-2E9C-101B-9397-08002B2CF9AE}" pid="5" name="ICV">
    <vt:lpwstr>A0F0881E65C6496D8A23F676B1FAEC21_12</vt:lpwstr>
  </property>
  <property fmtid="{D5CDD505-2E9C-101B-9397-08002B2CF9AE}" pid="6" name="KSOProductBuildVer">
    <vt:lpwstr>1033-12.2.0.21931</vt:lpwstr>
  </property>
</Properties>
</file>