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968" y="0"/>
            <a:ext cx="7924800" cy="5161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0619"/>
            <a:ext cx="14630400" cy="405050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968" y="9770865"/>
            <a:ext cx="7924800" cy="516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248507" y="1494692"/>
            <a:ext cx="6541770" cy="4009390"/>
          </a:xfrm>
          <a:custGeom>
            <a:avLst/>
            <a:gdLst/>
            <a:ahLst/>
            <a:cxnLst/>
            <a:rect l="l" t="t" r="r" b="b"/>
            <a:pathLst>
              <a:path w="6541770" h="4009390">
                <a:moveTo>
                  <a:pt x="6260101" y="0"/>
                </a:moveTo>
                <a:lnTo>
                  <a:pt x="281374" y="0"/>
                </a:lnTo>
                <a:lnTo>
                  <a:pt x="235734" y="3682"/>
                </a:lnTo>
                <a:lnTo>
                  <a:pt x="192438" y="14344"/>
                </a:lnTo>
                <a:lnTo>
                  <a:pt x="152067" y="31406"/>
                </a:lnTo>
                <a:lnTo>
                  <a:pt x="115198" y="54289"/>
                </a:lnTo>
                <a:lnTo>
                  <a:pt x="82412" y="82412"/>
                </a:lnTo>
                <a:lnTo>
                  <a:pt x="54289" y="115198"/>
                </a:lnTo>
                <a:lnTo>
                  <a:pt x="31406" y="152067"/>
                </a:lnTo>
                <a:lnTo>
                  <a:pt x="14344" y="192438"/>
                </a:lnTo>
                <a:lnTo>
                  <a:pt x="3682" y="235734"/>
                </a:lnTo>
                <a:lnTo>
                  <a:pt x="0" y="281374"/>
                </a:lnTo>
                <a:lnTo>
                  <a:pt x="0" y="3727917"/>
                </a:lnTo>
                <a:lnTo>
                  <a:pt x="3682" y="3773557"/>
                </a:lnTo>
                <a:lnTo>
                  <a:pt x="14344" y="3816853"/>
                </a:lnTo>
                <a:lnTo>
                  <a:pt x="31406" y="3857225"/>
                </a:lnTo>
                <a:lnTo>
                  <a:pt x="54289" y="3894093"/>
                </a:lnTo>
                <a:lnTo>
                  <a:pt x="82412" y="3926879"/>
                </a:lnTo>
                <a:lnTo>
                  <a:pt x="115198" y="3955003"/>
                </a:lnTo>
                <a:lnTo>
                  <a:pt x="152067" y="3977885"/>
                </a:lnTo>
                <a:lnTo>
                  <a:pt x="192438" y="3994947"/>
                </a:lnTo>
                <a:lnTo>
                  <a:pt x="235734" y="4005609"/>
                </a:lnTo>
                <a:lnTo>
                  <a:pt x="281374" y="4009292"/>
                </a:lnTo>
                <a:lnTo>
                  <a:pt x="6260101" y="4009292"/>
                </a:lnTo>
                <a:lnTo>
                  <a:pt x="6305742" y="4005609"/>
                </a:lnTo>
                <a:lnTo>
                  <a:pt x="6349038" y="3994947"/>
                </a:lnTo>
                <a:lnTo>
                  <a:pt x="6389409" y="3977885"/>
                </a:lnTo>
                <a:lnTo>
                  <a:pt x="6426278" y="3955003"/>
                </a:lnTo>
                <a:lnTo>
                  <a:pt x="6459063" y="3926879"/>
                </a:lnTo>
                <a:lnTo>
                  <a:pt x="6487187" y="3894093"/>
                </a:lnTo>
                <a:lnTo>
                  <a:pt x="6510070" y="3857225"/>
                </a:lnTo>
                <a:lnTo>
                  <a:pt x="6527131" y="3816853"/>
                </a:lnTo>
                <a:lnTo>
                  <a:pt x="6537793" y="3773557"/>
                </a:lnTo>
                <a:lnTo>
                  <a:pt x="6541476" y="3727917"/>
                </a:lnTo>
                <a:lnTo>
                  <a:pt x="6541476" y="281374"/>
                </a:lnTo>
                <a:lnTo>
                  <a:pt x="6537793" y="235734"/>
                </a:lnTo>
                <a:lnTo>
                  <a:pt x="6527131" y="192438"/>
                </a:lnTo>
                <a:lnTo>
                  <a:pt x="6510070" y="152067"/>
                </a:lnTo>
                <a:lnTo>
                  <a:pt x="6487187" y="115198"/>
                </a:lnTo>
                <a:lnTo>
                  <a:pt x="6459063" y="82412"/>
                </a:lnTo>
                <a:lnTo>
                  <a:pt x="6426278" y="54289"/>
                </a:lnTo>
                <a:lnTo>
                  <a:pt x="6389409" y="31406"/>
                </a:lnTo>
                <a:lnTo>
                  <a:pt x="6349038" y="14344"/>
                </a:lnTo>
                <a:lnTo>
                  <a:pt x="6305742" y="3682"/>
                </a:lnTo>
                <a:lnTo>
                  <a:pt x="6260101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66499" y="1935987"/>
            <a:ext cx="33058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2278" y="5143500"/>
            <a:ext cx="2864120" cy="340751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536" y="2080516"/>
            <a:ext cx="5149070" cy="61259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6542" y="5474208"/>
            <a:ext cx="2968625" cy="101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1036" y="2423668"/>
            <a:ext cx="15015210" cy="2646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105954"/>
              <a:ext cx="1017946" cy="2066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10080"/>
              </a:lnSpc>
              <a:spcBef>
                <a:spcPts val="680"/>
              </a:spcBef>
            </a:pPr>
            <a:r>
              <a:rPr spc="-575" dirty="0"/>
              <a:t>Understanding</a:t>
            </a:r>
            <a:r>
              <a:rPr spc="-600" dirty="0"/>
              <a:t> </a:t>
            </a:r>
            <a:r>
              <a:rPr spc="-605" dirty="0"/>
              <a:t>Playwright's </a:t>
            </a:r>
            <a:r>
              <a:rPr spc="-509" dirty="0"/>
              <a:t>Core</a:t>
            </a:r>
            <a:r>
              <a:rPr spc="-595" dirty="0"/>
              <a:t> </a:t>
            </a:r>
            <a:r>
              <a:rPr spc="-545" dirty="0"/>
              <a:t>Concepts</a:t>
            </a:r>
            <a:endParaRPr spc="-545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Java</a:t>
            </a:r>
            <a:r>
              <a:rPr sz="4000" spc="-2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000" spc="-37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Program</a:t>
            </a:r>
            <a:endParaRPr sz="4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70590" y="4374388"/>
            <a:ext cx="38976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resource.close()</a:t>
            </a:r>
            <a:endParaRPr sz="40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34100" y="316522"/>
            <a:ext cx="11819890" cy="9094470"/>
            <a:chOff x="6134100" y="316522"/>
            <a:chExt cx="11819890" cy="9094470"/>
          </a:xfrm>
        </p:grpSpPr>
        <p:sp>
          <p:nvSpPr>
            <p:cNvPr id="5" name="object 5"/>
            <p:cNvSpPr/>
            <p:nvPr/>
          </p:nvSpPr>
          <p:spPr>
            <a:xfrm>
              <a:off x="6532677" y="1714512"/>
              <a:ext cx="8274050" cy="5460365"/>
            </a:xfrm>
            <a:custGeom>
              <a:avLst/>
              <a:gdLst/>
              <a:ahLst/>
              <a:cxnLst/>
              <a:rect l="l" t="t" r="r" b="b"/>
              <a:pathLst>
                <a:path w="8274050" h="5460365">
                  <a:moveTo>
                    <a:pt x="228600" y="4018076"/>
                  </a:moveTo>
                  <a:lnTo>
                    <a:pt x="209550" y="3979976"/>
                  </a:lnTo>
                  <a:lnTo>
                    <a:pt x="114300" y="3789476"/>
                  </a:lnTo>
                  <a:lnTo>
                    <a:pt x="0" y="4018076"/>
                  </a:lnTo>
                  <a:lnTo>
                    <a:pt x="76200" y="4018076"/>
                  </a:lnTo>
                  <a:lnTo>
                    <a:pt x="76200" y="5460022"/>
                  </a:lnTo>
                  <a:lnTo>
                    <a:pt x="152400" y="5460022"/>
                  </a:lnTo>
                  <a:lnTo>
                    <a:pt x="152400" y="4018076"/>
                  </a:lnTo>
                  <a:lnTo>
                    <a:pt x="228600" y="4018076"/>
                  </a:lnTo>
                  <a:close/>
                </a:path>
                <a:path w="8274050" h="5460365">
                  <a:moveTo>
                    <a:pt x="633044" y="5231422"/>
                  </a:moveTo>
                  <a:lnTo>
                    <a:pt x="556844" y="5231422"/>
                  </a:lnTo>
                  <a:lnTo>
                    <a:pt x="556844" y="3789476"/>
                  </a:lnTo>
                  <a:lnTo>
                    <a:pt x="480644" y="3789476"/>
                  </a:lnTo>
                  <a:lnTo>
                    <a:pt x="480644" y="5231422"/>
                  </a:lnTo>
                  <a:lnTo>
                    <a:pt x="404444" y="5231422"/>
                  </a:lnTo>
                  <a:lnTo>
                    <a:pt x="518744" y="5460022"/>
                  </a:lnTo>
                  <a:lnTo>
                    <a:pt x="613994" y="5269522"/>
                  </a:lnTo>
                  <a:lnTo>
                    <a:pt x="633044" y="5231422"/>
                  </a:lnTo>
                  <a:close/>
                </a:path>
                <a:path w="8274050" h="5460365">
                  <a:moveTo>
                    <a:pt x="5055578" y="2678709"/>
                  </a:moveTo>
                  <a:lnTo>
                    <a:pt x="1485900" y="2678709"/>
                  </a:lnTo>
                  <a:lnTo>
                    <a:pt x="1485900" y="2602509"/>
                  </a:lnTo>
                  <a:lnTo>
                    <a:pt x="1257300" y="2716809"/>
                  </a:lnTo>
                  <a:lnTo>
                    <a:pt x="1485900" y="2831109"/>
                  </a:lnTo>
                  <a:lnTo>
                    <a:pt x="1485900" y="2754909"/>
                  </a:lnTo>
                  <a:lnTo>
                    <a:pt x="5055578" y="2754909"/>
                  </a:lnTo>
                  <a:lnTo>
                    <a:pt x="5055578" y="2678709"/>
                  </a:lnTo>
                  <a:close/>
                </a:path>
                <a:path w="8274050" h="5460365">
                  <a:moveTo>
                    <a:pt x="5055578" y="2206853"/>
                  </a:moveTo>
                  <a:lnTo>
                    <a:pt x="4979378" y="2168753"/>
                  </a:lnTo>
                  <a:lnTo>
                    <a:pt x="4826978" y="2092553"/>
                  </a:lnTo>
                  <a:lnTo>
                    <a:pt x="4826978" y="2168753"/>
                  </a:lnTo>
                  <a:lnTo>
                    <a:pt x="1257300" y="2168753"/>
                  </a:lnTo>
                  <a:lnTo>
                    <a:pt x="1257300" y="2244953"/>
                  </a:lnTo>
                  <a:lnTo>
                    <a:pt x="4826978" y="2244953"/>
                  </a:lnTo>
                  <a:lnTo>
                    <a:pt x="4826978" y="2321153"/>
                  </a:lnTo>
                  <a:lnTo>
                    <a:pt x="4979378" y="2244953"/>
                  </a:lnTo>
                  <a:lnTo>
                    <a:pt x="5055578" y="2206853"/>
                  </a:lnTo>
                  <a:close/>
                </a:path>
                <a:path w="8274050" h="5460365">
                  <a:moveTo>
                    <a:pt x="8010004" y="662343"/>
                  </a:moveTo>
                  <a:lnTo>
                    <a:pt x="8009598" y="586143"/>
                  </a:lnTo>
                  <a:lnTo>
                    <a:pt x="1485696" y="620128"/>
                  </a:lnTo>
                  <a:lnTo>
                    <a:pt x="1485303" y="543928"/>
                  </a:lnTo>
                  <a:lnTo>
                    <a:pt x="1448003" y="562825"/>
                  </a:lnTo>
                  <a:lnTo>
                    <a:pt x="1448003" y="696328"/>
                  </a:lnTo>
                  <a:lnTo>
                    <a:pt x="1448003" y="696518"/>
                  </a:lnTo>
                  <a:lnTo>
                    <a:pt x="1447609" y="620318"/>
                  </a:lnTo>
                  <a:lnTo>
                    <a:pt x="1448003" y="696328"/>
                  </a:lnTo>
                  <a:lnTo>
                    <a:pt x="1448003" y="562825"/>
                  </a:lnTo>
                  <a:lnTo>
                    <a:pt x="1257300" y="659409"/>
                  </a:lnTo>
                  <a:lnTo>
                    <a:pt x="1486496" y="772528"/>
                  </a:lnTo>
                  <a:lnTo>
                    <a:pt x="1486103" y="696518"/>
                  </a:lnTo>
                  <a:lnTo>
                    <a:pt x="1486090" y="696328"/>
                  </a:lnTo>
                  <a:lnTo>
                    <a:pt x="8010004" y="662343"/>
                  </a:lnTo>
                  <a:close/>
                </a:path>
                <a:path w="8274050" h="5460365">
                  <a:moveTo>
                    <a:pt x="8273567" y="114300"/>
                  </a:moveTo>
                  <a:lnTo>
                    <a:pt x="8197367" y="76200"/>
                  </a:lnTo>
                  <a:lnTo>
                    <a:pt x="8044967" y="0"/>
                  </a:lnTo>
                  <a:lnTo>
                    <a:pt x="8044967" y="76200"/>
                  </a:lnTo>
                  <a:lnTo>
                    <a:pt x="1257300" y="76200"/>
                  </a:lnTo>
                  <a:lnTo>
                    <a:pt x="1257300" y="152400"/>
                  </a:lnTo>
                  <a:lnTo>
                    <a:pt x="8044967" y="152400"/>
                  </a:lnTo>
                  <a:lnTo>
                    <a:pt x="8044967" y="228600"/>
                  </a:lnTo>
                  <a:lnTo>
                    <a:pt x="8197367" y="152400"/>
                  </a:lnTo>
                  <a:lnTo>
                    <a:pt x="8273567" y="114300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542478" y="316522"/>
              <a:ext cx="3411410" cy="34114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8262" y="2883875"/>
              <a:ext cx="2455981" cy="245598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4100" y="7174523"/>
              <a:ext cx="2236176" cy="2236176"/>
            </a:xfrm>
            <a:prstGeom prst="rect">
              <a:avLst/>
            </a:prstGeom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8507" y="1494692"/>
            <a:ext cx="6541770" cy="4009390"/>
          </a:xfrm>
          <a:custGeom>
            <a:avLst/>
            <a:gdLst/>
            <a:ahLst/>
            <a:cxnLst/>
            <a:rect l="l" t="t" r="r" b="b"/>
            <a:pathLst>
              <a:path w="6541770" h="4009390">
                <a:moveTo>
                  <a:pt x="6260101" y="0"/>
                </a:moveTo>
                <a:lnTo>
                  <a:pt x="281374" y="0"/>
                </a:lnTo>
                <a:lnTo>
                  <a:pt x="235734" y="3682"/>
                </a:lnTo>
                <a:lnTo>
                  <a:pt x="192438" y="14344"/>
                </a:lnTo>
                <a:lnTo>
                  <a:pt x="152067" y="31406"/>
                </a:lnTo>
                <a:lnTo>
                  <a:pt x="115198" y="54289"/>
                </a:lnTo>
                <a:lnTo>
                  <a:pt x="82412" y="82412"/>
                </a:lnTo>
                <a:lnTo>
                  <a:pt x="54289" y="115198"/>
                </a:lnTo>
                <a:lnTo>
                  <a:pt x="31406" y="152067"/>
                </a:lnTo>
                <a:lnTo>
                  <a:pt x="14344" y="192438"/>
                </a:lnTo>
                <a:lnTo>
                  <a:pt x="3682" y="235734"/>
                </a:lnTo>
                <a:lnTo>
                  <a:pt x="0" y="281374"/>
                </a:lnTo>
                <a:lnTo>
                  <a:pt x="0" y="3727917"/>
                </a:lnTo>
                <a:lnTo>
                  <a:pt x="3682" y="3773557"/>
                </a:lnTo>
                <a:lnTo>
                  <a:pt x="14344" y="3816853"/>
                </a:lnTo>
                <a:lnTo>
                  <a:pt x="31406" y="3857225"/>
                </a:lnTo>
                <a:lnTo>
                  <a:pt x="54289" y="3894093"/>
                </a:lnTo>
                <a:lnTo>
                  <a:pt x="82412" y="3926879"/>
                </a:lnTo>
                <a:lnTo>
                  <a:pt x="115198" y="3955003"/>
                </a:lnTo>
                <a:lnTo>
                  <a:pt x="152067" y="3977885"/>
                </a:lnTo>
                <a:lnTo>
                  <a:pt x="192438" y="3994947"/>
                </a:lnTo>
                <a:lnTo>
                  <a:pt x="235734" y="4005609"/>
                </a:lnTo>
                <a:lnTo>
                  <a:pt x="281374" y="4009292"/>
                </a:lnTo>
                <a:lnTo>
                  <a:pt x="6260101" y="4009292"/>
                </a:lnTo>
                <a:lnTo>
                  <a:pt x="6305742" y="4005609"/>
                </a:lnTo>
                <a:lnTo>
                  <a:pt x="6349038" y="3994947"/>
                </a:lnTo>
                <a:lnTo>
                  <a:pt x="6389409" y="3977885"/>
                </a:lnTo>
                <a:lnTo>
                  <a:pt x="6426278" y="3955003"/>
                </a:lnTo>
                <a:lnTo>
                  <a:pt x="6459063" y="3926879"/>
                </a:lnTo>
                <a:lnTo>
                  <a:pt x="6487187" y="3894093"/>
                </a:lnTo>
                <a:lnTo>
                  <a:pt x="6510070" y="3857225"/>
                </a:lnTo>
                <a:lnTo>
                  <a:pt x="6527131" y="3816853"/>
                </a:lnTo>
                <a:lnTo>
                  <a:pt x="6537793" y="3773557"/>
                </a:lnTo>
                <a:lnTo>
                  <a:pt x="6541476" y="3727917"/>
                </a:lnTo>
                <a:lnTo>
                  <a:pt x="6541476" y="281374"/>
                </a:lnTo>
                <a:lnTo>
                  <a:pt x="6537793" y="235734"/>
                </a:lnTo>
                <a:lnTo>
                  <a:pt x="6527131" y="192438"/>
                </a:lnTo>
                <a:lnTo>
                  <a:pt x="6510070" y="152067"/>
                </a:lnTo>
                <a:lnTo>
                  <a:pt x="6487187" y="115198"/>
                </a:lnTo>
                <a:lnTo>
                  <a:pt x="6459063" y="82412"/>
                </a:lnTo>
                <a:lnTo>
                  <a:pt x="6426278" y="54289"/>
                </a:lnTo>
                <a:lnTo>
                  <a:pt x="6389409" y="31406"/>
                </a:lnTo>
                <a:lnTo>
                  <a:pt x="6349038" y="14344"/>
                </a:lnTo>
                <a:lnTo>
                  <a:pt x="6305742" y="3682"/>
                </a:lnTo>
                <a:lnTo>
                  <a:pt x="6260101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66031" y="1631187"/>
            <a:ext cx="3305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4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Java</a:t>
            </a:r>
            <a:r>
              <a:rPr sz="4000" spc="-2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000" spc="-37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Program</a:t>
            </a:r>
            <a:endParaRPr sz="4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659" y="3459988"/>
            <a:ext cx="47072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 marR="5080" indent="-395605">
              <a:lnSpc>
                <a:spcPct val="100000"/>
              </a:lnSpc>
              <a:spcBef>
                <a:spcPts val="100"/>
              </a:spcBef>
            </a:pPr>
            <a:r>
              <a:rPr sz="4000" spc="-30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if(resource</a:t>
            </a:r>
            <a:r>
              <a:rPr sz="4000" spc="-29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000" spc="-34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!=</a:t>
            </a:r>
            <a:r>
              <a:rPr sz="4000" spc="-2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000" spc="-26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null)</a:t>
            </a:r>
            <a:r>
              <a:rPr sz="4000" spc="-2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000" spc="-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{ </a:t>
            </a:r>
            <a:r>
              <a:rPr sz="4000" spc="-3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resource.close();</a:t>
            </a:r>
            <a:endParaRPr sz="40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</a:pPr>
            <a:r>
              <a:rPr sz="4000" spc="-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}</a:t>
            </a:r>
            <a:endParaRPr sz="40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134100" y="316522"/>
            <a:ext cx="11819890" cy="9094470"/>
            <a:chOff x="6134100" y="316522"/>
            <a:chExt cx="11819890" cy="9094470"/>
          </a:xfrm>
        </p:grpSpPr>
        <p:sp>
          <p:nvSpPr>
            <p:cNvPr id="6" name="object 6"/>
            <p:cNvSpPr/>
            <p:nvPr/>
          </p:nvSpPr>
          <p:spPr>
            <a:xfrm>
              <a:off x="6532677" y="1714512"/>
              <a:ext cx="8274050" cy="5460365"/>
            </a:xfrm>
            <a:custGeom>
              <a:avLst/>
              <a:gdLst/>
              <a:ahLst/>
              <a:cxnLst/>
              <a:rect l="l" t="t" r="r" b="b"/>
              <a:pathLst>
                <a:path w="8274050" h="5460365">
                  <a:moveTo>
                    <a:pt x="228600" y="4018076"/>
                  </a:moveTo>
                  <a:lnTo>
                    <a:pt x="209550" y="3979976"/>
                  </a:lnTo>
                  <a:lnTo>
                    <a:pt x="114300" y="3789476"/>
                  </a:lnTo>
                  <a:lnTo>
                    <a:pt x="0" y="4018076"/>
                  </a:lnTo>
                  <a:lnTo>
                    <a:pt x="76200" y="4018076"/>
                  </a:lnTo>
                  <a:lnTo>
                    <a:pt x="76200" y="5460022"/>
                  </a:lnTo>
                  <a:lnTo>
                    <a:pt x="152400" y="5460022"/>
                  </a:lnTo>
                  <a:lnTo>
                    <a:pt x="152400" y="4018076"/>
                  </a:lnTo>
                  <a:lnTo>
                    <a:pt x="228600" y="4018076"/>
                  </a:lnTo>
                  <a:close/>
                </a:path>
                <a:path w="8274050" h="5460365">
                  <a:moveTo>
                    <a:pt x="633044" y="5231422"/>
                  </a:moveTo>
                  <a:lnTo>
                    <a:pt x="556844" y="5231422"/>
                  </a:lnTo>
                  <a:lnTo>
                    <a:pt x="556844" y="3789476"/>
                  </a:lnTo>
                  <a:lnTo>
                    <a:pt x="480644" y="3789476"/>
                  </a:lnTo>
                  <a:lnTo>
                    <a:pt x="480644" y="5231422"/>
                  </a:lnTo>
                  <a:lnTo>
                    <a:pt x="404444" y="5231422"/>
                  </a:lnTo>
                  <a:lnTo>
                    <a:pt x="518744" y="5460022"/>
                  </a:lnTo>
                  <a:lnTo>
                    <a:pt x="613994" y="5269522"/>
                  </a:lnTo>
                  <a:lnTo>
                    <a:pt x="633044" y="5231422"/>
                  </a:lnTo>
                  <a:close/>
                </a:path>
                <a:path w="8274050" h="5460365">
                  <a:moveTo>
                    <a:pt x="5055578" y="2678709"/>
                  </a:moveTo>
                  <a:lnTo>
                    <a:pt x="1485900" y="2678709"/>
                  </a:lnTo>
                  <a:lnTo>
                    <a:pt x="1485900" y="2602509"/>
                  </a:lnTo>
                  <a:lnTo>
                    <a:pt x="1257300" y="2716809"/>
                  </a:lnTo>
                  <a:lnTo>
                    <a:pt x="1485900" y="2831109"/>
                  </a:lnTo>
                  <a:lnTo>
                    <a:pt x="1485900" y="2754909"/>
                  </a:lnTo>
                  <a:lnTo>
                    <a:pt x="5055578" y="2754909"/>
                  </a:lnTo>
                  <a:lnTo>
                    <a:pt x="5055578" y="2678709"/>
                  </a:lnTo>
                  <a:close/>
                </a:path>
                <a:path w="8274050" h="5460365">
                  <a:moveTo>
                    <a:pt x="5055578" y="2206853"/>
                  </a:moveTo>
                  <a:lnTo>
                    <a:pt x="4979378" y="2168753"/>
                  </a:lnTo>
                  <a:lnTo>
                    <a:pt x="4826978" y="2092553"/>
                  </a:lnTo>
                  <a:lnTo>
                    <a:pt x="4826978" y="2168753"/>
                  </a:lnTo>
                  <a:lnTo>
                    <a:pt x="1257300" y="2168753"/>
                  </a:lnTo>
                  <a:lnTo>
                    <a:pt x="1257300" y="2244953"/>
                  </a:lnTo>
                  <a:lnTo>
                    <a:pt x="4826978" y="2244953"/>
                  </a:lnTo>
                  <a:lnTo>
                    <a:pt x="4826978" y="2321153"/>
                  </a:lnTo>
                  <a:lnTo>
                    <a:pt x="4979378" y="2244953"/>
                  </a:lnTo>
                  <a:lnTo>
                    <a:pt x="5055578" y="2206853"/>
                  </a:lnTo>
                  <a:close/>
                </a:path>
                <a:path w="8274050" h="5460365">
                  <a:moveTo>
                    <a:pt x="8010004" y="662343"/>
                  </a:moveTo>
                  <a:lnTo>
                    <a:pt x="8009598" y="586143"/>
                  </a:lnTo>
                  <a:lnTo>
                    <a:pt x="1485696" y="620128"/>
                  </a:lnTo>
                  <a:lnTo>
                    <a:pt x="1485303" y="543928"/>
                  </a:lnTo>
                  <a:lnTo>
                    <a:pt x="1448003" y="562825"/>
                  </a:lnTo>
                  <a:lnTo>
                    <a:pt x="1448003" y="696328"/>
                  </a:lnTo>
                  <a:lnTo>
                    <a:pt x="1448003" y="696518"/>
                  </a:lnTo>
                  <a:lnTo>
                    <a:pt x="1447609" y="620318"/>
                  </a:lnTo>
                  <a:lnTo>
                    <a:pt x="1448003" y="696328"/>
                  </a:lnTo>
                  <a:lnTo>
                    <a:pt x="1448003" y="562825"/>
                  </a:lnTo>
                  <a:lnTo>
                    <a:pt x="1257300" y="659409"/>
                  </a:lnTo>
                  <a:lnTo>
                    <a:pt x="1486496" y="772528"/>
                  </a:lnTo>
                  <a:lnTo>
                    <a:pt x="1486103" y="696518"/>
                  </a:lnTo>
                  <a:lnTo>
                    <a:pt x="1486090" y="696328"/>
                  </a:lnTo>
                  <a:lnTo>
                    <a:pt x="8010004" y="662343"/>
                  </a:lnTo>
                  <a:close/>
                </a:path>
                <a:path w="8274050" h="5460365">
                  <a:moveTo>
                    <a:pt x="8273567" y="114300"/>
                  </a:moveTo>
                  <a:lnTo>
                    <a:pt x="8197367" y="76200"/>
                  </a:lnTo>
                  <a:lnTo>
                    <a:pt x="8044967" y="0"/>
                  </a:lnTo>
                  <a:lnTo>
                    <a:pt x="8044967" y="76200"/>
                  </a:lnTo>
                  <a:lnTo>
                    <a:pt x="1257300" y="76200"/>
                  </a:lnTo>
                  <a:lnTo>
                    <a:pt x="1257300" y="152400"/>
                  </a:lnTo>
                  <a:lnTo>
                    <a:pt x="8044967" y="152400"/>
                  </a:lnTo>
                  <a:lnTo>
                    <a:pt x="8044967" y="228600"/>
                  </a:lnTo>
                  <a:lnTo>
                    <a:pt x="8197367" y="152400"/>
                  </a:lnTo>
                  <a:lnTo>
                    <a:pt x="8273567" y="114300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4542478" y="316522"/>
              <a:ext cx="3411410" cy="34114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8262" y="2883875"/>
              <a:ext cx="2455981" cy="245598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4100" y="7174523"/>
              <a:ext cx="2236176" cy="2236176"/>
            </a:xfrm>
            <a:prstGeom prst="rect">
              <a:avLst/>
            </a:prstGeom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80075" y="776097"/>
            <a:ext cx="4513580" cy="554355"/>
          </a:xfrm>
          <a:prstGeom prst="rect">
            <a:avLst/>
          </a:prstGeom>
          <a:solidFill>
            <a:srgbClr val="00A3FE"/>
          </a:solidFill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3000" spc="-23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I’ll</a:t>
            </a:r>
            <a:r>
              <a:rPr sz="3000" spc="-2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19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do</a:t>
            </a:r>
            <a:r>
              <a:rPr sz="3000" spc="-2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19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it</a:t>
            </a:r>
            <a:r>
              <a:rPr sz="3000" spc="-204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1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for</a:t>
            </a:r>
            <a:r>
              <a:rPr sz="3000" spc="-2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you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4741" y="776097"/>
            <a:ext cx="1599161" cy="23594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90042" y="3239516"/>
            <a:ext cx="85851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5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Java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0587" y="2194052"/>
            <a:ext cx="385508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00A3FE"/>
                </a:solidFill>
                <a:latin typeface="Arial Black" panose="020B0A04020102020204"/>
                <a:cs typeface="Arial Black" panose="020B0A04020102020204"/>
              </a:rPr>
              <a:t>finally</a:t>
            </a:r>
            <a:r>
              <a:rPr sz="3000" spc="-190" dirty="0">
                <a:solidFill>
                  <a:srgbClr val="00A3FE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5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{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L="1581150" marR="5080" indent="-196850">
              <a:lnSpc>
                <a:spcPct val="100000"/>
              </a:lnSpc>
            </a:pPr>
            <a:r>
              <a:rPr sz="3000" spc="-17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if</a:t>
            </a:r>
            <a:r>
              <a:rPr sz="3000" spc="-22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254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(res</a:t>
            </a:r>
            <a:r>
              <a:rPr sz="3000" spc="-22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21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!=</a:t>
            </a:r>
            <a:r>
              <a:rPr sz="3000" spc="-21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null</a:t>
            </a:r>
            <a:r>
              <a:rPr sz="3000" spc="-21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)</a:t>
            </a:r>
            <a:r>
              <a:rPr sz="3000" spc="-204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5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{ </a:t>
            </a:r>
            <a:r>
              <a:rPr sz="3000" spc="-275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res.close();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L="1384300">
              <a:lnSpc>
                <a:spcPct val="100000"/>
              </a:lnSpc>
            </a:pPr>
            <a:r>
              <a:rPr sz="3000" spc="-5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}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</a:pPr>
            <a:r>
              <a:rPr sz="3000" spc="-50" dirty="0">
                <a:solidFill>
                  <a:srgbClr val="130F24"/>
                </a:solidFill>
                <a:latin typeface="Arial Black" panose="020B0A04020102020204"/>
                <a:cs typeface="Arial Black" panose="020B0A04020102020204"/>
              </a:rPr>
              <a:t>}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78953" y="1056341"/>
            <a:ext cx="7494905" cy="2079625"/>
          </a:xfrm>
          <a:custGeom>
            <a:avLst/>
            <a:gdLst/>
            <a:ahLst/>
            <a:cxnLst/>
            <a:rect l="l" t="t" r="r" b="b"/>
            <a:pathLst>
              <a:path w="7494905" h="2079625">
                <a:moveTo>
                  <a:pt x="7494304" y="0"/>
                </a:moveTo>
                <a:lnTo>
                  <a:pt x="0" y="0"/>
                </a:lnTo>
                <a:lnTo>
                  <a:pt x="0" y="2079172"/>
                </a:lnTo>
                <a:lnTo>
                  <a:pt x="7494304" y="2079172"/>
                </a:lnTo>
                <a:lnTo>
                  <a:pt x="7494304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631611" y="1056341"/>
            <a:ext cx="6442075" cy="2079625"/>
          </a:xfrm>
          <a:prstGeom prst="rect">
            <a:avLst/>
          </a:prstGeom>
          <a:solidFill>
            <a:srgbClr val="770EF7"/>
          </a:solidFill>
        </p:spPr>
        <p:txBody>
          <a:bodyPr vert="horz" wrap="square" lIns="0" tIns="41910" rIns="0" bIns="0" rtlCol="0">
            <a:spAutoFit/>
          </a:bodyPr>
          <a:lstStyle/>
          <a:p>
            <a:pPr marR="1043940" algn="ctr">
              <a:lnSpc>
                <a:spcPct val="100000"/>
              </a:lnSpc>
              <a:spcBef>
                <a:spcPts val="330"/>
              </a:spcBef>
            </a:pPr>
            <a:r>
              <a:rPr sz="4000" spc="-33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AutoCloseable</a:t>
            </a:r>
            <a:endParaRPr sz="4000">
              <a:latin typeface="Arial Black" panose="020B0A04020102020204"/>
              <a:cs typeface="Arial Black" panose="020B0A04020102020204"/>
            </a:endParaRPr>
          </a:p>
          <a:p>
            <a:pPr marL="414020" marR="1458595" algn="ctr">
              <a:lnSpc>
                <a:spcPct val="100000"/>
              </a:lnSpc>
              <a:spcBef>
                <a:spcPts val="910"/>
              </a:spcBef>
            </a:pPr>
            <a:r>
              <a:rPr sz="4000" spc="-27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void</a:t>
            </a:r>
            <a:r>
              <a:rPr sz="4000" spc="-2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000" spc="-32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close()</a:t>
            </a:r>
            <a:r>
              <a:rPr sz="4000" spc="-2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000" spc="-3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throws </a:t>
            </a:r>
            <a:r>
              <a:rPr sz="4000" spc="-35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Exception;</a:t>
            </a:r>
            <a:endParaRPr sz="4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25260" y="1056341"/>
            <a:ext cx="0" cy="2079625"/>
          </a:xfrm>
          <a:custGeom>
            <a:avLst/>
            <a:gdLst/>
            <a:ahLst/>
            <a:cxnLst/>
            <a:rect l="l" t="t" r="r" b="b"/>
            <a:pathLst>
              <a:path h="2079625">
                <a:moveTo>
                  <a:pt x="0" y="0"/>
                </a:moveTo>
                <a:lnTo>
                  <a:pt x="1" y="2079173"/>
                </a:lnTo>
              </a:path>
            </a:pathLst>
          </a:custGeom>
          <a:ln w="12700">
            <a:solidFill>
              <a:srgbClr val="5906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578953" y="1056341"/>
            <a:ext cx="1040130" cy="2079625"/>
          </a:xfrm>
          <a:prstGeom prst="rect">
            <a:avLst/>
          </a:prstGeom>
          <a:solidFill>
            <a:srgbClr val="770EF7"/>
          </a:solidFill>
        </p:spPr>
        <p:txBody>
          <a:bodyPr vert="horz" wrap="square" lIns="0" tIns="321310" rIns="0" bIns="0" rtlCol="0">
            <a:spAutoFit/>
          </a:bodyPr>
          <a:lstStyle/>
          <a:p>
            <a:pPr marL="27305" algn="ctr">
              <a:lnSpc>
                <a:spcPct val="100000"/>
              </a:lnSpc>
              <a:spcBef>
                <a:spcPts val="2530"/>
              </a:spcBef>
            </a:pPr>
            <a:r>
              <a:rPr sz="7200" spc="-50" dirty="0">
                <a:solidFill>
                  <a:srgbClr val="FFFFFF"/>
                </a:solidFill>
                <a:latin typeface="Times New Roman" panose="02020603050405020304"/>
                <a:cs typeface="Times New Roman" panose="02020603050405020304"/>
              </a:rPr>
              <a:t>I</a:t>
            </a:r>
            <a:endParaRPr sz="7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6426" y="5540659"/>
            <a:ext cx="5465445" cy="1563370"/>
          </a:xfrm>
          <a:prstGeom prst="rect">
            <a:avLst/>
          </a:prstGeom>
          <a:solidFill>
            <a:srgbClr val="00A3FE"/>
          </a:solidFill>
        </p:spPr>
        <p:txBody>
          <a:bodyPr vert="horz" wrap="square" lIns="0" tIns="20955" rIns="0" bIns="0" rtlCol="0">
            <a:spAutoFit/>
          </a:bodyPr>
          <a:lstStyle/>
          <a:p>
            <a:pPr marL="752475" marR="741680" indent="689610">
              <a:lnSpc>
                <a:spcPts val="5710"/>
              </a:lnSpc>
              <a:spcBef>
                <a:spcPts val="165"/>
              </a:spcBef>
            </a:pPr>
            <a:r>
              <a:rPr sz="4100" spc="-3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Playwright </a:t>
            </a:r>
            <a:r>
              <a:rPr sz="4100" spc="-29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void</a:t>
            </a:r>
            <a:r>
              <a:rPr sz="4100" spc="-3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close()</a:t>
            </a:r>
            <a:r>
              <a:rPr sz="4100" spc="-3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100" spc="-7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{</a:t>
            </a:r>
            <a:r>
              <a:rPr sz="4100" spc="-32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100" spc="-4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...</a:t>
            </a:r>
            <a:r>
              <a:rPr sz="4100" spc="-32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100" spc="-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}</a:t>
            </a:r>
            <a:endParaRPr sz="41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14650" y="3135515"/>
            <a:ext cx="4454525" cy="2405380"/>
          </a:xfrm>
          <a:custGeom>
            <a:avLst/>
            <a:gdLst/>
            <a:ahLst/>
            <a:cxnLst/>
            <a:rect l="l" t="t" r="r" b="b"/>
            <a:pathLst>
              <a:path w="4454525" h="2405379">
                <a:moveTo>
                  <a:pt x="4397171" y="1146722"/>
                </a:moveTo>
                <a:lnTo>
                  <a:pt x="0" y="1146722"/>
                </a:lnTo>
                <a:lnTo>
                  <a:pt x="0" y="2405145"/>
                </a:lnTo>
                <a:lnTo>
                  <a:pt x="28575" y="2405145"/>
                </a:lnTo>
                <a:lnTo>
                  <a:pt x="28575" y="1175297"/>
                </a:lnTo>
                <a:lnTo>
                  <a:pt x="14287" y="1175297"/>
                </a:lnTo>
                <a:lnTo>
                  <a:pt x="28575" y="1161009"/>
                </a:lnTo>
                <a:lnTo>
                  <a:pt x="4397171" y="1161009"/>
                </a:lnTo>
                <a:lnTo>
                  <a:pt x="4397171" y="1146722"/>
                </a:lnTo>
                <a:close/>
              </a:path>
              <a:path w="4454525" h="2405379">
                <a:moveTo>
                  <a:pt x="28575" y="1161009"/>
                </a:moveTo>
                <a:lnTo>
                  <a:pt x="14287" y="1175297"/>
                </a:lnTo>
                <a:lnTo>
                  <a:pt x="28575" y="1175297"/>
                </a:lnTo>
                <a:lnTo>
                  <a:pt x="28575" y="1161009"/>
                </a:lnTo>
                <a:close/>
              </a:path>
              <a:path w="4454525" h="2405379">
                <a:moveTo>
                  <a:pt x="4425746" y="1146722"/>
                </a:moveTo>
                <a:lnTo>
                  <a:pt x="4411459" y="1146722"/>
                </a:lnTo>
                <a:lnTo>
                  <a:pt x="4397171" y="1161009"/>
                </a:lnTo>
                <a:lnTo>
                  <a:pt x="28575" y="1161009"/>
                </a:lnTo>
                <a:lnTo>
                  <a:pt x="28575" y="1175297"/>
                </a:lnTo>
                <a:lnTo>
                  <a:pt x="4425746" y="1175297"/>
                </a:lnTo>
                <a:lnTo>
                  <a:pt x="4425746" y="1146722"/>
                </a:lnTo>
                <a:close/>
              </a:path>
              <a:path w="4454525" h="2405379">
                <a:moveTo>
                  <a:pt x="4425746" y="71437"/>
                </a:moveTo>
                <a:lnTo>
                  <a:pt x="4397171" y="71437"/>
                </a:lnTo>
                <a:lnTo>
                  <a:pt x="4397171" y="1161009"/>
                </a:lnTo>
                <a:lnTo>
                  <a:pt x="4411459" y="1146722"/>
                </a:lnTo>
                <a:lnTo>
                  <a:pt x="4425746" y="1146722"/>
                </a:lnTo>
                <a:lnTo>
                  <a:pt x="4425746" y="71437"/>
                </a:lnTo>
                <a:close/>
              </a:path>
              <a:path w="4454525" h="2405379">
                <a:moveTo>
                  <a:pt x="4411459" y="0"/>
                </a:moveTo>
                <a:lnTo>
                  <a:pt x="4368596" y="85725"/>
                </a:lnTo>
                <a:lnTo>
                  <a:pt x="4397171" y="85725"/>
                </a:lnTo>
                <a:lnTo>
                  <a:pt x="4397171" y="71437"/>
                </a:lnTo>
                <a:lnTo>
                  <a:pt x="4447178" y="71437"/>
                </a:lnTo>
                <a:lnTo>
                  <a:pt x="4411459" y="0"/>
                </a:lnTo>
                <a:close/>
              </a:path>
              <a:path w="4454525" h="2405379">
                <a:moveTo>
                  <a:pt x="4447178" y="71437"/>
                </a:moveTo>
                <a:lnTo>
                  <a:pt x="4425746" y="71437"/>
                </a:lnTo>
                <a:lnTo>
                  <a:pt x="4425746" y="85725"/>
                </a:lnTo>
                <a:lnTo>
                  <a:pt x="4454321" y="85725"/>
                </a:lnTo>
                <a:lnTo>
                  <a:pt x="4447178" y="71437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907982" y="5492728"/>
            <a:ext cx="6162040" cy="1659255"/>
          </a:xfrm>
          <a:prstGeom prst="rect">
            <a:avLst/>
          </a:prstGeom>
          <a:solidFill>
            <a:srgbClr val="00A3FE"/>
          </a:solidFill>
        </p:spPr>
        <p:txBody>
          <a:bodyPr vert="horz" wrap="square" lIns="0" tIns="27305" rIns="0" bIns="0" rtlCol="0">
            <a:spAutoFit/>
          </a:bodyPr>
          <a:lstStyle/>
          <a:p>
            <a:pPr marL="1101090" marR="1090295" indent="24130">
              <a:lnSpc>
                <a:spcPct val="116000"/>
              </a:lnSpc>
              <a:spcBef>
                <a:spcPts val="215"/>
              </a:spcBef>
            </a:pPr>
            <a:r>
              <a:rPr sz="4100" spc="-3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FileInputStream </a:t>
            </a:r>
            <a:r>
              <a:rPr sz="4100" spc="-29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void</a:t>
            </a:r>
            <a:r>
              <a:rPr sz="4100" spc="-3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close()</a:t>
            </a:r>
            <a:r>
              <a:rPr sz="4100" spc="-3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100" spc="-7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{</a:t>
            </a:r>
            <a:r>
              <a:rPr sz="4100" spc="-32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100" spc="-4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...</a:t>
            </a:r>
            <a:r>
              <a:rPr sz="4100" spc="-32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100" spc="-5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}</a:t>
            </a:r>
            <a:endParaRPr sz="41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283248" y="3135515"/>
            <a:ext cx="1720214" cy="2357755"/>
          </a:xfrm>
          <a:custGeom>
            <a:avLst/>
            <a:gdLst/>
            <a:ahLst/>
            <a:cxnLst/>
            <a:rect l="l" t="t" r="r" b="b"/>
            <a:pathLst>
              <a:path w="1720215" h="2357754">
                <a:moveTo>
                  <a:pt x="1691449" y="1178605"/>
                </a:moveTo>
                <a:lnTo>
                  <a:pt x="1691449" y="2357212"/>
                </a:lnTo>
                <a:lnTo>
                  <a:pt x="1720024" y="2357212"/>
                </a:lnTo>
                <a:lnTo>
                  <a:pt x="1720024" y="1192893"/>
                </a:lnTo>
                <a:lnTo>
                  <a:pt x="1705736" y="1192893"/>
                </a:lnTo>
                <a:lnTo>
                  <a:pt x="1691449" y="1178605"/>
                </a:lnTo>
                <a:close/>
              </a:path>
              <a:path w="1720215" h="2357754">
                <a:moveTo>
                  <a:pt x="57150" y="71437"/>
                </a:moveTo>
                <a:lnTo>
                  <a:pt x="28575" y="71437"/>
                </a:lnTo>
                <a:lnTo>
                  <a:pt x="28575" y="1192893"/>
                </a:lnTo>
                <a:lnTo>
                  <a:pt x="1691449" y="1192893"/>
                </a:lnTo>
                <a:lnTo>
                  <a:pt x="1691449" y="1178605"/>
                </a:lnTo>
                <a:lnTo>
                  <a:pt x="57150" y="1178605"/>
                </a:lnTo>
                <a:lnTo>
                  <a:pt x="42862" y="1164318"/>
                </a:lnTo>
                <a:lnTo>
                  <a:pt x="57150" y="1164318"/>
                </a:lnTo>
                <a:lnTo>
                  <a:pt x="57150" y="71437"/>
                </a:lnTo>
                <a:close/>
              </a:path>
              <a:path w="1720215" h="2357754">
                <a:moveTo>
                  <a:pt x="1720024" y="1164318"/>
                </a:moveTo>
                <a:lnTo>
                  <a:pt x="57150" y="1164318"/>
                </a:lnTo>
                <a:lnTo>
                  <a:pt x="57150" y="1178605"/>
                </a:lnTo>
                <a:lnTo>
                  <a:pt x="1691449" y="1178605"/>
                </a:lnTo>
                <a:lnTo>
                  <a:pt x="1705736" y="1192893"/>
                </a:lnTo>
                <a:lnTo>
                  <a:pt x="1720024" y="1192893"/>
                </a:lnTo>
                <a:lnTo>
                  <a:pt x="1720024" y="1164318"/>
                </a:lnTo>
                <a:close/>
              </a:path>
              <a:path w="1720215" h="2357754">
                <a:moveTo>
                  <a:pt x="57150" y="1164318"/>
                </a:moveTo>
                <a:lnTo>
                  <a:pt x="42862" y="1164318"/>
                </a:lnTo>
                <a:lnTo>
                  <a:pt x="57150" y="1178605"/>
                </a:lnTo>
                <a:lnTo>
                  <a:pt x="57150" y="1164318"/>
                </a:lnTo>
                <a:close/>
              </a:path>
              <a:path w="1720215" h="2357754">
                <a:moveTo>
                  <a:pt x="42862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1720215" h="2357754">
                <a:moveTo>
                  <a:pt x="7858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5026" y="6799119"/>
            <a:ext cx="2329180" cy="478790"/>
          </a:xfrm>
          <a:prstGeom prst="rect">
            <a:avLst/>
          </a:prstGeom>
          <a:solidFill>
            <a:srgbClr val="FF1675"/>
          </a:solidFill>
        </p:spPr>
        <p:txBody>
          <a:bodyPr vert="horz" wrap="square" lIns="0" tIns="0" rIns="0" bIns="0" rtlCol="0">
            <a:spAutoFit/>
          </a:bodyPr>
          <a:lstStyle/>
          <a:p>
            <a:pPr marL="756920">
              <a:lnSpc>
                <a:spcPts val="3695"/>
              </a:lnSpc>
            </a:pPr>
            <a:r>
              <a:rPr sz="3200" spc="-3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Test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5023" y="7304012"/>
            <a:ext cx="2329180" cy="478790"/>
          </a:xfrm>
          <a:prstGeom prst="rect">
            <a:avLst/>
          </a:prstGeom>
          <a:solidFill>
            <a:srgbClr val="00A3FE"/>
          </a:solidFill>
        </p:spPr>
        <p:txBody>
          <a:bodyPr vert="horz" wrap="square" lIns="0" tIns="0" rIns="0" bIns="0" rtlCol="0">
            <a:spAutoFit/>
          </a:bodyPr>
          <a:lstStyle/>
          <a:p>
            <a:pPr marL="354330">
              <a:lnSpc>
                <a:spcPts val="3705"/>
              </a:lnSpc>
            </a:pPr>
            <a:r>
              <a:rPr sz="3200" spc="-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Cleanup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84339" y="1167846"/>
            <a:ext cx="4559300" cy="7383780"/>
            <a:chOff x="7084339" y="1167846"/>
            <a:chExt cx="4559300" cy="7383780"/>
          </a:xfrm>
        </p:grpSpPr>
        <p:sp>
          <p:nvSpPr>
            <p:cNvPr id="5" name="object 5"/>
            <p:cNvSpPr/>
            <p:nvPr/>
          </p:nvSpPr>
          <p:spPr>
            <a:xfrm>
              <a:off x="7433755" y="4504397"/>
              <a:ext cx="2006600" cy="655320"/>
            </a:xfrm>
            <a:custGeom>
              <a:avLst/>
              <a:gdLst/>
              <a:ahLst/>
              <a:cxnLst/>
              <a:rect l="l" t="t" r="r" b="b"/>
              <a:pathLst>
                <a:path w="2006600" h="655320">
                  <a:moveTo>
                    <a:pt x="1043152" y="0"/>
                  </a:moveTo>
                  <a:lnTo>
                    <a:pt x="915885" y="11531"/>
                  </a:lnTo>
                  <a:lnTo>
                    <a:pt x="935926" y="43929"/>
                  </a:lnTo>
                  <a:lnTo>
                    <a:pt x="0" y="622909"/>
                  </a:lnTo>
                  <a:lnTo>
                    <a:pt x="20053" y="655307"/>
                  </a:lnTo>
                  <a:lnTo>
                    <a:pt x="955967" y="76339"/>
                  </a:lnTo>
                  <a:lnTo>
                    <a:pt x="976020" y="108737"/>
                  </a:lnTo>
                  <a:lnTo>
                    <a:pt x="1022210" y="33909"/>
                  </a:lnTo>
                  <a:lnTo>
                    <a:pt x="1043152" y="0"/>
                  </a:lnTo>
                  <a:close/>
                </a:path>
                <a:path w="2006600" h="655320">
                  <a:moveTo>
                    <a:pt x="2006600" y="623290"/>
                  </a:moveTo>
                  <a:lnTo>
                    <a:pt x="1148689" y="47853"/>
                  </a:lnTo>
                  <a:lnTo>
                    <a:pt x="1155801" y="37236"/>
                  </a:lnTo>
                  <a:lnTo>
                    <a:pt x="1169911" y="16205"/>
                  </a:lnTo>
                  <a:lnTo>
                    <a:pt x="1043152" y="0"/>
                  </a:lnTo>
                  <a:lnTo>
                    <a:pt x="1106246" y="111137"/>
                  </a:lnTo>
                  <a:lnTo>
                    <a:pt x="1127467" y="79489"/>
                  </a:lnTo>
                  <a:lnTo>
                    <a:pt x="1985378" y="654926"/>
                  </a:lnTo>
                  <a:lnTo>
                    <a:pt x="2006600" y="623290"/>
                  </a:lnTo>
                  <a:close/>
                </a:path>
              </a:pathLst>
            </a:custGeom>
            <a:solidFill>
              <a:srgbClr val="1B183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84339" y="1167846"/>
              <a:ext cx="2864120" cy="34075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779144" y="5143500"/>
              <a:ext cx="2864120" cy="340751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915026" y="6294225"/>
            <a:ext cx="2329180" cy="478790"/>
          </a:xfrm>
          <a:prstGeom prst="rect">
            <a:avLst/>
          </a:prstGeom>
          <a:solidFill>
            <a:srgbClr val="00A3FE"/>
          </a:solidFill>
        </p:spPr>
        <p:txBody>
          <a:bodyPr vert="horz" wrap="square" lIns="0" tIns="0" rIns="0" bIns="0" rtlCol="0">
            <a:spAutoFit/>
          </a:bodyPr>
          <a:lstStyle/>
          <a:p>
            <a:pPr marL="591185">
              <a:lnSpc>
                <a:spcPts val="3710"/>
              </a:lnSpc>
            </a:pPr>
            <a:r>
              <a:rPr sz="3200" spc="-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Setup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41890" y="6799119"/>
            <a:ext cx="2329180" cy="478790"/>
          </a:xfrm>
          <a:prstGeom prst="rect">
            <a:avLst/>
          </a:prstGeom>
          <a:solidFill>
            <a:srgbClr val="FF1675"/>
          </a:solidFill>
        </p:spPr>
        <p:txBody>
          <a:bodyPr vert="horz" wrap="square" lIns="0" tIns="0" rIns="0" bIns="0" rtlCol="0">
            <a:spAutoFit/>
          </a:bodyPr>
          <a:lstStyle/>
          <a:p>
            <a:pPr marL="756920">
              <a:lnSpc>
                <a:spcPts val="3695"/>
              </a:lnSpc>
            </a:pPr>
            <a:r>
              <a:rPr sz="3200" spc="-3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Test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41889" y="7304012"/>
            <a:ext cx="2329180" cy="478790"/>
          </a:xfrm>
          <a:prstGeom prst="rect">
            <a:avLst/>
          </a:prstGeom>
          <a:solidFill>
            <a:srgbClr val="00A3FE"/>
          </a:solidFill>
        </p:spPr>
        <p:txBody>
          <a:bodyPr vert="horz" wrap="square" lIns="0" tIns="0" rIns="0" bIns="0" rtlCol="0">
            <a:spAutoFit/>
          </a:bodyPr>
          <a:lstStyle/>
          <a:p>
            <a:pPr marL="354330">
              <a:lnSpc>
                <a:spcPts val="3705"/>
              </a:lnSpc>
            </a:pPr>
            <a:r>
              <a:rPr sz="3200" spc="-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Cleanup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41890" y="6294225"/>
            <a:ext cx="2329180" cy="478790"/>
          </a:xfrm>
          <a:prstGeom prst="rect">
            <a:avLst/>
          </a:prstGeom>
          <a:solidFill>
            <a:srgbClr val="00A3FE"/>
          </a:solidFill>
        </p:spPr>
        <p:txBody>
          <a:bodyPr vert="horz" wrap="square" lIns="0" tIns="0" rIns="0" bIns="0" rtlCol="0">
            <a:spAutoFit/>
          </a:bodyPr>
          <a:lstStyle/>
          <a:p>
            <a:pPr marL="591185">
              <a:lnSpc>
                <a:spcPts val="3710"/>
              </a:lnSpc>
            </a:pPr>
            <a:r>
              <a:rPr sz="3200" spc="-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Setup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marR="5080">
              <a:lnSpc>
                <a:spcPts val="3600"/>
              </a:lnSpc>
              <a:spcBef>
                <a:spcPts val="720"/>
              </a:spcBef>
            </a:pPr>
            <a:r>
              <a:rPr spc="-80" dirty="0"/>
              <a:t>Playwright</a:t>
            </a:r>
            <a:r>
              <a:rPr spc="-195" dirty="0"/>
              <a:t> </a:t>
            </a:r>
            <a:r>
              <a:rPr spc="-185" dirty="0"/>
              <a:t>pw; </a:t>
            </a:r>
            <a:r>
              <a:rPr spc="-95" dirty="0"/>
              <a:t>Browser</a:t>
            </a:r>
            <a:r>
              <a:rPr spc="-220" dirty="0"/>
              <a:t> </a:t>
            </a:r>
            <a:r>
              <a:rPr spc="-25" dirty="0"/>
              <a:t>br;</a:t>
            </a:r>
            <a:endParaRPr spc="-25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084339" y="1167846"/>
            <a:ext cx="2864120" cy="340751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5652278" y="5143500"/>
            <a:ext cx="2864485" cy="3408045"/>
            <a:chOff x="5652278" y="5143500"/>
            <a:chExt cx="2864485" cy="340804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652278" y="5143500"/>
              <a:ext cx="2864120" cy="34075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15026" y="6799118"/>
              <a:ext cx="2329180" cy="478790"/>
            </a:xfrm>
            <a:custGeom>
              <a:avLst/>
              <a:gdLst/>
              <a:ahLst/>
              <a:cxnLst/>
              <a:rect l="l" t="t" r="r" b="b"/>
              <a:pathLst>
                <a:path w="2329179" h="478790">
                  <a:moveTo>
                    <a:pt x="2328862" y="0"/>
                  </a:moveTo>
                  <a:lnTo>
                    <a:pt x="0" y="0"/>
                  </a:lnTo>
                  <a:lnTo>
                    <a:pt x="0" y="478172"/>
                  </a:lnTo>
                  <a:lnTo>
                    <a:pt x="2328862" y="478172"/>
                  </a:lnTo>
                  <a:lnTo>
                    <a:pt x="2328862" y="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659309" y="6768083"/>
            <a:ext cx="840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Test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51970" y="2590472"/>
            <a:ext cx="2329180" cy="478790"/>
          </a:xfrm>
          <a:custGeom>
            <a:avLst/>
            <a:gdLst/>
            <a:ahLst/>
            <a:cxnLst/>
            <a:rect l="l" t="t" r="r" b="b"/>
            <a:pathLst>
              <a:path w="2329179" h="478789">
                <a:moveTo>
                  <a:pt x="2328862" y="0"/>
                </a:moveTo>
                <a:lnTo>
                  <a:pt x="0" y="0"/>
                </a:lnTo>
                <a:lnTo>
                  <a:pt x="0" y="478172"/>
                </a:lnTo>
                <a:lnTo>
                  <a:pt x="2328862" y="478172"/>
                </a:lnTo>
                <a:lnTo>
                  <a:pt x="2328862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5874241" y="2857317"/>
            <a:ext cx="5769610" cy="5694045"/>
            <a:chOff x="5874241" y="2857317"/>
            <a:chExt cx="5769610" cy="5694045"/>
          </a:xfrm>
        </p:grpSpPr>
        <p:sp>
          <p:nvSpPr>
            <p:cNvPr id="9" name="object 9"/>
            <p:cNvSpPr/>
            <p:nvPr/>
          </p:nvSpPr>
          <p:spPr>
            <a:xfrm>
              <a:off x="7433754" y="4504397"/>
              <a:ext cx="2006600" cy="655320"/>
            </a:xfrm>
            <a:custGeom>
              <a:avLst/>
              <a:gdLst/>
              <a:ahLst/>
              <a:cxnLst/>
              <a:rect l="l" t="t" r="r" b="b"/>
              <a:pathLst>
                <a:path w="2006600" h="655320">
                  <a:moveTo>
                    <a:pt x="1043152" y="0"/>
                  </a:moveTo>
                  <a:lnTo>
                    <a:pt x="915885" y="11531"/>
                  </a:lnTo>
                  <a:lnTo>
                    <a:pt x="935926" y="43929"/>
                  </a:lnTo>
                  <a:lnTo>
                    <a:pt x="0" y="622909"/>
                  </a:lnTo>
                  <a:lnTo>
                    <a:pt x="20053" y="655307"/>
                  </a:lnTo>
                  <a:lnTo>
                    <a:pt x="955967" y="76339"/>
                  </a:lnTo>
                  <a:lnTo>
                    <a:pt x="976020" y="108737"/>
                  </a:lnTo>
                  <a:lnTo>
                    <a:pt x="1022210" y="33909"/>
                  </a:lnTo>
                  <a:lnTo>
                    <a:pt x="1043152" y="0"/>
                  </a:lnTo>
                  <a:close/>
                </a:path>
                <a:path w="2006600" h="655320">
                  <a:moveTo>
                    <a:pt x="2006600" y="623290"/>
                  </a:moveTo>
                  <a:lnTo>
                    <a:pt x="1148689" y="47853"/>
                  </a:lnTo>
                  <a:lnTo>
                    <a:pt x="1155801" y="37236"/>
                  </a:lnTo>
                  <a:lnTo>
                    <a:pt x="1169911" y="16205"/>
                  </a:lnTo>
                  <a:lnTo>
                    <a:pt x="1043152" y="0"/>
                  </a:lnTo>
                  <a:lnTo>
                    <a:pt x="1106246" y="111137"/>
                  </a:lnTo>
                  <a:lnTo>
                    <a:pt x="1127467" y="79489"/>
                  </a:lnTo>
                  <a:lnTo>
                    <a:pt x="1985378" y="654926"/>
                  </a:lnTo>
                  <a:lnTo>
                    <a:pt x="2006600" y="623290"/>
                  </a:lnTo>
                  <a:close/>
                </a:path>
              </a:pathLst>
            </a:custGeom>
            <a:solidFill>
              <a:srgbClr val="1B18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874241" y="2857317"/>
              <a:ext cx="1210945" cy="1718310"/>
            </a:xfrm>
            <a:custGeom>
              <a:avLst/>
              <a:gdLst/>
              <a:ahLst/>
              <a:cxnLst/>
              <a:rect l="l" t="t" r="r" b="b"/>
              <a:pathLst>
                <a:path w="1210945" h="1718310">
                  <a:moveTo>
                    <a:pt x="1209776" y="0"/>
                  </a:moveTo>
                  <a:lnTo>
                    <a:pt x="1177620" y="727"/>
                  </a:lnTo>
                  <a:lnTo>
                    <a:pt x="1180572" y="727"/>
                  </a:lnTo>
                  <a:lnTo>
                    <a:pt x="1182451" y="28567"/>
                  </a:lnTo>
                  <a:lnTo>
                    <a:pt x="1182496" y="29237"/>
                  </a:lnTo>
                  <a:lnTo>
                    <a:pt x="1180834" y="29237"/>
                  </a:lnTo>
                  <a:lnTo>
                    <a:pt x="1210424" y="28567"/>
                  </a:lnTo>
                  <a:lnTo>
                    <a:pt x="1209793" y="727"/>
                  </a:lnTo>
                  <a:lnTo>
                    <a:pt x="1209776" y="0"/>
                  </a:lnTo>
                  <a:close/>
                </a:path>
                <a:path w="1210945" h="1718310">
                  <a:moveTo>
                    <a:pt x="1151446" y="2807"/>
                  </a:moveTo>
                  <a:lnTo>
                    <a:pt x="1126051" y="5646"/>
                  </a:lnTo>
                  <a:lnTo>
                    <a:pt x="1122460" y="6205"/>
                  </a:lnTo>
                  <a:lnTo>
                    <a:pt x="1126782" y="34010"/>
                  </a:lnTo>
                  <a:lnTo>
                    <a:pt x="1126849" y="34441"/>
                  </a:lnTo>
                  <a:lnTo>
                    <a:pt x="1129615" y="34010"/>
                  </a:lnTo>
                  <a:lnTo>
                    <a:pt x="1154620" y="31206"/>
                  </a:lnTo>
                  <a:lnTo>
                    <a:pt x="1151446" y="2807"/>
                  </a:lnTo>
                  <a:close/>
                </a:path>
                <a:path w="1210945" h="1718310">
                  <a:moveTo>
                    <a:pt x="1093665" y="10873"/>
                  </a:moveTo>
                  <a:lnTo>
                    <a:pt x="1070279" y="15519"/>
                  </a:lnTo>
                  <a:lnTo>
                    <a:pt x="1065113" y="16766"/>
                  </a:lnTo>
                  <a:lnTo>
                    <a:pt x="1071820" y="44543"/>
                  </a:lnTo>
                  <a:lnTo>
                    <a:pt x="1076183" y="43489"/>
                  </a:lnTo>
                  <a:lnTo>
                    <a:pt x="1099233" y="38901"/>
                  </a:lnTo>
                  <a:lnTo>
                    <a:pt x="1093665" y="10873"/>
                  </a:lnTo>
                  <a:close/>
                </a:path>
                <a:path w="1210945" h="1718310">
                  <a:moveTo>
                    <a:pt x="1036610" y="24014"/>
                  </a:moveTo>
                  <a:lnTo>
                    <a:pt x="1009277" y="32346"/>
                  </a:lnTo>
                  <a:lnTo>
                    <a:pt x="1017610" y="59679"/>
                  </a:lnTo>
                  <a:lnTo>
                    <a:pt x="1044943" y="51347"/>
                  </a:lnTo>
                  <a:lnTo>
                    <a:pt x="1036610" y="24014"/>
                  </a:lnTo>
                  <a:close/>
                </a:path>
                <a:path w="1210945" h="1718310">
                  <a:moveTo>
                    <a:pt x="981086" y="41462"/>
                  </a:moveTo>
                  <a:lnTo>
                    <a:pt x="954450" y="51812"/>
                  </a:lnTo>
                  <a:lnTo>
                    <a:pt x="964801" y="78447"/>
                  </a:lnTo>
                  <a:lnTo>
                    <a:pt x="991435" y="68097"/>
                  </a:lnTo>
                  <a:lnTo>
                    <a:pt x="981086" y="41462"/>
                  </a:lnTo>
                  <a:close/>
                </a:path>
                <a:path w="1210945" h="1718310">
                  <a:moveTo>
                    <a:pt x="927053" y="62922"/>
                  </a:moveTo>
                  <a:lnTo>
                    <a:pt x="901208" y="75112"/>
                  </a:lnTo>
                  <a:lnTo>
                    <a:pt x="913399" y="100957"/>
                  </a:lnTo>
                  <a:lnTo>
                    <a:pt x="939243" y="88766"/>
                  </a:lnTo>
                  <a:lnTo>
                    <a:pt x="927053" y="62922"/>
                  </a:lnTo>
                  <a:close/>
                </a:path>
                <a:path w="1210945" h="1718310">
                  <a:moveTo>
                    <a:pt x="874650" y="87964"/>
                  </a:moveTo>
                  <a:lnTo>
                    <a:pt x="849660" y="101823"/>
                  </a:lnTo>
                  <a:lnTo>
                    <a:pt x="863519" y="126813"/>
                  </a:lnTo>
                  <a:lnTo>
                    <a:pt x="888508" y="112953"/>
                  </a:lnTo>
                  <a:lnTo>
                    <a:pt x="874650" y="87964"/>
                  </a:lnTo>
                  <a:close/>
                </a:path>
                <a:path w="1210945" h="1718310">
                  <a:moveTo>
                    <a:pt x="823950" y="116188"/>
                  </a:moveTo>
                  <a:lnTo>
                    <a:pt x="799859" y="131556"/>
                  </a:lnTo>
                  <a:lnTo>
                    <a:pt x="815228" y="155647"/>
                  </a:lnTo>
                  <a:lnTo>
                    <a:pt x="839318" y="140279"/>
                  </a:lnTo>
                  <a:lnTo>
                    <a:pt x="823950" y="116188"/>
                  </a:lnTo>
                  <a:close/>
                </a:path>
                <a:path w="1210945" h="1718310">
                  <a:moveTo>
                    <a:pt x="775770" y="146925"/>
                  </a:moveTo>
                  <a:lnTo>
                    <a:pt x="772711" y="148877"/>
                  </a:lnTo>
                  <a:lnTo>
                    <a:pt x="751819" y="163963"/>
                  </a:lnTo>
                  <a:lnTo>
                    <a:pt x="768548" y="187129"/>
                  </a:lnTo>
                  <a:lnTo>
                    <a:pt x="789106" y="172283"/>
                  </a:lnTo>
                  <a:lnTo>
                    <a:pt x="791137" y="171015"/>
                  </a:lnTo>
                  <a:lnTo>
                    <a:pt x="775770" y="146925"/>
                  </a:lnTo>
                  <a:close/>
                </a:path>
                <a:path w="1210945" h="1718310">
                  <a:moveTo>
                    <a:pt x="728653" y="180693"/>
                  </a:moveTo>
                  <a:lnTo>
                    <a:pt x="721125" y="186129"/>
                  </a:lnTo>
                  <a:lnTo>
                    <a:pt x="705519" y="198735"/>
                  </a:lnTo>
                  <a:lnTo>
                    <a:pt x="723477" y="220964"/>
                  </a:lnTo>
                  <a:lnTo>
                    <a:pt x="738780" y="208600"/>
                  </a:lnTo>
                  <a:lnTo>
                    <a:pt x="745383" y="203859"/>
                  </a:lnTo>
                  <a:lnTo>
                    <a:pt x="728653" y="180693"/>
                  </a:lnTo>
                  <a:close/>
                </a:path>
                <a:path w="1210945" h="1718310">
                  <a:moveTo>
                    <a:pt x="683291" y="216693"/>
                  </a:moveTo>
                  <a:lnTo>
                    <a:pt x="670565" y="226974"/>
                  </a:lnTo>
                  <a:lnTo>
                    <a:pt x="660924" y="235609"/>
                  </a:lnTo>
                  <a:lnTo>
                    <a:pt x="679989" y="256894"/>
                  </a:lnTo>
                  <a:lnTo>
                    <a:pt x="689358" y="248502"/>
                  </a:lnTo>
                  <a:lnTo>
                    <a:pt x="701248" y="238921"/>
                  </a:lnTo>
                  <a:lnTo>
                    <a:pt x="683291" y="216693"/>
                  </a:lnTo>
                  <a:close/>
                </a:path>
                <a:path w="1210945" h="1718310">
                  <a:moveTo>
                    <a:pt x="639639" y="254674"/>
                  </a:moveTo>
                  <a:lnTo>
                    <a:pt x="621131" y="271252"/>
                  </a:lnTo>
                  <a:lnTo>
                    <a:pt x="617988" y="274353"/>
                  </a:lnTo>
                  <a:lnTo>
                    <a:pt x="638055" y="294697"/>
                  </a:lnTo>
                  <a:lnTo>
                    <a:pt x="640953" y="291837"/>
                  </a:lnTo>
                  <a:lnTo>
                    <a:pt x="658704" y="275959"/>
                  </a:lnTo>
                  <a:lnTo>
                    <a:pt x="639639" y="254674"/>
                  </a:lnTo>
                  <a:close/>
                </a:path>
                <a:path w="1210945" h="1718310">
                  <a:moveTo>
                    <a:pt x="597645" y="294420"/>
                  </a:moveTo>
                  <a:lnTo>
                    <a:pt x="577301" y="314487"/>
                  </a:lnTo>
                  <a:lnTo>
                    <a:pt x="597368" y="334830"/>
                  </a:lnTo>
                  <a:lnTo>
                    <a:pt x="617711" y="314764"/>
                  </a:lnTo>
                  <a:lnTo>
                    <a:pt x="597645" y="294420"/>
                  </a:lnTo>
                  <a:close/>
                </a:path>
                <a:path w="1210945" h="1718310">
                  <a:moveTo>
                    <a:pt x="557251" y="335747"/>
                  </a:moveTo>
                  <a:lnTo>
                    <a:pt x="537846" y="356722"/>
                  </a:lnTo>
                  <a:lnTo>
                    <a:pt x="558821" y="376128"/>
                  </a:lnTo>
                  <a:lnTo>
                    <a:pt x="578227" y="355152"/>
                  </a:lnTo>
                  <a:lnTo>
                    <a:pt x="557251" y="335747"/>
                  </a:lnTo>
                  <a:close/>
                </a:path>
                <a:path w="1210945" h="1718310">
                  <a:moveTo>
                    <a:pt x="518403" y="378495"/>
                  </a:moveTo>
                  <a:lnTo>
                    <a:pt x="499930" y="400296"/>
                  </a:lnTo>
                  <a:lnTo>
                    <a:pt x="521729" y="418769"/>
                  </a:lnTo>
                  <a:lnTo>
                    <a:pt x="540203" y="396970"/>
                  </a:lnTo>
                  <a:lnTo>
                    <a:pt x="518403" y="378495"/>
                  </a:lnTo>
                  <a:close/>
                </a:path>
                <a:path w="1210945" h="1718310">
                  <a:moveTo>
                    <a:pt x="481456" y="422095"/>
                  </a:moveTo>
                  <a:lnTo>
                    <a:pt x="480603" y="423101"/>
                  </a:lnTo>
                  <a:lnTo>
                    <a:pt x="463499" y="445084"/>
                  </a:lnTo>
                  <a:lnTo>
                    <a:pt x="486050" y="462633"/>
                  </a:lnTo>
                  <a:lnTo>
                    <a:pt x="502972" y="440885"/>
                  </a:lnTo>
                  <a:lnTo>
                    <a:pt x="503256" y="440570"/>
                  </a:lnTo>
                  <a:lnTo>
                    <a:pt x="481456" y="422095"/>
                  </a:lnTo>
                  <a:close/>
                </a:path>
                <a:path w="1210945" h="1718310">
                  <a:moveTo>
                    <a:pt x="445950" y="467636"/>
                  </a:moveTo>
                  <a:lnTo>
                    <a:pt x="436690" y="479536"/>
                  </a:lnTo>
                  <a:lnTo>
                    <a:pt x="428503" y="490979"/>
                  </a:lnTo>
                  <a:lnTo>
                    <a:pt x="451741" y="507607"/>
                  </a:lnTo>
                  <a:lnTo>
                    <a:pt x="459762" y="496397"/>
                  </a:lnTo>
                  <a:lnTo>
                    <a:pt x="468502" y="485184"/>
                  </a:lnTo>
                  <a:lnTo>
                    <a:pt x="445950" y="467636"/>
                  </a:lnTo>
                  <a:close/>
                </a:path>
                <a:path w="1210945" h="1718310">
                  <a:moveTo>
                    <a:pt x="411874" y="514217"/>
                  </a:moveTo>
                  <a:lnTo>
                    <a:pt x="395246" y="537457"/>
                  </a:lnTo>
                  <a:lnTo>
                    <a:pt x="418485" y="554085"/>
                  </a:lnTo>
                  <a:lnTo>
                    <a:pt x="435113" y="530846"/>
                  </a:lnTo>
                  <a:lnTo>
                    <a:pt x="411874" y="514217"/>
                  </a:lnTo>
                  <a:close/>
                </a:path>
                <a:path w="1210945" h="1718310">
                  <a:moveTo>
                    <a:pt x="379183" y="561757"/>
                  </a:moveTo>
                  <a:lnTo>
                    <a:pt x="363471" y="585624"/>
                  </a:lnTo>
                  <a:lnTo>
                    <a:pt x="387339" y="601337"/>
                  </a:lnTo>
                  <a:lnTo>
                    <a:pt x="403051" y="577469"/>
                  </a:lnTo>
                  <a:lnTo>
                    <a:pt x="379183" y="561757"/>
                  </a:lnTo>
                  <a:close/>
                </a:path>
                <a:path w="1210945" h="1718310">
                  <a:moveTo>
                    <a:pt x="347836" y="610180"/>
                  </a:moveTo>
                  <a:lnTo>
                    <a:pt x="333038" y="634625"/>
                  </a:lnTo>
                  <a:lnTo>
                    <a:pt x="357483" y="649423"/>
                  </a:lnTo>
                  <a:lnTo>
                    <a:pt x="372281" y="624978"/>
                  </a:lnTo>
                  <a:lnTo>
                    <a:pt x="347836" y="610180"/>
                  </a:lnTo>
                  <a:close/>
                </a:path>
                <a:path w="1210945" h="1718310">
                  <a:moveTo>
                    <a:pt x="318240" y="659070"/>
                  </a:moveTo>
                  <a:lnTo>
                    <a:pt x="315187" y="664113"/>
                  </a:lnTo>
                  <a:lnTo>
                    <a:pt x="303912" y="684399"/>
                  </a:lnTo>
                  <a:lnTo>
                    <a:pt x="328888" y="698281"/>
                  </a:lnTo>
                  <a:lnTo>
                    <a:pt x="340034" y="678228"/>
                  </a:lnTo>
                  <a:lnTo>
                    <a:pt x="342685" y="673868"/>
                  </a:lnTo>
                  <a:lnTo>
                    <a:pt x="318240" y="659070"/>
                  </a:lnTo>
                  <a:close/>
                </a:path>
                <a:path w="1210945" h="1718310">
                  <a:moveTo>
                    <a:pt x="290029" y="709375"/>
                  </a:moveTo>
                  <a:lnTo>
                    <a:pt x="278444" y="730215"/>
                  </a:lnTo>
                  <a:lnTo>
                    <a:pt x="276062" y="734895"/>
                  </a:lnTo>
                  <a:lnTo>
                    <a:pt x="301527" y="747859"/>
                  </a:lnTo>
                  <a:lnTo>
                    <a:pt x="303558" y="743870"/>
                  </a:lnTo>
                  <a:lnTo>
                    <a:pt x="303666" y="743647"/>
                  </a:lnTo>
                  <a:lnTo>
                    <a:pt x="315005" y="723257"/>
                  </a:lnTo>
                  <a:lnTo>
                    <a:pt x="290029" y="709375"/>
                  </a:lnTo>
                  <a:close/>
                </a:path>
                <a:path w="1210945" h="1718310">
                  <a:moveTo>
                    <a:pt x="263098" y="760360"/>
                  </a:moveTo>
                  <a:lnTo>
                    <a:pt x="250132" y="785823"/>
                  </a:lnTo>
                  <a:lnTo>
                    <a:pt x="275597" y="798789"/>
                  </a:lnTo>
                  <a:lnTo>
                    <a:pt x="288561" y="773324"/>
                  </a:lnTo>
                  <a:lnTo>
                    <a:pt x="263098" y="760360"/>
                  </a:lnTo>
                  <a:close/>
                </a:path>
                <a:path w="1210945" h="1718310">
                  <a:moveTo>
                    <a:pt x="237421" y="811983"/>
                  </a:moveTo>
                  <a:lnTo>
                    <a:pt x="225380" y="837897"/>
                  </a:lnTo>
                  <a:lnTo>
                    <a:pt x="251294" y="849938"/>
                  </a:lnTo>
                  <a:lnTo>
                    <a:pt x="263335" y="824024"/>
                  </a:lnTo>
                  <a:lnTo>
                    <a:pt x="237421" y="811983"/>
                  </a:lnTo>
                  <a:close/>
                </a:path>
                <a:path w="1210945" h="1718310">
                  <a:moveTo>
                    <a:pt x="213339" y="863812"/>
                  </a:moveTo>
                  <a:lnTo>
                    <a:pt x="211228" y="868353"/>
                  </a:lnTo>
                  <a:lnTo>
                    <a:pt x="201870" y="890537"/>
                  </a:lnTo>
                  <a:lnTo>
                    <a:pt x="228197" y="901645"/>
                  </a:lnTo>
                  <a:lnTo>
                    <a:pt x="237261" y="880163"/>
                  </a:lnTo>
                  <a:lnTo>
                    <a:pt x="237358" y="879921"/>
                  </a:lnTo>
                  <a:lnTo>
                    <a:pt x="239254" y="875852"/>
                  </a:lnTo>
                  <a:lnTo>
                    <a:pt x="213339" y="863812"/>
                  </a:lnTo>
                  <a:close/>
                </a:path>
                <a:path w="1210945" h="1718310">
                  <a:moveTo>
                    <a:pt x="190761" y="916865"/>
                  </a:moveTo>
                  <a:lnTo>
                    <a:pt x="180966" y="940081"/>
                  </a:lnTo>
                  <a:lnTo>
                    <a:pt x="179584" y="943714"/>
                  </a:lnTo>
                  <a:lnTo>
                    <a:pt x="206291" y="953876"/>
                  </a:lnTo>
                  <a:lnTo>
                    <a:pt x="207402" y="950955"/>
                  </a:lnTo>
                  <a:lnTo>
                    <a:pt x="207484" y="950727"/>
                  </a:lnTo>
                  <a:lnTo>
                    <a:pt x="217089" y="927973"/>
                  </a:lnTo>
                  <a:lnTo>
                    <a:pt x="190761" y="916865"/>
                  </a:lnTo>
                  <a:close/>
                </a:path>
                <a:path w="1210945" h="1718310">
                  <a:moveTo>
                    <a:pt x="169421" y="970420"/>
                  </a:moveTo>
                  <a:lnTo>
                    <a:pt x="159259" y="997127"/>
                  </a:lnTo>
                  <a:lnTo>
                    <a:pt x="185966" y="1007290"/>
                  </a:lnTo>
                  <a:lnTo>
                    <a:pt x="196128" y="980583"/>
                  </a:lnTo>
                  <a:lnTo>
                    <a:pt x="169421" y="970420"/>
                  </a:lnTo>
                  <a:close/>
                </a:path>
                <a:path w="1210945" h="1718310">
                  <a:moveTo>
                    <a:pt x="149308" y="1024453"/>
                  </a:moveTo>
                  <a:lnTo>
                    <a:pt x="140106" y="1051505"/>
                  </a:lnTo>
                  <a:lnTo>
                    <a:pt x="167159" y="1060707"/>
                  </a:lnTo>
                  <a:lnTo>
                    <a:pt x="176361" y="1033655"/>
                  </a:lnTo>
                  <a:lnTo>
                    <a:pt x="149308" y="1024453"/>
                  </a:lnTo>
                  <a:close/>
                </a:path>
                <a:path w="1210945" h="1718310">
                  <a:moveTo>
                    <a:pt x="130903" y="1078558"/>
                  </a:moveTo>
                  <a:lnTo>
                    <a:pt x="127774" y="1087760"/>
                  </a:lnTo>
                  <a:lnTo>
                    <a:pt x="122189" y="1106307"/>
                  </a:lnTo>
                  <a:lnTo>
                    <a:pt x="149555" y="1114530"/>
                  </a:lnTo>
                  <a:lnTo>
                    <a:pt x="154809" y="1097042"/>
                  </a:lnTo>
                  <a:lnTo>
                    <a:pt x="154875" y="1096808"/>
                  </a:lnTo>
                  <a:lnTo>
                    <a:pt x="157847" y="1088083"/>
                  </a:lnTo>
                  <a:lnTo>
                    <a:pt x="157957" y="1087760"/>
                  </a:lnTo>
                  <a:lnTo>
                    <a:pt x="130903" y="1078558"/>
                  </a:lnTo>
                  <a:close/>
                </a:path>
                <a:path w="1210945" h="1718310">
                  <a:moveTo>
                    <a:pt x="113965" y="1133673"/>
                  </a:moveTo>
                  <a:lnTo>
                    <a:pt x="105742" y="1161039"/>
                  </a:lnTo>
                  <a:lnTo>
                    <a:pt x="133108" y="1169262"/>
                  </a:lnTo>
                  <a:lnTo>
                    <a:pt x="141331" y="1141896"/>
                  </a:lnTo>
                  <a:lnTo>
                    <a:pt x="113965" y="1133673"/>
                  </a:lnTo>
                  <a:close/>
                </a:path>
                <a:path w="1210945" h="1718310">
                  <a:moveTo>
                    <a:pt x="98278" y="1189158"/>
                  </a:moveTo>
                  <a:lnTo>
                    <a:pt x="91056" y="1216804"/>
                  </a:lnTo>
                  <a:lnTo>
                    <a:pt x="118703" y="1224028"/>
                  </a:lnTo>
                  <a:lnTo>
                    <a:pt x="125925" y="1196380"/>
                  </a:lnTo>
                  <a:lnTo>
                    <a:pt x="98278" y="1189158"/>
                  </a:lnTo>
                  <a:close/>
                </a:path>
                <a:path w="1210945" h="1718310">
                  <a:moveTo>
                    <a:pt x="83842" y="1244997"/>
                  </a:moveTo>
                  <a:lnTo>
                    <a:pt x="77645" y="1272891"/>
                  </a:lnTo>
                  <a:lnTo>
                    <a:pt x="105539" y="1279089"/>
                  </a:lnTo>
                  <a:lnTo>
                    <a:pt x="111737" y="1251195"/>
                  </a:lnTo>
                  <a:lnTo>
                    <a:pt x="83842" y="1244997"/>
                  </a:lnTo>
                  <a:close/>
                </a:path>
                <a:path w="1210945" h="1718310">
                  <a:moveTo>
                    <a:pt x="71447" y="1300787"/>
                  </a:moveTo>
                  <a:lnTo>
                    <a:pt x="67370" y="1319135"/>
                  </a:lnTo>
                  <a:lnTo>
                    <a:pt x="65514" y="1329283"/>
                  </a:lnTo>
                  <a:lnTo>
                    <a:pt x="93621" y="1334428"/>
                  </a:lnTo>
                  <a:lnTo>
                    <a:pt x="95333" y="1325071"/>
                  </a:lnTo>
                  <a:lnTo>
                    <a:pt x="95430" y="1324543"/>
                  </a:lnTo>
                  <a:lnTo>
                    <a:pt x="99341" y="1306984"/>
                  </a:lnTo>
                  <a:lnTo>
                    <a:pt x="71447" y="1300787"/>
                  </a:lnTo>
                  <a:close/>
                </a:path>
                <a:path w="1210945" h="1718310">
                  <a:moveTo>
                    <a:pt x="60369" y="1357391"/>
                  </a:moveTo>
                  <a:lnTo>
                    <a:pt x="55224" y="1385498"/>
                  </a:lnTo>
                  <a:lnTo>
                    <a:pt x="83332" y="1390643"/>
                  </a:lnTo>
                  <a:lnTo>
                    <a:pt x="88477" y="1362536"/>
                  </a:lnTo>
                  <a:lnTo>
                    <a:pt x="60369" y="1357391"/>
                  </a:lnTo>
                  <a:close/>
                </a:path>
                <a:path w="1210945" h="1718310">
                  <a:moveTo>
                    <a:pt x="50605" y="1414249"/>
                  </a:moveTo>
                  <a:lnTo>
                    <a:pt x="46544" y="1442534"/>
                  </a:lnTo>
                  <a:lnTo>
                    <a:pt x="74828" y="1446596"/>
                  </a:lnTo>
                  <a:lnTo>
                    <a:pt x="78889" y="1418310"/>
                  </a:lnTo>
                  <a:lnTo>
                    <a:pt x="50605" y="1414249"/>
                  </a:lnTo>
                  <a:close/>
                </a:path>
                <a:path w="1210945" h="1718310">
                  <a:moveTo>
                    <a:pt x="42482" y="1470818"/>
                  </a:moveTo>
                  <a:lnTo>
                    <a:pt x="41537" y="1477398"/>
                  </a:lnTo>
                  <a:lnTo>
                    <a:pt x="39218" y="1499768"/>
                  </a:lnTo>
                  <a:lnTo>
                    <a:pt x="67641" y="1502714"/>
                  </a:lnTo>
                  <a:lnTo>
                    <a:pt x="69873" y="1481181"/>
                  </a:lnTo>
                  <a:lnTo>
                    <a:pt x="69931" y="1480624"/>
                  </a:lnTo>
                  <a:lnTo>
                    <a:pt x="70766" y="1474880"/>
                  </a:lnTo>
                  <a:lnTo>
                    <a:pt x="42482" y="1470818"/>
                  </a:lnTo>
                  <a:close/>
                </a:path>
                <a:path w="1210945" h="1718310">
                  <a:moveTo>
                    <a:pt x="36273" y="1528191"/>
                  </a:moveTo>
                  <a:lnTo>
                    <a:pt x="33327" y="1556614"/>
                  </a:lnTo>
                  <a:lnTo>
                    <a:pt x="61751" y="1559560"/>
                  </a:lnTo>
                  <a:lnTo>
                    <a:pt x="64696" y="1531137"/>
                  </a:lnTo>
                  <a:lnTo>
                    <a:pt x="36273" y="1528191"/>
                  </a:lnTo>
                  <a:close/>
                </a:path>
                <a:path w="1210945" h="1718310">
                  <a:moveTo>
                    <a:pt x="31639" y="1585807"/>
                  </a:moveTo>
                  <a:lnTo>
                    <a:pt x="30022" y="1614336"/>
                  </a:lnTo>
                  <a:lnTo>
                    <a:pt x="58552" y="1615951"/>
                  </a:lnTo>
                  <a:lnTo>
                    <a:pt x="60168" y="1587422"/>
                  </a:lnTo>
                  <a:lnTo>
                    <a:pt x="31639" y="1585807"/>
                  </a:lnTo>
                  <a:close/>
                </a:path>
                <a:path w="1210945" h="1718310">
                  <a:moveTo>
                    <a:pt x="0" y="1631307"/>
                  </a:moveTo>
                  <a:lnTo>
                    <a:pt x="40786" y="1718039"/>
                  </a:lnTo>
                  <a:lnTo>
                    <a:pt x="78241" y="1647431"/>
                  </a:lnTo>
                  <a:lnTo>
                    <a:pt x="56770" y="1647431"/>
                  </a:lnTo>
                  <a:lnTo>
                    <a:pt x="28240" y="1645815"/>
                  </a:lnTo>
                  <a:lnTo>
                    <a:pt x="28316" y="1644481"/>
                  </a:lnTo>
                  <a:lnTo>
                    <a:pt x="28407" y="1642865"/>
                  </a:lnTo>
                  <a:lnTo>
                    <a:pt x="80663" y="1642865"/>
                  </a:lnTo>
                  <a:lnTo>
                    <a:pt x="85699" y="1633371"/>
                  </a:lnTo>
                  <a:lnTo>
                    <a:pt x="0" y="1631307"/>
                  </a:lnTo>
                  <a:close/>
                </a:path>
                <a:path w="1210945" h="1718310">
                  <a:moveTo>
                    <a:pt x="28407" y="1642865"/>
                  </a:moveTo>
                  <a:lnTo>
                    <a:pt x="28316" y="1644481"/>
                  </a:lnTo>
                  <a:lnTo>
                    <a:pt x="28240" y="1645815"/>
                  </a:lnTo>
                  <a:lnTo>
                    <a:pt x="56770" y="1647431"/>
                  </a:lnTo>
                  <a:lnTo>
                    <a:pt x="56861" y="1645815"/>
                  </a:lnTo>
                  <a:lnTo>
                    <a:pt x="56936" y="1644481"/>
                  </a:lnTo>
                  <a:lnTo>
                    <a:pt x="28407" y="1642865"/>
                  </a:lnTo>
                  <a:close/>
                </a:path>
                <a:path w="1210945" h="1718310">
                  <a:moveTo>
                    <a:pt x="80663" y="1642865"/>
                  </a:moveTo>
                  <a:lnTo>
                    <a:pt x="28407" y="1642865"/>
                  </a:lnTo>
                  <a:lnTo>
                    <a:pt x="56936" y="1644481"/>
                  </a:lnTo>
                  <a:lnTo>
                    <a:pt x="56861" y="1645815"/>
                  </a:lnTo>
                  <a:lnTo>
                    <a:pt x="56770" y="1647431"/>
                  </a:lnTo>
                  <a:lnTo>
                    <a:pt x="78241" y="1647431"/>
                  </a:lnTo>
                  <a:lnTo>
                    <a:pt x="80663" y="1642865"/>
                  </a:lnTo>
                  <a:close/>
                </a:path>
              </a:pathLst>
            </a:custGeom>
            <a:solidFill>
              <a:srgbClr val="FF7B0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779144" y="5143500"/>
              <a:ext cx="2864120" cy="340751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041890" y="6799119"/>
              <a:ext cx="2329180" cy="478790"/>
            </a:xfrm>
            <a:custGeom>
              <a:avLst/>
              <a:gdLst/>
              <a:ahLst/>
              <a:cxnLst/>
              <a:rect l="l" t="t" r="r" b="b"/>
              <a:pathLst>
                <a:path w="2329179" h="478790">
                  <a:moveTo>
                    <a:pt x="2328863" y="0"/>
                  </a:moveTo>
                  <a:lnTo>
                    <a:pt x="0" y="0"/>
                  </a:lnTo>
                  <a:lnTo>
                    <a:pt x="0" y="478172"/>
                  </a:lnTo>
                  <a:lnTo>
                    <a:pt x="2328863" y="478172"/>
                  </a:lnTo>
                  <a:lnTo>
                    <a:pt x="2328863" y="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930612" y="2558795"/>
            <a:ext cx="1172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2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Setup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47942" y="3193795"/>
            <a:ext cx="16681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FF7B01"/>
                </a:solidFill>
                <a:latin typeface="Arial Black" panose="020B0A04020102020204"/>
                <a:cs typeface="Arial Black" panose="020B0A04020102020204"/>
              </a:rPr>
              <a:t>Inherited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86173" y="6768083"/>
            <a:ext cx="8401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3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Test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51970" y="3221685"/>
            <a:ext cx="2329180" cy="478790"/>
          </a:xfrm>
          <a:custGeom>
            <a:avLst/>
            <a:gdLst/>
            <a:ahLst/>
            <a:cxnLst/>
            <a:rect l="l" t="t" r="r" b="b"/>
            <a:pathLst>
              <a:path w="2329179" h="478789">
                <a:moveTo>
                  <a:pt x="2328862" y="0"/>
                </a:moveTo>
                <a:lnTo>
                  <a:pt x="0" y="0"/>
                </a:lnTo>
                <a:lnTo>
                  <a:pt x="0" y="478172"/>
                </a:lnTo>
                <a:lnTo>
                  <a:pt x="2328862" y="478172"/>
                </a:lnTo>
                <a:lnTo>
                  <a:pt x="2328862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694076" y="3192780"/>
            <a:ext cx="1645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1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Cleanup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8894" y="5012866"/>
            <a:ext cx="3929379" cy="760730"/>
          </a:xfrm>
          <a:prstGeom prst="rect">
            <a:avLst/>
          </a:prstGeom>
          <a:solidFill>
            <a:srgbClr val="FF1675"/>
          </a:solidFill>
        </p:spPr>
        <p:txBody>
          <a:bodyPr vert="horz" wrap="square" lIns="0" tIns="1377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5"/>
              </a:spcBef>
            </a:pPr>
            <a:r>
              <a:rPr sz="3000" spc="-37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Test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8894" y="5940174"/>
            <a:ext cx="3929379" cy="760730"/>
          </a:xfrm>
          <a:prstGeom prst="rect">
            <a:avLst/>
          </a:prstGeom>
          <a:solidFill>
            <a:srgbClr val="FF1675"/>
          </a:solidFill>
        </p:spPr>
        <p:txBody>
          <a:bodyPr vert="horz" wrap="square" lIns="0" tIns="1371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3000" spc="-37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Test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8894" y="6853887"/>
            <a:ext cx="3929379" cy="760730"/>
          </a:xfrm>
          <a:prstGeom prst="rect">
            <a:avLst/>
          </a:prstGeom>
          <a:solidFill>
            <a:srgbClr val="00A3FE"/>
          </a:solidFill>
        </p:spPr>
        <p:txBody>
          <a:bodyPr vert="horz" wrap="square" lIns="0" tIns="137795" rIns="0" bIns="0" rtlCol="0">
            <a:spAutoFit/>
          </a:bodyPr>
          <a:lstStyle/>
          <a:p>
            <a:pPr marL="1207135">
              <a:lnSpc>
                <a:spcPct val="100000"/>
              </a:lnSpc>
              <a:spcBef>
                <a:spcPts val="1085"/>
              </a:spcBef>
            </a:pPr>
            <a:r>
              <a:rPr sz="3000" spc="-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Cleanup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8894" y="4037160"/>
            <a:ext cx="3929379" cy="849630"/>
          </a:xfrm>
          <a:prstGeom prst="rect">
            <a:avLst/>
          </a:prstGeom>
          <a:solidFill>
            <a:srgbClr val="00A3FE"/>
          </a:solidFill>
        </p:spPr>
        <p:txBody>
          <a:bodyPr vert="horz" wrap="square" lIns="0" tIns="184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sz="3000" spc="-3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Setup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7602" y="3446779"/>
            <a:ext cx="3771900" cy="262572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955"/>
              </a:spcBef>
            </a:pPr>
            <a:r>
              <a:rPr sz="4800" spc="-25" dirty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rPr>
              <a:t>@BeforeAll </a:t>
            </a:r>
            <a:r>
              <a:rPr sz="4800" spc="-20" dirty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rPr>
              <a:t>@BeforeEach </a:t>
            </a:r>
            <a:r>
              <a:rPr sz="4800" spc="-10" dirty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rPr>
              <a:t>@AfterEach </a:t>
            </a:r>
            <a:r>
              <a:rPr sz="4800" spc="-75" dirty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rPr>
              <a:t>@AfterAll</a:t>
            </a:r>
            <a:endParaRPr sz="4800">
              <a:latin typeface="Lucida Sans Unicode" panose="020B0602030504020204"/>
              <a:cs typeface="Lucida Sans Unicode" panose="020B0602030504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06157" y="2080515"/>
            <a:ext cx="3800475" cy="11610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2598" y="1640079"/>
            <a:ext cx="4452122" cy="186989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774612" y="3321811"/>
            <a:ext cx="4596765" cy="335407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62230" marR="5080">
              <a:lnSpc>
                <a:spcPct val="85000"/>
              </a:lnSpc>
              <a:spcBef>
                <a:spcPts val="955"/>
              </a:spcBef>
            </a:pPr>
            <a:r>
              <a:rPr sz="4800" spc="-10" dirty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rPr>
              <a:t>@BeforeSuite </a:t>
            </a:r>
            <a:r>
              <a:rPr sz="4800" spc="-80" dirty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rPr>
              <a:t>@BeforeMethod </a:t>
            </a:r>
            <a:r>
              <a:rPr sz="4800" spc="-40" dirty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rPr>
              <a:t>@AfterMethod </a:t>
            </a:r>
            <a:r>
              <a:rPr sz="4800" spc="-25" dirty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rPr>
              <a:t>@AfterSuite</a:t>
            </a:r>
            <a:endParaRPr sz="4800">
              <a:latin typeface="Lucida Sans Unicode" panose="020B0602030504020204"/>
              <a:cs typeface="Lucida Sans Unicode" panose="020B0602030504020204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4200" spc="-125" dirty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rPr>
              <a:t>(alwaysRun</a:t>
            </a:r>
            <a:r>
              <a:rPr sz="4200" spc="-280" dirty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200" spc="-1235" dirty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rPr>
              <a:t>=</a:t>
            </a:r>
            <a:r>
              <a:rPr sz="4200" spc="-275" dirty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4200" spc="-10" dirty="0">
                <a:solidFill>
                  <a:srgbClr val="00A3FE"/>
                </a:solidFill>
                <a:latin typeface="Lucida Sans Unicode" panose="020B0602030504020204"/>
                <a:cs typeface="Lucida Sans Unicode" panose="020B0602030504020204"/>
              </a:rPr>
              <a:t>true)</a:t>
            </a:r>
            <a:endParaRPr sz="4200">
              <a:latin typeface="Lucida Sans Unicode" panose="020B0602030504020204"/>
              <a:cs typeface="Lucida Sans Unicode" panose="020B060203050402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b="18728"/>
          <a:stretch>
            <a:fillRect/>
          </a:stretch>
        </p:blipFill>
        <p:spPr>
          <a:xfrm>
            <a:off x="0" y="0"/>
            <a:ext cx="18288000" cy="10287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WPS Presentation</Application>
  <PresentationFormat>On-screen Show 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Lucida Sans Unicode</vt:lpstr>
      <vt:lpstr>Arial Black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Java Program</vt:lpstr>
      <vt:lpstr>Java Program</vt:lpstr>
      <vt:lpstr>I</vt:lpstr>
      <vt:lpstr>Playwright pw; Browser br;</vt:lpstr>
      <vt:lpstr>Setup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Steve Sam</cp:lastModifiedBy>
  <cp:revision>2</cp:revision>
  <dcterms:created xsi:type="dcterms:W3CDTF">2025-08-03T08:37:00Z</dcterms:created>
  <dcterms:modified xsi:type="dcterms:W3CDTF">2025-08-03T13:46:32Z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2025-01-08T11:00:00Z</vt:filetime>
  </property>
  <property fmtid="{D5CDD505-2E9C-101B-9397-08002B2CF9AE}" pid="3" name="LastSaved">
    <vt:filetime>2025-08-03T11:00:00Z</vt:filetime>
  </property>
  <property fmtid="{D5CDD505-2E9C-101B-9397-08002B2CF9AE}" pid="4" name="Producer">
    <vt:lpwstr>macOS Version 14.7.2 (Build 23H311) Quartz PDFContext</vt:lpwstr>
  </property>
  <property fmtid="{D5CDD505-2E9C-101B-9397-08002B2CF9AE}" pid="5" name="ICV">
    <vt:lpwstr>B344D5D9FEEF4E54B4283E8CE32A8B4A_12</vt:lpwstr>
  </property>
  <property fmtid="{D5CDD505-2E9C-101B-9397-08002B2CF9AE}" pid="6" name="KSOProductBuildVer">
    <vt:lpwstr>1033-12.2.0.21931</vt:lpwstr>
  </property>
</Properties>
</file>