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8288000" cy="10287000"/>
  <p:notesSz cx="18288000" cy="10287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924800" cy="51613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0358968" y="0"/>
            <a:ext cx="7924800" cy="51613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057900" y="1285875"/>
            <a:ext cx="6172200" cy="3471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828800" y="4950619"/>
            <a:ext cx="14630400" cy="405050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70865"/>
            <a:ext cx="7924800" cy="51613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0358968" y="9770865"/>
            <a:ext cx="7924800" cy="51613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0" i="0">
                <a:solidFill>
                  <a:schemeClr val="bg1"/>
                </a:solidFill>
                <a:latin typeface="Arial Black" panose="020B0A04020102020204"/>
                <a:cs typeface="Arial Black" panose="020B0A040201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FF1675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chemeClr val="bg1"/>
                </a:solidFill>
                <a:latin typeface="Arial Black" panose="020B0A04020102020204"/>
                <a:cs typeface="Arial Black" panose="020B0A040201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FF1675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8000" cy="10283951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917173" y="2519086"/>
            <a:ext cx="7886700" cy="1138555"/>
          </a:xfrm>
          <a:custGeom>
            <a:avLst/>
            <a:gdLst/>
            <a:ahLst/>
            <a:cxnLst/>
            <a:rect l="l" t="t" r="r" b="b"/>
            <a:pathLst>
              <a:path w="7886700" h="1138554">
                <a:moveTo>
                  <a:pt x="7732065" y="0"/>
                </a:moveTo>
                <a:lnTo>
                  <a:pt x="154101" y="0"/>
                </a:lnTo>
                <a:lnTo>
                  <a:pt x="105393" y="7856"/>
                </a:lnTo>
                <a:lnTo>
                  <a:pt x="63090" y="29732"/>
                </a:lnTo>
                <a:lnTo>
                  <a:pt x="29732" y="63091"/>
                </a:lnTo>
                <a:lnTo>
                  <a:pt x="7856" y="105393"/>
                </a:lnTo>
                <a:lnTo>
                  <a:pt x="0" y="154101"/>
                </a:lnTo>
                <a:lnTo>
                  <a:pt x="0" y="984411"/>
                </a:lnTo>
                <a:lnTo>
                  <a:pt x="7856" y="1033119"/>
                </a:lnTo>
                <a:lnTo>
                  <a:pt x="29732" y="1075421"/>
                </a:lnTo>
                <a:lnTo>
                  <a:pt x="63090" y="1108780"/>
                </a:lnTo>
                <a:lnTo>
                  <a:pt x="105393" y="1130656"/>
                </a:lnTo>
                <a:lnTo>
                  <a:pt x="154101" y="1138513"/>
                </a:lnTo>
                <a:lnTo>
                  <a:pt x="7732065" y="1138513"/>
                </a:lnTo>
                <a:lnTo>
                  <a:pt x="7780773" y="1130656"/>
                </a:lnTo>
                <a:lnTo>
                  <a:pt x="7823076" y="1108780"/>
                </a:lnTo>
                <a:lnTo>
                  <a:pt x="7856434" y="1075421"/>
                </a:lnTo>
                <a:lnTo>
                  <a:pt x="7878311" y="1033119"/>
                </a:lnTo>
                <a:lnTo>
                  <a:pt x="7886167" y="984411"/>
                </a:lnTo>
                <a:lnTo>
                  <a:pt x="7886167" y="154101"/>
                </a:lnTo>
                <a:lnTo>
                  <a:pt x="7878311" y="105393"/>
                </a:lnTo>
                <a:lnTo>
                  <a:pt x="7856434" y="63091"/>
                </a:lnTo>
                <a:lnTo>
                  <a:pt x="7823076" y="29732"/>
                </a:lnTo>
                <a:lnTo>
                  <a:pt x="7780773" y="7856"/>
                </a:lnTo>
                <a:lnTo>
                  <a:pt x="7732065" y="0"/>
                </a:lnTo>
                <a:close/>
              </a:path>
            </a:pathLst>
          </a:custGeom>
          <a:solidFill>
            <a:srgbClr val="02E08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917173" y="2519086"/>
            <a:ext cx="7886700" cy="1138555"/>
          </a:xfrm>
          <a:custGeom>
            <a:avLst/>
            <a:gdLst/>
            <a:ahLst/>
            <a:cxnLst/>
            <a:rect l="l" t="t" r="r" b="b"/>
            <a:pathLst>
              <a:path w="7886700" h="1138554">
                <a:moveTo>
                  <a:pt x="0" y="154101"/>
                </a:moveTo>
                <a:lnTo>
                  <a:pt x="7856" y="105393"/>
                </a:lnTo>
                <a:lnTo>
                  <a:pt x="29732" y="63091"/>
                </a:lnTo>
                <a:lnTo>
                  <a:pt x="63090" y="29732"/>
                </a:lnTo>
                <a:lnTo>
                  <a:pt x="105393" y="7856"/>
                </a:lnTo>
                <a:lnTo>
                  <a:pt x="154101" y="0"/>
                </a:lnTo>
                <a:lnTo>
                  <a:pt x="7732066" y="0"/>
                </a:lnTo>
                <a:lnTo>
                  <a:pt x="7780774" y="7856"/>
                </a:lnTo>
                <a:lnTo>
                  <a:pt x="7823076" y="29732"/>
                </a:lnTo>
                <a:lnTo>
                  <a:pt x="7856434" y="63091"/>
                </a:lnTo>
                <a:lnTo>
                  <a:pt x="7878310" y="105393"/>
                </a:lnTo>
                <a:lnTo>
                  <a:pt x="7886167" y="154101"/>
                </a:lnTo>
                <a:lnTo>
                  <a:pt x="7886167" y="984411"/>
                </a:lnTo>
                <a:lnTo>
                  <a:pt x="7878310" y="1033119"/>
                </a:lnTo>
                <a:lnTo>
                  <a:pt x="7856434" y="1075421"/>
                </a:lnTo>
                <a:lnTo>
                  <a:pt x="7823076" y="1108780"/>
                </a:lnTo>
                <a:lnTo>
                  <a:pt x="7780774" y="1130656"/>
                </a:lnTo>
                <a:lnTo>
                  <a:pt x="7732066" y="1138513"/>
                </a:lnTo>
                <a:lnTo>
                  <a:pt x="154101" y="1138513"/>
                </a:lnTo>
                <a:lnTo>
                  <a:pt x="105393" y="1130656"/>
                </a:lnTo>
                <a:lnTo>
                  <a:pt x="63090" y="1108780"/>
                </a:lnTo>
                <a:lnTo>
                  <a:pt x="29732" y="1075421"/>
                </a:lnTo>
                <a:lnTo>
                  <a:pt x="7856" y="1033119"/>
                </a:lnTo>
                <a:lnTo>
                  <a:pt x="0" y="984411"/>
                </a:lnTo>
                <a:lnTo>
                  <a:pt x="0" y="154101"/>
                </a:lnTo>
                <a:close/>
              </a:path>
            </a:pathLst>
          </a:custGeom>
          <a:ln w="57150">
            <a:solidFill>
              <a:srgbClr val="02E08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chemeClr val="bg1"/>
                </a:solidFill>
                <a:latin typeface="Arial Black" panose="020B0A04020102020204"/>
                <a:cs typeface="Arial Black" panose="020B0A040201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chemeClr val="bg1"/>
                </a:solidFill>
                <a:latin typeface="Arial Black" panose="020B0A04020102020204"/>
                <a:cs typeface="Arial Black" panose="020B0A040201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6999"/>
                </a:lnTo>
                <a:lnTo>
                  <a:pt x="18288000" y="10286999"/>
                </a:lnTo>
                <a:lnTo>
                  <a:pt x="18288000" y="0"/>
                </a:lnTo>
                <a:close/>
              </a:path>
            </a:pathLst>
          </a:custGeom>
          <a:solidFill>
            <a:srgbClr val="E2E8F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21036" y="2387092"/>
            <a:ext cx="16045926" cy="268325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0" i="0">
                <a:solidFill>
                  <a:schemeClr val="bg1"/>
                </a:solidFill>
                <a:latin typeface="Arial Black" panose="020B0A04020102020204"/>
                <a:cs typeface="Arial Black" panose="020B0A040201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944802" y="3062731"/>
            <a:ext cx="8688705" cy="48018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FF1675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0" y="0"/>
              <a:ext cx="18287998" cy="1028699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7105954"/>
              <a:ext cx="1017946" cy="206654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178395" y="8149457"/>
              <a:ext cx="2066531" cy="1023041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246169" y="7105954"/>
              <a:ext cx="2041829" cy="2066544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12700" marR="5080">
              <a:lnSpc>
                <a:spcPts val="10080"/>
              </a:lnSpc>
              <a:spcBef>
                <a:spcPts val="680"/>
              </a:spcBef>
            </a:pPr>
            <a:r>
              <a:rPr sz="8800" spc="-665" dirty="0">
                <a:solidFill>
                  <a:srgbClr val="130F25"/>
                </a:solidFill>
              </a:rPr>
              <a:t>Using</a:t>
            </a:r>
            <a:r>
              <a:rPr sz="8800" spc="-570" dirty="0">
                <a:solidFill>
                  <a:srgbClr val="130F25"/>
                </a:solidFill>
              </a:rPr>
              <a:t> </a:t>
            </a:r>
            <a:r>
              <a:rPr sz="8800" spc="-615" dirty="0">
                <a:solidFill>
                  <a:srgbClr val="130F25"/>
                </a:solidFill>
              </a:rPr>
              <a:t>Playwright</a:t>
            </a:r>
            <a:r>
              <a:rPr sz="8800" spc="-570" dirty="0">
                <a:solidFill>
                  <a:srgbClr val="130F25"/>
                </a:solidFill>
              </a:rPr>
              <a:t> </a:t>
            </a:r>
            <a:r>
              <a:rPr sz="8800" spc="-850" dirty="0">
                <a:solidFill>
                  <a:srgbClr val="130F25"/>
                </a:solidFill>
              </a:rPr>
              <a:t>Basic </a:t>
            </a:r>
            <a:r>
              <a:rPr sz="8800" spc="-625" dirty="0">
                <a:solidFill>
                  <a:srgbClr val="130F25"/>
                </a:solidFill>
              </a:rPr>
              <a:t>Actions</a:t>
            </a:r>
            <a:endParaRPr sz="880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6991350" cy="1028699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944802" y="3510788"/>
            <a:ext cx="5676900" cy="3241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00" dirty="0">
                <a:solidFill>
                  <a:srgbClr val="FF1675"/>
                </a:solidFill>
                <a:latin typeface="Arial Black" panose="020B0A04020102020204"/>
                <a:cs typeface="Arial Black" panose="020B0A04020102020204"/>
              </a:rPr>
              <a:t>Navigating</a:t>
            </a:r>
            <a:r>
              <a:rPr sz="3600" spc="-260" dirty="0">
                <a:solidFill>
                  <a:srgbClr val="FF167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3600" spc="-290" dirty="0">
                <a:solidFill>
                  <a:srgbClr val="FF1675"/>
                </a:solidFill>
                <a:latin typeface="Arial Black" panose="020B0A04020102020204"/>
                <a:cs typeface="Arial Black" panose="020B0A04020102020204"/>
              </a:rPr>
              <a:t>and</a:t>
            </a:r>
            <a:r>
              <a:rPr sz="3600" spc="-254" dirty="0">
                <a:solidFill>
                  <a:srgbClr val="FF167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3600" spc="-315" dirty="0">
                <a:solidFill>
                  <a:srgbClr val="FF1675"/>
                </a:solidFill>
                <a:latin typeface="Arial Black" panose="020B0A04020102020204"/>
                <a:cs typeface="Arial Black" panose="020B0A04020102020204"/>
              </a:rPr>
              <a:t>its</a:t>
            </a:r>
            <a:r>
              <a:rPr sz="3600" spc="-250" dirty="0">
                <a:solidFill>
                  <a:srgbClr val="FF167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3600" spc="-270" dirty="0">
                <a:solidFill>
                  <a:srgbClr val="FF1675"/>
                </a:solidFill>
                <a:latin typeface="Arial Black" panose="020B0A04020102020204"/>
                <a:cs typeface="Arial Black" panose="020B0A04020102020204"/>
              </a:rPr>
              <a:t>options</a:t>
            </a:r>
            <a:endParaRPr sz="3600">
              <a:latin typeface="Arial Black" panose="020B0A04020102020204"/>
              <a:cs typeface="Arial Black" panose="020B0A04020102020204"/>
            </a:endParaRPr>
          </a:p>
          <a:p>
            <a:pPr marL="12700" marR="125730">
              <a:lnSpc>
                <a:spcPct val="162000"/>
              </a:lnSpc>
              <a:spcBef>
                <a:spcPts val="10"/>
              </a:spcBef>
            </a:pPr>
            <a:r>
              <a:rPr sz="3600" spc="-450" dirty="0">
                <a:solidFill>
                  <a:srgbClr val="FF1675"/>
                </a:solidFill>
                <a:latin typeface="Arial Black" panose="020B0A04020102020204"/>
                <a:cs typeface="Arial Black" panose="020B0A04020102020204"/>
              </a:rPr>
              <a:t>A</a:t>
            </a:r>
            <a:r>
              <a:rPr sz="3600" spc="-245" dirty="0">
                <a:solidFill>
                  <a:srgbClr val="FF167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3600" spc="-290" dirty="0">
                <a:solidFill>
                  <a:srgbClr val="FF1675"/>
                </a:solidFill>
                <a:latin typeface="Arial Black" panose="020B0A04020102020204"/>
                <a:cs typeface="Arial Black" panose="020B0A04020102020204"/>
              </a:rPr>
              <a:t>great</a:t>
            </a:r>
            <a:r>
              <a:rPr sz="3600" spc="-245" dirty="0">
                <a:solidFill>
                  <a:srgbClr val="FF167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3600" spc="-285" dirty="0">
                <a:solidFill>
                  <a:srgbClr val="FF1675"/>
                </a:solidFill>
                <a:latin typeface="Arial Black" panose="020B0A04020102020204"/>
                <a:cs typeface="Arial Black" panose="020B0A04020102020204"/>
              </a:rPr>
              <a:t>variety</a:t>
            </a:r>
            <a:r>
              <a:rPr sz="3600" spc="-254" dirty="0">
                <a:solidFill>
                  <a:srgbClr val="FF167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3600" spc="-200" dirty="0">
                <a:solidFill>
                  <a:srgbClr val="FF1675"/>
                </a:solidFill>
                <a:latin typeface="Arial Black" panose="020B0A04020102020204"/>
                <a:cs typeface="Arial Black" panose="020B0A04020102020204"/>
              </a:rPr>
              <a:t>of</a:t>
            </a:r>
            <a:r>
              <a:rPr sz="3600" spc="-254" dirty="0">
                <a:solidFill>
                  <a:srgbClr val="FF167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3600" spc="-320" dirty="0">
                <a:solidFill>
                  <a:srgbClr val="FF1675"/>
                </a:solidFill>
                <a:latin typeface="Arial Black" panose="020B0A04020102020204"/>
                <a:cs typeface="Arial Black" panose="020B0A04020102020204"/>
              </a:rPr>
              <a:t>clicking </a:t>
            </a:r>
            <a:r>
              <a:rPr sz="3600" spc="-295" dirty="0">
                <a:solidFill>
                  <a:srgbClr val="FF1675"/>
                </a:solidFill>
                <a:latin typeface="Arial Black" panose="020B0A04020102020204"/>
                <a:cs typeface="Arial Black" panose="020B0A04020102020204"/>
              </a:rPr>
              <a:t>Fill,</a:t>
            </a:r>
            <a:r>
              <a:rPr sz="3600" spc="-240" dirty="0">
                <a:solidFill>
                  <a:srgbClr val="FF167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3600" spc="-355" dirty="0">
                <a:solidFill>
                  <a:srgbClr val="FF1675"/>
                </a:solidFill>
                <a:latin typeface="Arial Black" panose="020B0A04020102020204"/>
                <a:cs typeface="Arial Black" panose="020B0A04020102020204"/>
              </a:rPr>
              <a:t>check,</a:t>
            </a:r>
            <a:r>
              <a:rPr sz="3600" spc="-240" dirty="0">
                <a:solidFill>
                  <a:srgbClr val="FF167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3600" spc="-315" dirty="0">
                <a:solidFill>
                  <a:srgbClr val="FF1675"/>
                </a:solidFill>
                <a:latin typeface="Arial Black" panose="020B0A04020102020204"/>
                <a:cs typeface="Arial Black" panose="020B0A04020102020204"/>
              </a:rPr>
              <a:t>select,</a:t>
            </a:r>
            <a:r>
              <a:rPr sz="3600" spc="-240" dirty="0">
                <a:solidFill>
                  <a:srgbClr val="FF167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3600" spc="-350" dirty="0">
                <a:solidFill>
                  <a:srgbClr val="FF1675"/>
                </a:solidFill>
                <a:latin typeface="Arial Black" panose="020B0A04020102020204"/>
                <a:cs typeface="Arial Black" panose="020B0A04020102020204"/>
              </a:rPr>
              <a:t>press </a:t>
            </a:r>
            <a:r>
              <a:rPr sz="3600" spc="-275" dirty="0">
                <a:solidFill>
                  <a:srgbClr val="FF1675"/>
                </a:solidFill>
                <a:latin typeface="Arial Black" panose="020B0A04020102020204"/>
                <a:cs typeface="Arial Black" panose="020B0A04020102020204"/>
              </a:rPr>
              <a:t>Verifying</a:t>
            </a:r>
            <a:r>
              <a:rPr sz="3600" spc="-260" dirty="0">
                <a:solidFill>
                  <a:srgbClr val="FF167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3600" spc="-240" dirty="0">
                <a:solidFill>
                  <a:srgbClr val="FF1675"/>
                </a:solidFill>
                <a:latin typeface="Arial Black" panose="020B0A04020102020204"/>
                <a:cs typeface="Arial Black" panose="020B0A04020102020204"/>
              </a:rPr>
              <a:t>the</a:t>
            </a:r>
            <a:r>
              <a:rPr sz="3600" spc="-245" dirty="0">
                <a:solidFill>
                  <a:srgbClr val="FF167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3600" spc="-295" dirty="0">
                <a:solidFill>
                  <a:srgbClr val="FF1675"/>
                </a:solidFill>
                <a:latin typeface="Arial Black" panose="020B0A04020102020204"/>
                <a:cs typeface="Arial Black" panose="020B0A04020102020204"/>
              </a:rPr>
              <a:t>result</a:t>
            </a:r>
            <a:endParaRPr sz="3600">
              <a:latin typeface="Arial Black" panose="020B0A04020102020204"/>
              <a:cs typeface="Arial Black" panose="020B0A040201020202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155029" y="2975864"/>
            <a:ext cx="264350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-325" dirty="0"/>
              <a:t>Overview</a:t>
            </a:r>
            <a:endParaRPr sz="45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0284460"/>
            <a:chOff x="0" y="0"/>
            <a:chExt cx="18288000" cy="1028446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0" y="0"/>
              <a:ext cx="18288000" cy="10283951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6912316" y="2438401"/>
              <a:ext cx="0" cy="6827520"/>
            </a:xfrm>
            <a:custGeom>
              <a:avLst/>
              <a:gdLst/>
              <a:ahLst/>
              <a:cxnLst/>
              <a:rect l="l" t="t" r="r" b="b"/>
              <a:pathLst>
                <a:path h="6827520">
                  <a:moveTo>
                    <a:pt x="0" y="0"/>
                  </a:moveTo>
                  <a:lnTo>
                    <a:pt x="1" y="6827046"/>
                  </a:lnTo>
                </a:path>
              </a:pathLst>
            </a:custGeom>
            <a:ln w="5715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/>
          <p:nvPr/>
        </p:nvSpPr>
        <p:spPr>
          <a:xfrm>
            <a:off x="7686040" y="2030475"/>
            <a:ext cx="8978265" cy="2768600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15"/>
              </a:spcBef>
            </a:pPr>
            <a:r>
              <a:rPr sz="3400" spc="-305" dirty="0">
                <a:solidFill>
                  <a:srgbClr val="FF1675"/>
                </a:solidFill>
                <a:latin typeface="Arial Black" panose="020B0A04020102020204"/>
                <a:cs typeface="Arial Black" panose="020B0A04020102020204"/>
              </a:rPr>
              <a:t>Navigation:</a:t>
            </a:r>
            <a:endParaRPr sz="3400">
              <a:latin typeface="Arial Black" panose="020B0A04020102020204"/>
              <a:cs typeface="Arial Black" panose="020B0A04020102020204"/>
            </a:endParaRPr>
          </a:p>
          <a:p>
            <a:pPr marL="801370" indent="-432435">
              <a:lnSpc>
                <a:spcPct val="100000"/>
              </a:lnSpc>
              <a:spcBef>
                <a:spcPts val="815"/>
              </a:spcBef>
              <a:buFont typeface="Lucida Sans Unicode" panose="020B0602030504020204"/>
              <a:buChar char="-"/>
              <a:tabLst>
                <a:tab pos="801370" algn="l"/>
              </a:tabLst>
            </a:pPr>
            <a:r>
              <a:rPr sz="3400" dirty="0">
                <a:solidFill>
                  <a:srgbClr val="FF1675"/>
                </a:solidFill>
                <a:latin typeface="Arial MT"/>
                <a:cs typeface="Arial MT"/>
              </a:rPr>
              <a:t>Ends</a:t>
            </a:r>
            <a:r>
              <a:rPr sz="3400" spc="-110" dirty="0">
                <a:solidFill>
                  <a:srgbClr val="FF1675"/>
                </a:solidFill>
                <a:latin typeface="Arial MT"/>
                <a:cs typeface="Arial MT"/>
              </a:rPr>
              <a:t> </a:t>
            </a:r>
            <a:r>
              <a:rPr sz="3400" spc="60" dirty="0">
                <a:solidFill>
                  <a:srgbClr val="FF1675"/>
                </a:solidFill>
                <a:latin typeface="Arial MT"/>
                <a:cs typeface="Arial MT"/>
              </a:rPr>
              <a:t>when</a:t>
            </a:r>
            <a:r>
              <a:rPr sz="3400" spc="-105" dirty="0">
                <a:solidFill>
                  <a:srgbClr val="FF1675"/>
                </a:solidFill>
                <a:latin typeface="Arial MT"/>
                <a:cs typeface="Arial MT"/>
              </a:rPr>
              <a:t> </a:t>
            </a:r>
            <a:r>
              <a:rPr sz="3400" dirty="0">
                <a:solidFill>
                  <a:srgbClr val="FF1675"/>
                </a:solidFill>
                <a:latin typeface="Arial MT"/>
                <a:cs typeface="Arial MT"/>
              </a:rPr>
              <a:t>response</a:t>
            </a:r>
            <a:r>
              <a:rPr sz="3400" spc="-110" dirty="0">
                <a:solidFill>
                  <a:srgbClr val="FF1675"/>
                </a:solidFill>
                <a:latin typeface="Arial MT"/>
                <a:cs typeface="Arial MT"/>
              </a:rPr>
              <a:t> </a:t>
            </a:r>
            <a:r>
              <a:rPr sz="3400" dirty="0">
                <a:solidFill>
                  <a:srgbClr val="FF1675"/>
                </a:solidFill>
                <a:latin typeface="Arial MT"/>
                <a:cs typeface="Arial MT"/>
              </a:rPr>
              <a:t>headers</a:t>
            </a:r>
            <a:r>
              <a:rPr sz="3400" spc="-110" dirty="0">
                <a:solidFill>
                  <a:srgbClr val="FF1675"/>
                </a:solidFill>
                <a:latin typeface="Arial MT"/>
                <a:cs typeface="Arial MT"/>
              </a:rPr>
              <a:t> </a:t>
            </a:r>
            <a:r>
              <a:rPr sz="3400" spc="-10" dirty="0">
                <a:solidFill>
                  <a:srgbClr val="FF1675"/>
                </a:solidFill>
                <a:latin typeface="Arial MT"/>
                <a:cs typeface="Arial MT"/>
              </a:rPr>
              <a:t>parsed</a:t>
            </a:r>
            <a:endParaRPr sz="3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735"/>
              </a:spcBef>
            </a:pPr>
            <a:r>
              <a:rPr sz="3400" spc="-265" dirty="0">
                <a:solidFill>
                  <a:srgbClr val="FF1675"/>
                </a:solidFill>
                <a:latin typeface="Arial Black" panose="020B0A04020102020204"/>
                <a:cs typeface="Arial Black" panose="020B0A04020102020204"/>
              </a:rPr>
              <a:t>Loading</a:t>
            </a:r>
            <a:r>
              <a:rPr sz="3400" spc="-240" dirty="0">
                <a:solidFill>
                  <a:srgbClr val="FF167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3400" spc="-160" dirty="0">
                <a:solidFill>
                  <a:srgbClr val="FF1675"/>
                </a:solidFill>
                <a:latin typeface="Arial Black" panose="020B0A04020102020204"/>
                <a:cs typeface="Arial Black" panose="020B0A04020102020204"/>
              </a:rPr>
              <a:t>(shortened):</a:t>
            </a:r>
            <a:endParaRPr sz="3400">
              <a:latin typeface="Arial Black" panose="020B0A04020102020204"/>
              <a:cs typeface="Arial Black" panose="020B0A04020102020204"/>
            </a:endParaRPr>
          </a:p>
          <a:p>
            <a:pPr marL="801370" indent="-432435">
              <a:lnSpc>
                <a:spcPct val="100000"/>
              </a:lnSpc>
              <a:spcBef>
                <a:spcPts val="915"/>
              </a:spcBef>
              <a:buFont typeface="Lucida Sans Unicode" panose="020B0602030504020204"/>
              <a:buChar char="-"/>
              <a:tabLst>
                <a:tab pos="801370" algn="l"/>
              </a:tabLst>
            </a:pPr>
            <a:r>
              <a:rPr sz="3400" spc="95" dirty="0">
                <a:solidFill>
                  <a:srgbClr val="FF1675"/>
                </a:solidFill>
                <a:latin typeface="Arial MT"/>
                <a:cs typeface="Arial MT"/>
              </a:rPr>
              <a:t>document</a:t>
            </a:r>
            <a:r>
              <a:rPr sz="3400" spc="-95" dirty="0">
                <a:solidFill>
                  <a:srgbClr val="FF1675"/>
                </a:solidFill>
                <a:latin typeface="Arial MT"/>
                <a:cs typeface="Arial MT"/>
              </a:rPr>
              <a:t> </a:t>
            </a:r>
            <a:r>
              <a:rPr sz="3400" spc="130" dirty="0">
                <a:solidFill>
                  <a:srgbClr val="FF1675"/>
                </a:solidFill>
                <a:latin typeface="Arial MT"/>
                <a:cs typeface="Arial MT"/>
              </a:rPr>
              <a:t>content</a:t>
            </a:r>
            <a:r>
              <a:rPr sz="3400" spc="-90" dirty="0">
                <a:solidFill>
                  <a:srgbClr val="FF1675"/>
                </a:solidFill>
                <a:latin typeface="Arial MT"/>
                <a:cs typeface="Arial MT"/>
              </a:rPr>
              <a:t> </a:t>
            </a:r>
            <a:r>
              <a:rPr sz="3400" dirty="0">
                <a:solidFill>
                  <a:srgbClr val="FF1675"/>
                </a:solidFill>
                <a:latin typeface="Arial MT"/>
                <a:cs typeface="Arial MT"/>
              </a:rPr>
              <a:t>is</a:t>
            </a:r>
            <a:r>
              <a:rPr sz="3400" spc="-100" dirty="0">
                <a:solidFill>
                  <a:srgbClr val="FF1675"/>
                </a:solidFill>
                <a:latin typeface="Arial MT"/>
                <a:cs typeface="Arial MT"/>
              </a:rPr>
              <a:t> </a:t>
            </a:r>
            <a:r>
              <a:rPr sz="3400" spc="55" dirty="0">
                <a:solidFill>
                  <a:srgbClr val="FF1675"/>
                </a:solidFill>
                <a:latin typeface="Arial MT"/>
                <a:cs typeface="Arial MT"/>
              </a:rPr>
              <a:t>loaded</a:t>
            </a:r>
            <a:r>
              <a:rPr sz="3400" spc="-95" dirty="0">
                <a:solidFill>
                  <a:srgbClr val="FF1675"/>
                </a:solidFill>
                <a:latin typeface="Arial MT"/>
                <a:cs typeface="Arial MT"/>
              </a:rPr>
              <a:t> </a:t>
            </a:r>
            <a:r>
              <a:rPr sz="3400" dirty="0">
                <a:solidFill>
                  <a:srgbClr val="FF1675"/>
                </a:solidFill>
                <a:latin typeface="Arial MT"/>
                <a:cs typeface="Arial MT"/>
              </a:rPr>
              <a:t>over</a:t>
            </a:r>
            <a:r>
              <a:rPr sz="3400" spc="-100" dirty="0">
                <a:solidFill>
                  <a:srgbClr val="FF1675"/>
                </a:solidFill>
                <a:latin typeface="Arial MT"/>
                <a:cs typeface="Arial MT"/>
              </a:rPr>
              <a:t> </a:t>
            </a:r>
            <a:r>
              <a:rPr sz="3400" spc="55" dirty="0">
                <a:solidFill>
                  <a:srgbClr val="FF1675"/>
                </a:solidFill>
                <a:latin typeface="Arial MT"/>
                <a:cs typeface="Arial MT"/>
              </a:rPr>
              <a:t>network</a:t>
            </a:r>
            <a:endParaRPr sz="34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042909" y="4660899"/>
            <a:ext cx="9111615" cy="3591560"/>
          </a:xfrm>
          <a:prstGeom prst="rect">
            <a:avLst/>
          </a:prstGeom>
        </p:spPr>
        <p:txBody>
          <a:bodyPr vert="horz" wrap="square" lIns="0" tIns="128270" rIns="0" bIns="0" rtlCol="0">
            <a:spAutoFit/>
          </a:bodyPr>
          <a:lstStyle/>
          <a:p>
            <a:pPr marL="445770">
              <a:lnSpc>
                <a:spcPct val="100000"/>
              </a:lnSpc>
              <a:spcBef>
                <a:spcPts val="1010"/>
              </a:spcBef>
            </a:pPr>
            <a:r>
              <a:rPr sz="3400" spc="55" dirty="0">
                <a:solidFill>
                  <a:srgbClr val="FF1675"/>
                </a:solidFill>
                <a:latin typeface="Arial MT"/>
                <a:cs typeface="Arial MT"/>
              </a:rPr>
              <a:t>and</a:t>
            </a:r>
            <a:r>
              <a:rPr sz="3400" spc="-110" dirty="0">
                <a:solidFill>
                  <a:srgbClr val="FF1675"/>
                </a:solidFill>
                <a:latin typeface="Arial MT"/>
                <a:cs typeface="Arial MT"/>
              </a:rPr>
              <a:t> </a:t>
            </a:r>
            <a:r>
              <a:rPr sz="3400" spc="-10" dirty="0">
                <a:solidFill>
                  <a:srgbClr val="FF1675"/>
                </a:solidFill>
                <a:latin typeface="Arial MT"/>
                <a:cs typeface="Arial MT"/>
              </a:rPr>
              <a:t>parsed</a:t>
            </a:r>
            <a:endParaRPr sz="3400">
              <a:latin typeface="Arial MT"/>
              <a:cs typeface="Arial MT"/>
            </a:endParaRPr>
          </a:p>
          <a:p>
            <a:pPr marL="445770" marR="5080" indent="-433070">
              <a:lnSpc>
                <a:spcPts val="4010"/>
              </a:lnSpc>
              <a:spcBef>
                <a:spcPts val="1105"/>
              </a:spcBef>
              <a:buFont typeface="Lucida Sans Unicode" panose="020B0602030504020204"/>
              <a:buChar char="-"/>
              <a:tabLst>
                <a:tab pos="445770" algn="l"/>
              </a:tabLst>
            </a:pPr>
            <a:r>
              <a:rPr sz="3400" dirty="0">
                <a:solidFill>
                  <a:srgbClr val="FF1675"/>
                </a:solidFill>
                <a:latin typeface="Arial MT"/>
                <a:cs typeface="Arial MT"/>
              </a:rPr>
              <a:t>Page.onDOMContentLoaded(handler)</a:t>
            </a:r>
            <a:r>
              <a:rPr sz="3400" spc="650" dirty="0">
                <a:solidFill>
                  <a:srgbClr val="FF1675"/>
                </a:solidFill>
                <a:latin typeface="Arial MT"/>
                <a:cs typeface="Arial MT"/>
              </a:rPr>
              <a:t> </a:t>
            </a:r>
            <a:r>
              <a:rPr sz="3400" spc="75" dirty="0">
                <a:solidFill>
                  <a:srgbClr val="FF1675"/>
                </a:solidFill>
                <a:latin typeface="Arial MT"/>
                <a:cs typeface="Arial MT"/>
              </a:rPr>
              <a:t>event </a:t>
            </a:r>
            <a:r>
              <a:rPr sz="3400" dirty="0">
                <a:solidFill>
                  <a:srgbClr val="FF1675"/>
                </a:solidFill>
                <a:latin typeface="Arial MT"/>
                <a:cs typeface="Arial MT"/>
              </a:rPr>
              <a:t>is</a:t>
            </a:r>
            <a:r>
              <a:rPr sz="3400" spc="-220" dirty="0">
                <a:solidFill>
                  <a:srgbClr val="FF1675"/>
                </a:solidFill>
                <a:latin typeface="Arial MT"/>
                <a:cs typeface="Arial MT"/>
              </a:rPr>
              <a:t> </a:t>
            </a:r>
            <a:r>
              <a:rPr sz="3400" spc="55" dirty="0">
                <a:solidFill>
                  <a:srgbClr val="FF1675"/>
                </a:solidFill>
                <a:latin typeface="Arial MT"/>
                <a:cs typeface="Arial MT"/>
              </a:rPr>
              <a:t>fired</a:t>
            </a:r>
            <a:endParaRPr sz="3400">
              <a:latin typeface="Arial MT"/>
              <a:cs typeface="Arial MT"/>
            </a:endParaRPr>
          </a:p>
          <a:p>
            <a:pPr marL="445770" marR="1250950" indent="-433070">
              <a:lnSpc>
                <a:spcPct val="101000"/>
              </a:lnSpc>
              <a:spcBef>
                <a:spcPts val="765"/>
              </a:spcBef>
              <a:buFont typeface="Lucida Sans Unicode" panose="020B0602030504020204"/>
              <a:buChar char="-"/>
              <a:tabLst>
                <a:tab pos="445770" algn="l"/>
              </a:tabLst>
            </a:pPr>
            <a:r>
              <a:rPr sz="3400" dirty="0">
                <a:solidFill>
                  <a:srgbClr val="FF1675"/>
                </a:solidFill>
                <a:latin typeface="Arial MT"/>
                <a:cs typeface="Arial MT"/>
              </a:rPr>
              <a:t>page</a:t>
            </a:r>
            <a:r>
              <a:rPr sz="3400" spc="5" dirty="0">
                <a:solidFill>
                  <a:srgbClr val="FF1675"/>
                </a:solidFill>
                <a:latin typeface="Arial MT"/>
                <a:cs typeface="Arial MT"/>
              </a:rPr>
              <a:t> </a:t>
            </a:r>
            <a:r>
              <a:rPr sz="3400" dirty="0">
                <a:solidFill>
                  <a:srgbClr val="FF1675"/>
                </a:solidFill>
                <a:latin typeface="Arial MT"/>
                <a:cs typeface="Arial MT"/>
              </a:rPr>
              <a:t>executes</a:t>
            </a:r>
            <a:r>
              <a:rPr sz="3400" spc="10" dirty="0">
                <a:solidFill>
                  <a:srgbClr val="FF1675"/>
                </a:solidFill>
                <a:latin typeface="Arial MT"/>
                <a:cs typeface="Arial MT"/>
              </a:rPr>
              <a:t> </a:t>
            </a:r>
            <a:r>
              <a:rPr sz="3400" spc="-20" dirty="0">
                <a:solidFill>
                  <a:srgbClr val="FF1675"/>
                </a:solidFill>
                <a:latin typeface="Arial MT"/>
                <a:cs typeface="Arial MT"/>
              </a:rPr>
              <a:t>some</a:t>
            </a:r>
            <a:r>
              <a:rPr sz="3400" spc="10" dirty="0">
                <a:solidFill>
                  <a:srgbClr val="FF1675"/>
                </a:solidFill>
                <a:latin typeface="Arial MT"/>
                <a:cs typeface="Arial MT"/>
              </a:rPr>
              <a:t> </a:t>
            </a:r>
            <a:r>
              <a:rPr sz="3400" dirty="0">
                <a:solidFill>
                  <a:srgbClr val="FF1675"/>
                </a:solidFill>
                <a:latin typeface="Arial MT"/>
                <a:cs typeface="Arial MT"/>
              </a:rPr>
              <a:t>scripts</a:t>
            </a:r>
            <a:r>
              <a:rPr sz="3400" spc="10" dirty="0">
                <a:solidFill>
                  <a:srgbClr val="FF1675"/>
                </a:solidFill>
                <a:latin typeface="Arial MT"/>
                <a:cs typeface="Arial MT"/>
              </a:rPr>
              <a:t> </a:t>
            </a:r>
            <a:r>
              <a:rPr sz="3400" spc="60" dirty="0">
                <a:solidFill>
                  <a:srgbClr val="FF1675"/>
                </a:solidFill>
                <a:latin typeface="Arial MT"/>
                <a:cs typeface="Arial MT"/>
              </a:rPr>
              <a:t>and</a:t>
            </a:r>
            <a:r>
              <a:rPr sz="3400" spc="5" dirty="0">
                <a:solidFill>
                  <a:srgbClr val="FF1675"/>
                </a:solidFill>
                <a:latin typeface="Arial MT"/>
                <a:cs typeface="Arial MT"/>
              </a:rPr>
              <a:t> </a:t>
            </a:r>
            <a:r>
              <a:rPr sz="3400" spc="-10" dirty="0">
                <a:solidFill>
                  <a:srgbClr val="FF1675"/>
                </a:solidFill>
                <a:latin typeface="Arial MT"/>
                <a:cs typeface="Arial MT"/>
              </a:rPr>
              <a:t>loads </a:t>
            </a:r>
            <a:r>
              <a:rPr sz="3400" dirty="0">
                <a:solidFill>
                  <a:srgbClr val="FF1675"/>
                </a:solidFill>
                <a:latin typeface="Arial MT"/>
                <a:cs typeface="Arial MT"/>
              </a:rPr>
              <a:t>resources</a:t>
            </a:r>
            <a:r>
              <a:rPr sz="3400" spc="-25" dirty="0">
                <a:solidFill>
                  <a:srgbClr val="FF1675"/>
                </a:solidFill>
                <a:latin typeface="Arial MT"/>
                <a:cs typeface="Arial MT"/>
              </a:rPr>
              <a:t> </a:t>
            </a:r>
            <a:r>
              <a:rPr sz="3400" dirty="0">
                <a:solidFill>
                  <a:srgbClr val="FF1675"/>
                </a:solidFill>
                <a:latin typeface="Arial MT"/>
                <a:cs typeface="Arial MT"/>
              </a:rPr>
              <a:t>like</a:t>
            </a:r>
            <a:r>
              <a:rPr sz="3400" spc="-30" dirty="0">
                <a:solidFill>
                  <a:srgbClr val="FF1675"/>
                </a:solidFill>
                <a:latin typeface="Arial MT"/>
                <a:cs typeface="Arial MT"/>
              </a:rPr>
              <a:t> </a:t>
            </a:r>
            <a:r>
              <a:rPr sz="3400" dirty="0">
                <a:solidFill>
                  <a:srgbClr val="FF1675"/>
                </a:solidFill>
                <a:latin typeface="Arial MT"/>
                <a:cs typeface="Arial MT"/>
              </a:rPr>
              <a:t>stylesheets</a:t>
            </a:r>
            <a:r>
              <a:rPr sz="3400" spc="-20" dirty="0">
                <a:solidFill>
                  <a:srgbClr val="FF1675"/>
                </a:solidFill>
                <a:latin typeface="Arial MT"/>
                <a:cs typeface="Arial MT"/>
              </a:rPr>
              <a:t> </a:t>
            </a:r>
            <a:r>
              <a:rPr sz="3400" spc="55" dirty="0">
                <a:solidFill>
                  <a:srgbClr val="FF1675"/>
                </a:solidFill>
                <a:latin typeface="Arial MT"/>
                <a:cs typeface="Arial MT"/>
              </a:rPr>
              <a:t>and</a:t>
            </a:r>
            <a:r>
              <a:rPr sz="3400" spc="-15" dirty="0">
                <a:solidFill>
                  <a:srgbClr val="FF1675"/>
                </a:solidFill>
                <a:latin typeface="Arial MT"/>
                <a:cs typeface="Arial MT"/>
              </a:rPr>
              <a:t> </a:t>
            </a:r>
            <a:r>
              <a:rPr sz="3400" spc="-10" dirty="0">
                <a:solidFill>
                  <a:srgbClr val="FF1675"/>
                </a:solidFill>
                <a:latin typeface="Arial MT"/>
                <a:cs typeface="Arial MT"/>
              </a:rPr>
              <a:t>images</a:t>
            </a:r>
            <a:endParaRPr sz="3400">
              <a:latin typeface="Arial MT"/>
              <a:cs typeface="Arial MT"/>
            </a:endParaRPr>
          </a:p>
          <a:p>
            <a:pPr marL="445135" indent="-432435">
              <a:lnSpc>
                <a:spcPct val="100000"/>
              </a:lnSpc>
              <a:spcBef>
                <a:spcPts val="910"/>
              </a:spcBef>
              <a:buFont typeface="Lucida Sans Unicode" panose="020B0602030504020204"/>
              <a:buChar char="-"/>
              <a:tabLst>
                <a:tab pos="444500" algn="l"/>
              </a:tabLst>
            </a:pPr>
            <a:r>
              <a:rPr sz="3400" spc="-10" dirty="0">
                <a:solidFill>
                  <a:srgbClr val="FF1675"/>
                </a:solidFill>
                <a:latin typeface="Arial MT"/>
                <a:cs typeface="Arial MT"/>
              </a:rPr>
              <a:t>Page.onLoad(handler)</a:t>
            </a:r>
            <a:r>
              <a:rPr sz="3400" spc="-130" dirty="0">
                <a:solidFill>
                  <a:srgbClr val="FF1675"/>
                </a:solidFill>
                <a:latin typeface="Arial MT"/>
                <a:cs typeface="Arial MT"/>
              </a:rPr>
              <a:t> </a:t>
            </a:r>
            <a:r>
              <a:rPr sz="3400" spc="85" dirty="0">
                <a:solidFill>
                  <a:srgbClr val="FF1675"/>
                </a:solidFill>
                <a:latin typeface="Arial MT"/>
                <a:cs typeface="Arial MT"/>
              </a:rPr>
              <a:t>event</a:t>
            </a:r>
            <a:r>
              <a:rPr sz="3400" spc="-120" dirty="0">
                <a:solidFill>
                  <a:srgbClr val="FF1675"/>
                </a:solidFill>
                <a:latin typeface="Arial MT"/>
                <a:cs typeface="Arial MT"/>
              </a:rPr>
              <a:t> </a:t>
            </a:r>
            <a:r>
              <a:rPr sz="3400" dirty="0">
                <a:solidFill>
                  <a:srgbClr val="FF1675"/>
                </a:solidFill>
                <a:latin typeface="Arial MT"/>
                <a:cs typeface="Arial MT"/>
              </a:rPr>
              <a:t>is</a:t>
            </a:r>
            <a:r>
              <a:rPr sz="3400" spc="-125" dirty="0">
                <a:solidFill>
                  <a:srgbClr val="FF1675"/>
                </a:solidFill>
                <a:latin typeface="Arial MT"/>
                <a:cs typeface="Arial MT"/>
              </a:rPr>
              <a:t> </a:t>
            </a:r>
            <a:r>
              <a:rPr sz="3400" spc="50" dirty="0">
                <a:solidFill>
                  <a:srgbClr val="FF1675"/>
                </a:solidFill>
                <a:latin typeface="Arial MT"/>
                <a:cs typeface="Arial MT"/>
              </a:rPr>
              <a:t>fired</a:t>
            </a:r>
            <a:endParaRPr sz="3400">
              <a:latin typeface="Arial MT"/>
              <a:cs typeface="Arial MT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95929" y="788923"/>
            <a:ext cx="63334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330" dirty="0">
                <a:solidFill>
                  <a:srgbClr val="130F25"/>
                </a:solidFill>
              </a:rPr>
              <a:t>Navigation</a:t>
            </a:r>
            <a:r>
              <a:rPr sz="4800" spc="-300" dirty="0">
                <a:solidFill>
                  <a:srgbClr val="130F25"/>
                </a:solidFill>
              </a:rPr>
              <a:t> </a:t>
            </a:r>
            <a:r>
              <a:rPr sz="4800" spc="-285" dirty="0">
                <a:solidFill>
                  <a:srgbClr val="130F25"/>
                </a:solidFill>
              </a:rPr>
              <a:t>Life</a:t>
            </a:r>
            <a:r>
              <a:rPr sz="4800" spc="-305" dirty="0">
                <a:solidFill>
                  <a:srgbClr val="130F25"/>
                </a:solidFill>
              </a:rPr>
              <a:t> </a:t>
            </a:r>
            <a:r>
              <a:rPr sz="4800" spc="-325" dirty="0">
                <a:solidFill>
                  <a:srgbClr val="130F25"/>
                </a:solidFill>
              </a:rPr>
              <a:t>Cycle</a:t>
            </a:r>
            <a:endParaRPr sz="4800"/>
          </a:p>
        </p:txBody>
      </p:sp>
      <p:grpSp>
        <p:nvGrpSpPr>
          <p:cNvPr id="8" name="object 8"/>
          <p:cNvGrpSpPr/>
          <p:nvPr/>
        </p:nvGrpSpPr>
        <p:grpSpPr>
          <a:xfrm>
            <a:off x="960437" y="3229768"/>
            <a:ext cx="7082790" cy="5245100"/>
            <a:chOff x="960437" y="3229768"/>
            <a:chExt cx="7082790" cy="5245100"/>
          </a:xfrm>
        </p:grpSpPr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60437" y="3229768"/>
              <a:ext cx="5245099" cy="5245100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7376454" y="5649112"/>
              <a:ext cx="666750" cy="482600"/>
            </a:xfrm>
            <a:custGeom>
              <a:avLst/>
              <a:gdLst/>
              <a:ahLst/>
              <a:cxnLst/>
              <a:rect l="l" t="t" r="r" b="b"/>
              <a:pathLst>
                <a:path w="666750" h="482600">
                  <a:moveTo>
                    <a:pt x="514757" y="395777"/>
                  </a:moveTo>
                  <a:lnTo>
                    <a:pt x="413249" y="426333"/>
                  </a:lnTo>
                  <a:lnTo>
                    <a:pt x="403245" y="431690"/>
                  </a:lnTo>
                  <a:lnTo>
                    <a:pt x="396313" y="440172"/>
                  </a:lnTo>
                  <a:lnTo>
                    <a:pt x="393067" y="450634"/>
                  </a:lnTo>
                  <a:lnTo>
                    <a:pt x="394122" y="461932"/>
                  </a:lnTo>
                  <a:lnTo>
                    <a:pt x="399479" y="471935"/>
                  </a:lnTo>
                  <a:lnTo>
                    <a:pt x="407961" y="478867"/>
                  </a:lnTo>
                  <a:lnTo>
                    <a:pt x="418424" y="482114"/>
                  </a:lnTo>
                  <a:lnTo>
                    <a:pt x="429722" y="481058"/>
                  </a:lnTo>
                  <a:lnTo>
                    <a:pt x="619237" y="424009"/>
                  </a:lnTo>
                  <a:lnTo>
                    <a:pt x="603882" y="424009"/>
                  </a:lnTo>
                  <a:lnTo>
                    <a:pt x="571792" y="415071"/>
                  </a:lnTo>
                  <a:lnTo>
                    <a:pt x="527636" y="400622"/>
                  </a:lnTo>
                  <a:lnTo>
                    <a:pt x="514757" y="395777"/>
                  </a:lnTo>
                  <a:close/>
                </a:path>
                <a:path w="666750" h="482600">
                  <a:moveTo>
                    <a:pt x="556406" y="383240"/>
                  </a:moveTo>
                  <a:lnTo>
                    <a:pt x="514757" y="395777"/>
                  </a:lnTo>
                  <a:lnTo>
                    <a:pt x="527636" y="400622"/>
                  </a:lnTo>
                  <a:lnTo>
                    <a:pt x="571792" y="415071"/>
                  </a:lnTo>
                  <a:lnTo>
                    <a:pt x="603882" y="424009"/>
                  </a:lnTo>
                  <a:lnTo>
                    <a:pt x="605801" y="417120"/>
                  </a:lnTo>
                  <a:lnTo>
                    <a:pt x="591785" y="417120"/>
                  </a:lnTo>
                  <a:lnTo>
                    <a:pt x="556406" y="383240"/>
                  </a:lnTo>
                  <a:close/>
                </a:path>
                <a:path w="666750" h="482600">
                  <a:moveTo>
                    <a:pt x="467573" y="230632"/>
                  </a:moveTo>
                  <a:lnTo>
                    <a:pt x="456868" y="232956"/>
                  </a:lnTo>
                  <a:lnTo>
                    <a:pt x="447553" y="239436"/>
                  </a:lnTo>
                  <a:lnTo>
                    <a:pt x="441482" y="249023"/>
                  </a:lnTo>
                  <a:lnTo>
                    <a:pt x="439623" y="259818"/>
                  </a:lnTo>
                  <a:lnTo>
                    <a:pt x="441947" y="270523"/>
                  </a:lnTo>
                  <a:lnTo>
                    <a:pt x="499423" y="328672"/>
                  </a:lnTo>
                  <a:lnTo>
                    <a:pt x="546589" y="346692"/>
                  </a:lnTo>
                  <a:lnTo>
                    <a:pt x="588351" y="360359"/>
                  </a:lnTo>
                  <a:lnTo>
                    <a:pt x="619215" y="368955"/>
                  </a:lnTo>
                  <a:lnTo>
                    <a:pt x="603882" y="424009"/>
                  </a:lnTo>
                  <a:lnTo>
                    <a:pt x="619237" y="424009"/>
                  </a:lnTo>
                  <a:lnTo>
                    <a:pt x="666692" y="409724"/>
                  </a:lnTo>
                  <a:lnTo>
                    <a:pt x="487955" y="238561"/>
                  </a:lnTo>
                  <a:lnTo>
                    <a:pt x="478369" y="232491"/>
                  </a:lnTo>
                  <a:lnTo>
                    <a:pt x="467573" y="230632"/>
                  </a:lnTo>
                  <a:close/>
                </a:path>
                <a:path w="666750" h="482600">
                  <a:moveTo>
                    <a:pt x="603312" y="369120"/>
                  </a:moveTo>
                  <a:lnTo>
                    <a:pt x="556406" y="383240"/>
                  </a:lnTo>
                  <a:lnTo>
                    <a:pt x="591785" y="417120"/>
                  </a:lnTo>
                  <a:lnTo>
                    <a:pt x="603312" y="369120"/>
                  </a:lnTo>
                  <a:close/>
                </a:path>
                <a:path w="666750" h="482600">
                  <a:moveTo>
                    <a:pt x="619169" y="369120"/>
                  </a:moveTo>
                  <a:lnTo>
                    <a:pt x="603312" y="369120"/>
                  </a:lnTo>
                  <a:lnTo>
                    <a:pt x="591785" y="417120"/>
                  </a:lnTo>
                  <a:lnTo>
                    <a:pt x="605801" y="417120"/>
                  </a:lnTo>
                  <a:lnTo>
                    <a:pt x="619169" y="369120"/>
                  </a:lnTo>
                  <a:close/>
                </a:path>
                <a:path w="666750" h="482600">
                  <a:moveTo>
                    <a:pt x="41555" y="0"/>
                  </a:moveTo>
                  <a:lnTo>
                    <a:pt x="0" y="39234"/>
                  </a:lnTo>
                  <a:lnTo>
                    <a:pt x="35961" y="77322"/>
                  </a:lnTo>
                  <a:lnTo>
                    <a:pt x="73154" y="114109"/>
                  </a:lnTo>
                  <a:lnTo>
                    <a:pt x="111198" y="149213"/>
                  </a:lnTo>
                  <a:lnTo>
                    <a:pt x="150045" y="182604"/>
                  </a:lnTo>
                  <a:lnTo>
                    <a:pt x="189645" y="214247"/>
                  </a:lnTo>
                  <a:lnTo>
                    <a:pt x="229948" y="244113"/>
                  </a:lnTo>
                  <a:lnTo>
                    <a:pt x="270907" y="272167"/>
                  </a:lnTo>
                  <a:lnTo>
                    <a:pt x="312470" y="298377"/>
                  </a:lnTo>
                  <a:lnTo>
                    <a:pt x="354590" y="322713"/>
                  </a:lnTo>
                  <a:lnTo>
                    <a:pt x="397215" y="345139"/>
                  </a:lnTo>
                  <a:lnTo>
                    <a:pt x="440298" y="365621"/>
                  </a:lnTo>
                  <a:lnTo>
                    <a:pt x="483789" y="384128"/>
                  </a:lnTo>
                  <a:lnTo>
                    <a:pt x="514757" y="395777"/>
                  </a:lnTo>
                  <a:lnTo>
                    <a:pt x="556406" y="383240"/>
                  </a:lnTo>
                  <a:lnTo>
                    <a:pt x="499423" y="328672"/>
                  </a:lnTo>
                  <a:lnTo>
                    <a:pt x="463221" y="313267"/>
                  </a:lnTo>
                  <a:lnTo>
                    <a:pt x="422277" y="293773"/>
                  </a:lnTo>
                  <a:lnTo>
                    <a:pt x="381699" y="272399"/>
                  </a:lnTo>
                  <a:lnTo>
                    <a:pt x="381342" y="272167"/>
                  </a:lnTo>
                  <a:lnTo>
                    <a:pt x="341539" y="249170"/>
                  </a:lnTo>
                  <a:lnTo>
                    <a:pt x="341346" y="249023"/>
                  </a:lnTo>
                  <a:lnTo>
                    <a:pt x="301851" y="224115"/>
                  </a:lnTo>
                  <a:lnTo>
                    <a:pt x="262682" y="197262"/>
                  </a:lnTo>
                  <a:lnTo>
                    <a:pt x="224088" y="168639"/>
                  </a:lnTo>
                  <a:lnTo>
                    <a:pt x="186122" y="138276"/>
                  </a:lnTo>
                  <a:lnTo>
                    <a:pt x="148832" y="106201"/>
                  </a:lnTo>
                  <a:lnTo>
                    <a:pt x="112274" y="72444"/>
                  </a:lnTo>
                  <a:lnTo>
                    <a:pt x="76497" y="37034"/>
                  </a:lnTo>
                  <a:lnTo>
                    <a:pt x="41555" y="0"/>
                  </a:lnTo>
                  <a:close/>
                </a:path>
                <a:path w="666750" h="482600">
                  <a:moveTo>
                    <a:pt x="499423" y="328672"/>
                  </a:moveTo>
                  <a:lnTo>
                    <a:pt x="556406" y="383240"/>
                  </a:lnTo>
                  <a:lnTo>
                    <a:pt x="603312" y="369120"/>
                  </a:lnTo>
                  <a:lnTo>
                    <a:pt x="619169" y="369120"/>
                  </a:lnTo>
                  <a:lnTo>
                    <a:pt x="619215" y="368955"/>
                  </a:lnTo>
                  <a:lnTo>
                    <a:pt x="589066" y="360558"/>
                  </a:lnTo>
                  <a:lnTo>
                    <a:pt x="588302" y="360359"/>
                  </a:lnTo>
                  <a:lnTo>
                    <a:pt x="587739" y="360188"/>
                  </a:lnTo>
                  <a:lnTo>
                    <a:pt x="546003" y="346500"/>
                  </a:lnTo>
                  <a:lnTo>
                    <a:pt x="504480" y="330851"/>
                  </a:lnTo>
                  <a:lnTo>
                    <a:pt x="499423" y="328672"/>
                  </a:lnTo>
                  <a:close/>
                </a:path>
              </a:pathLst>
            </a:custGeom>
            <a:solidFill>
              <a:srgbClr val="00A3FE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6192837" y="5016500"/>
            <a:ext cx="16040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65" dirty="0">
                <a:solidFill>
                  <a:srgbClr val="00A3FE"/>
                </a:solidFill>
                <a:latin typeface="Arial Black" panose="020B0A04020102020204"/>
                <a:cs typeface="Arial Black" panose="020B0A04020102020204"/>
              </a:rPr>
              <a:t>Fastest</a:t>
            </a:r>
            <a:endParaRPr sz="3600">
              <a:latin typeface="Arial Black" panose="020B0A04020102020204"/>
              <a:cs typeface="Arial Black" panose="020B0A04020102020204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468367" y="7595228"/>
            <a:ext cx="483870" cy="358775"/>
          </a:xfrm>
          <a:custGeom>
            <a:avLst/>
            <a:gdLst/>
            <a:ahLst/>
            <a:cxnLst/>
            <a:rect l="l" t="t" r="r" b="b"/>
            <a:pathLst>
              <a:path w="483870" h="358775">
                <a:moveTo>
                  <a:pt x="335262" y="295829"/>
                </a:moveTo>
                <a:lnTo>
                  <a:pt x="233095" y="301491"/>
                </a:lnTo>
                <a:lnTo>
                  <a:pt x="206146" y="331604"/>
                </a:lnTo>
                <a:lnTo>
                  <a:pt x="209003" y="342585"/>
                </a:lnTo>
                <a:lnTo>
                  <a:pt x="215620" y="351315"/>
                </a:lnTo>
                <a:lnTo>
                  <a:pt x="225028" y="356927"/>
                </a:lnTo>
                <a:lnTo>
                  <a:pt x="236259" y="358554"/>
                </a:lnTo>
                <a:lnTo>
                  <a:pt x="483353" y="344859"/>
                </a:lnTo>
                <a:lnTo>
                  <a:pt x="483109" y="344479"/>
                </a:lnTo>
                <a:lnTo>
                  <a:pt x="419851" y="344479"/>
                </a:lnTo>
                <a:lnTo>
                  <a:pt x="413720" y="341345"/>
                </a:lnTo>
                <a:lnTo>
                  <a:pt x="355805" y="308549"/>
                </a:lnTo>
                <a:lnTo>
                  <a:pt x="335262" y="295829"/>
                </a:lnTo>
                <a:close/>
              </a:path>
              <a:path w="483870" h="358775">
                <a:moveTo>
                  <a:pt x="382369" y="293218"/>
                </a:moveTo>
                <a:lnTo>
                  <a:pt x="335262" y="295829"/>
                </a:lnTo>
                <a:lnTo>
                  <a:pt x="355805" y="308549"/>
                </a:lnTo>
                <a:lnTo>
                  <a:pt x="413720" y="341345"/>
                </a:lnTo>
                <a:lnTo>
                  <a:pt x="419851" y="344479"/>
                </a:lnTo>
                <a:lnTo>
                  <a:pt x="424975" y="334459"/>
                </a:lnTo>
                <a:lnTo>
                  <a:pt x="408804" y="334459"/>
                </a:lnTo>
                <a:lnTo>
                  <a:pt x="382369" y="293218"/>
                </a:lnTo>
                <a:close/>
              </a:path>
              <a:path w="483870" h="358775">
                <a:moveTo>
                  <a:pt x="320904" y="123764"/>
                </a:moveTo>
                <a:lnTo>
                  <a:pt x="310328" y="127876"/>
                </a:lnTo>
                <a:lnTo>
                  <a:pt x="302175" y="135769"/>
                </a:lnTo>
                <a:lnTo>
                  <a:pt x="297833" y="145826"/>
                </a:lnTo>
                <a:lnTo>
                  <a:pt x="297579" y="156777"/>
                </a:lnTo>
                <a:lnTo>
                  <a:pt x="301691" y="167352"/>
                </a:lnTo>
                <a:lnTo>
                  <a:pt x="344702" y="234454"/>
                </a:lnTo>
                <a:lnTo>
                  <a:pt x="384941" y="259370"/>
                </a:lnTo>
                <a:lnTo>
                  <a:pt x="440823" y="291015"/>
                </a:lnTo>
                <a:lnTo>
                  <a:pt x="445871" y="293597"/>
                </a:lnTo>
                <a:lnTo>
                  <a:pt x="419851" y="344479"/>
                </a:lnTo>
                <a:lnTo>
                  <a:pt x="483109" y="344479"/>
                </a:lnTo>
                <a:lnTo>
                  <a:pt x="349804" y="136512"/>
                </a:lnTo>
                <a:lnTo>
                  <a:pt x="341912" y="128360"/>
                </a:lnTo>
                <a:lnTo>
                  <a:pt x="331855" y="124018"/>
                </a:lnTo>
                <a:lnTo>
                  <a:pt x="320904" y="123764"/>
                </a:lnTo>
                <a:close/>
              </a:path>
              <a:path w="483870" h="358775">
                <a:moveTo>
                  <a:pt x="431280" y="290507"/>
                </a:moveTo>
                <a:lnTo>
                  <a:pt x="382369" y="293218"/>
                </a:lnTo>
                <a:lnTo>
                  <a:pt x="408804" y="334459"/>
                </a:lnTo>
                <a:lnTo>
                  <a:pt x="431162" y="290738"/>
                </a:lnTo>
                <a:lnTo>
                  <a:pt x="431280" y="290507"/>
                </a:lnTo>
                <a:close/>
              </a:path>
              <a:path w="483870" h="358775">
                <a:moveTo>
                  <a:pt x="439926" y="290507"/>
                </a:moveTo>
                <a:lnTo>
                  <a:pt x="431280" y="290507"/>
                </a:lnTo>
                <a:lnTo>
                  <a:pt x="408804" y="334459"/>
                </a:lnTo>
                <a:lnTo>
                  <a:pt x="424975" y="334459"/>
                </a:lnTo>
                <a:lnTo>
                  <a:pt x="445871" y="293597"/>
                </a:lnTo>
                <a:lnTo>
                  <a:pt x="440282" y="290738"/>
                </a:lnTo>
                <a:lnTo>
                  <a:pt x="439926" y="290507"/>
                </a:lnTo>
                <a:close/>
              </a:path>
              <a:path w="483870" h="358775">
                <a:moveTo>
                  <a:pt x="37538" y="0"/>
                </a:moveTo>
                <a:lnTo>
                  <a:pt x="0" y="43092"/>
                </a:lnTo>
                <a:lnTo>
                  <a:pt x="59289" y="94740"/>
                </a:lnTo>
                <a:lnTo>
                  <a:pt x="118999" y="143758"/>
                </a:lnTo>
                <a:lnTo>
                  <a:pt x="178663" y="189763"/>
                </a:lnTo>
                <a:lnTo>
                  <a:pt x="238123" y="232641"/>
                </a:lnTo>
                <a:lnTo>
                  <a:pt x="297223" y="272275"/>
                </a:lnTo>
                <a:lnTo>
                  <a:pt x="335262" y="295829"/>
                </a:lnTo>
                <a:lnTo>
                  <a:pt x="382369" y="293218"/>
                </a:lnTo>
                <a:lnTo>
                  <a:pt x="344702" y="234454"/>
                </a:lnTo>
                <a:lnTo>
                  <a:pt x="327750" y="223958"/>
                </a:lnTo>
                <a:lnTo>
                  <a:pt x="270358" y="185446"/>
                </a:lnTo>
                <a:lnTo>
                  <a:pt x="212572" y="143758"/>
                </a:lnTo>
                <a:lnTo>
                  <a:pt x="154241" y="98766"/>
                </a:lnTo>
                <a:lnTo>
                  <a:pt x="95874" y="50834"/>
                </a:lnTo>
                <a:lnTo>
                  <a:pt x="37538" y="0"/>
                </a:lnTo>
                <a:close/>
              </a:path>
              <a:path w="483870" h="358775">
                <a:moveTo>
                  <a:pt x="344702" y="234454"/>
                </a:moveTo>
                <a:lnTo>
                  <a:pt x="382369" y="293218"/>
                </a:lnTo>
                <a:lnTo>
                  <a:pt x="431280" y="290507"/>
                </a:lnTo>
                <a:lnTo>
                  <a:pt x="439926" y="290507"/>
                </a:lnTo>
                <a:lnTo>
                  <a:pt x="384453" y="259093"/>
                </a:lnTo>
                <a:lnTo>
                  <a:pt x="344702" y="234454"/>
                </a:lnTo>
                <a:close/>
              </a:path>
            </a:pathLst>
          </a:custGeom>
          <a:solidFill>
            <a:srgbClr val="00A3F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5953780" y="7015988"/>
            <a:ext cx="20434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40" dirty="0">
                <a:solidFill>
                  <a:srgbClr val="00A3FE"/>
                </a:solidFill>
                <a:latin typeface="Arial Black" panose="020B0A04020102020204"/>
                <a:cs typeface="Arial Black" panose="020B0A04020102020204"/>
              </a:rPr>
              <a:t>Balanced</a:t>
            </a:r>
            <a:endParaRPr sz="3600">
              <a:latin typeface="Arial Black" panose="020B0A04020102020204"/>
              <a:cs typeface="Arial Black" panose="020B0A04020102020204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343099" y="9020002"/>
            <a:ext cx="483870" cy="358775"/>
          </a:xfrm>
          <a:custGeom>
            <a:avLst/>
            <a:gdLst/>
            <a:ahLst/>
            <a:cxnLst/>
            <a:rect l="l" t="t" r="r" b="b"/>
            <a:pathLst>
              <a:path w="483870" h="358775">
                <a:moveTo>
                  <a:pt x="335263" y="295829"/>
                </a:moveTo>
                <a:lnTo>
                  <a:pt x="233095" y="301492"/>
                </a:lnTo>
                <a:lnTo>
                  <a:pt x="206146" y="331605"/>
                </a:lnTo>
                <a:lnTo>
                  <a:pt x="209003" y="342586"/>
                </a:lnTo>
                <a:lnTo>
                  <a:pt x="215620" y="351316"/>
                </a:lnTo>
                <a:lnTo>
                  <a:pt x="225028" y="356928"/>
                </a:lnTo>
                <a:lnTo>
                  <a:pt x="236258" y="358554"/>
                </a:lnTo>
                <a:lnTo>
                  <a:pt x="483353" y="344859"/>
                </a:lnTo>
                <a:lnTo>
                  <a:pt x="483110" y="344480"/>
                </a:lnTo>
                <a:lnTo>
                  <a:pt x="419850" y="344480"/>
                </a:lnTo>
                <a:lnTo>
                  <a:pt x="413720" y="341345"/>
                </a:lnTo>
                <a:lnTo>
                  <a:pt x="355805" y="308549"/>
                </a:lnTo>
                <a:lnTo>
                  <a:pt x="335263" y="295829"/>
                </a:lnTo>
                <a:close/>
              </a:path>
              <a:path w="483870" h="358775">
                <a:moveTo>
                  <a:pt x="382369" y="293219"/>
                </a:moveTo>
                <a:lnTo>
                  <a:pt x="335263" y="295829"/>
                </a:lnTo>
                <a:lnTo>
                  <a:pt x="355805" y="308549"/>
                </a:lnTo>
                <a:lnTo>
                  <a:pt x="413720" y="341345"/>
                </a:lnTo>
                <a:lnTo>
                  <a:pt x="419850" y="344480"/>
                </a:lnTo>
                <a:lnTo>
                  <a:pt x="424975" y="334459"/>
                </a:lnTo>
                <a:lnTo>
                  <a:pt x="408804" y="334459"/>
                </a:lnTo>
                <a:lnTo>
                  <a:pt x="382369" y="293219"/>
                </a:lnTo>
                <a:close/>
              </a:path>
              <a:path w="483870" h="358775">
                <a:moveTo>
                  <a:pt x="320903" y="123764"/>
                </a:moveTo>
                <a:lnTo>
                  <a:pt x="310328" y="127876"/>
                </a:lnTo>
                <a:lnTo>
                  <a:pt x="302175" y="135769"/>
                </a:lnTo>
                <a:lnTo>
                  <a:pt x="297833" y="145826"/>
                </a:lnTo>
                <a:lnTo>
                  <a:pt x="297579" y="156777"/>
                </a:lnTo>
                <a:lnTo>
                  <a:pt x="301691" y="167353"/>
                </a:lnTo>
                <a:lnTo>
                  <a:pt x="344702" y="234456"/>
                </a:lnTo>
                <a:lnTo>
                  <a:pt x="384941" y="259371"/>
                </a:lnTo>
                <a:lnTo>
                  <a:pt x="440814" y="291012"/>
                </a:lnTo>
                <a:lnTo>
                  <a:pt x="445871" y="293598"/>
                </a:lnTo>
                <a:lnTo>
                  <a:pt x="419850" y="344480"/>
                </a:lnTo>
                <a:lnTo>
                  <a:pt x="483110" y="344480"/>
                </a:lnTo>
                <a:lnTo>
                  <a:pt x="349804" y="136513"/>
                </a:lnTo>
                <a:lnTo>
                  <a:pt x="341912" y="128360"/>
                </a:lnTo>
                <a:lnTo>
                  <a:pt x="331854" y="124018"/>
                </a:lnTo>
                <a:lnTo>
                  <a:pt x="320903" y="123764"/>
                </a:lnTo>
                <a:close/>
              </a:path>
              <a:path w="483870" h="358775">
                <a:moveTo>
                  <a:pt x="431280" y="290508"/>
                </a:moveTo>
                <a:lnTo>
                  <a:pt x="382369" y="293219"/>
                </a:lnTo>
                <a:lnTo>
                  <a:pt x="408804" y="334459"/>
                </a:lnTo>
                <a:lnTo>
                  <a:pt x="431162" y="290739"/>
                </a:lnTo>
                <a:lnTo>
                  <a:pt x="431280" y="290508"/>
                </a:lnTo>
                <a:close/>
              </a:path>
              <a:path w="483870" h="358775">
                <a:moveTo>
                  <a:pt x="439925" y="290508"/>
                </a:moveTo>
                <a:lnTo>
                  <a:pt x="431280" y="290508"/>
                </a:lnTo>
                <a:lnTo>
                  <a:pt x="408804" y="334459"/>
                </a:lnTo>
                <a:lnTo>
                  <a:pt x="424975" y="334459"/>
                </a:lnTo>
                <a:lnTo>
                  <a:pt x="445871" y="293598"/>
                </a:lnTo>
                <a:lnTo>
                  <a:pt x="440282" y="290739"/>
                </a:lnTo>
                <a:lnTo>
                  <a:pt x="439925" y="290508"/>
                </a:lnTo>
                <a:close/>
              </a:path>
              <a:path w="483870" h="358775">
                <a:moveTo>
                  <a:pt x="37538" y="0"/>
                </a:moveTo>
                <a:lnTo>
                  <a:pt x="0" y="43092"/>
                </a:lnTo>
                <a:lnTo>
                  <a:pt x="59289" y="94741"/>
                </a:lnTo>
                <a:lnTo>
                  <a:pt x="118998" y="143758"/>
                </a:lnTo>
                <a:lnTo>
                  <a:pt x="178663" y="189763"/>
                </a:lnTo>
                <a:lnTo>
                  <a:pt x="238123" y="232641"/>
                </a:lnTo>
                <a:lnTo>
                  <a:pt x="297223" y="272275"/>
                </a:lnTo>
                <a:lnTo>
                  <a:pt x="335263" y="295829"/>
                </a:lnTo>
                <a:lnTo>
                  <a:pt x="382369" y="293219"/>
                </a:lnTo>
                <a:lnTo>
                  <a:pt x="344702" y="234456"/>
                </a:lnTo>
                <a:lnTo>
                  <a:pt x="327750" y="223959"/>
                </a:lnTo>
                <a:lnTo>
                  <a:pt x="270358" y="185447"/>
                </a:lnTo>
                <a:lnTo>
                  <a:pt x="212571" y="143758"/>
                </a:lnTo>
                <a:lnTo>
                  <a:pt x="154241" y="98766"/>
                </a:lnTo>
                <a:lnTo>
                  <a:pt x="95874" y="50834"/>
                </a:lnTo>
                <a:lnTo>
                  <a:pt x="37538" y="0"/>
                </a:lnTo>
                <a:close/>
              </a:path>
              <a:path w="483870" h="358775">
                <a:moveTo>
                  <a:pt x="344702" y="234456"/>
                </a:moveTo>
                <a:lnTo>
                  <a:pt x="382369" y="293219"/>
                </a:lnTo>
                <a:lnTo>
                  <a:pt x="431280" y="290508"/>
                </a:lnTo>
                <a:lnTo>
                  <a:pt x="439925" y="290508"/>
                </a:lnTo>
                <a:lnTo>
                  <a:pt x="384453" y="259094"/>
                </a:lnTo>
                <a:lnTo>
                  <a:pt x="344702" y="234456"/>
                </a:lnTo>
                <a:close/>
              </a:path>
            </a:pathLst>
          </a:custGeom>
          <a:solidFill>
            <a:srgbClr val="00A3F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6154737" y="8216182"/>
            <a:ext cx="10648315" cy="1295400"/>
          </a:xfrm>
          <a:prstGeom prst="rect">
            <a:avLst/>
          </a:prstGeom>
        </p:spPr>
        <p:txBody>
          <a:bodyPr vert="horz" wrap="square" lIns="0" tIns="116839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920"/>
              </a:spcBef>
            </a:pPr>
            <a:r>
              <a:rPr sz="5400" spc="-540" baseline="-18000" dirty="0">
                <a:solidFill>
                  <a:srgbClr val="00A3FE"/>
                </a:solidFill>
                <a:latin typeface="Arial Black" panose="020B0A04020102020204"/>
                <a:cs typeface="Arial Black" panose="020B0A04020102020204"/>
              </a:rPr>
              <a:t>Slowest</a:t>
            </a:r>
            <a:r>
              <a:rPr sz="5400" spc="75" baseline="-18000" dirty="0">
                <a:solidFill>
                  <a:srgbClr val="00A3FE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3400" dirty="0">
                <a:solidFill>
                  <a:srgbClr val="FF1675"/>
                </a:solidFill>
                <a:latin typeface="Lucida Sans Unicode" panose="020B0602030504020204"/>
                <a:cs typeface="Lucida Sans Unicode" panose="020B0602030504020204"/>
              </a:rPr>
              <a:t>-</a:t>
            </a:r>
            <a:r>
              <a:rPr sz="3400" spc="465" dirty="0">
                <a:solidFill>
                  <a:srgbClr val="FF1675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3400" dirty="0">
                <a:solidFill>
                  <a:srgbClr val="FF1675"/>
                </a:solidFill>
                <a:latin typeface="Arial MT"/>
                <a:cs typeface="Arial MT"/>
              </a:rPr>
              <a:t>page</a:t>
            </a:r>
            <a:r>
              <a:rPr sz="3400" spc="-55" dirty="0">
                <a:solidFill>
                  <a:srgbClr val="FF1675"/>
                </a:solidFill>
                <a:latin typeface="Arial MT"/>
                <a:cs typeface="Arial MT"/>
              </a:rPr>
              <a:t> </a:t>
            </a:r>
            <a:r>
              <a:rPr sz="3400" dirty="0">
                <a:solidFill>
                  <a:srgbClr val="FF1675"/>
                </a:solidFill>
                <a:latin typeface="Arial MT"/>
                <a:cs typeface="Arial MT"/>
              </a:rPr>
              <a:t>executes</a:t>
            </a:r>
            <a:r>
              <a:rPr sz="3400" spc="-50" dirty="0">
                <a:solidFill>
                  <a:srgbClr val="FF1675"/>
                </a:solidFill>
                <a:latin typeface="Arial MT"/>
                <a:cs typeface="Arial MT"/>
              </a:rPr>
              <a:t> </a:t>
            </a:r>
            <a:r>
              <a:rPr sz="3400" spc="45" dirty="0">
                <a:solidFill>
                  <a:srgbClr val="FF1675"/>
                </a:solidFill>
                <a:latin typeface="Arial MT"/>
                <a:cs typeface="Arial MT"/>
              </a:rPr>
              <a:t>dynamically</a:t>
            </a:r>
            <a:r>
              <a:rPr sz="3400" spc="-60" dirty="0">
                <a:solidFill>
                  <a:srgbClr val="FF1675"/>
                </a:solidFill>
                <a:latin typeface="Arial MT"/>
                <a:cs typeface="Arial MT"/>
              </a:rPr>
              <a:t> </a:t>
            </a:r>
            <a:r>
              <a:rPr sz="3400" spc="55" dirty="0">
                <a:solidFill>
                  <a:srgbClr val="FF1675"/>
                </a:solidFill>
                <a:latin typeface="Arial MT"/>
                <a:cs typeface="Arial MT"/>
              </a:rPr>
              <a:t>loaded</a:t>
            </a:r>
            <a:r>
              <a:rPr sz="3400" spc="-50" dirty="0">
                <a:solidFill>
                  <a:srgbClr val="FF1675"/>
                </a:solidFill>
                <a:latin typeface="Arial MT"/>
                <a:cs typeface="Arial MT"/>
              </a:rPr>
              <a:t> </a:t>
            </a:r>
            <a:r>
              <a:rPr sz="3400" spc="-10" dirty="0">
                <a:solidFill>
                  <a:srgbClr val="FF1675"/>
                </a:solidFill>
                <a:latin typeface="Arial MT"/>
                <a:cs typeface="Arial MT"/>
              </a:rPr>
              <a:t>scripts</a:t>
            </a:r>
            <a:endParaRPr sz="3400">
              <a:latin typeface="Arial MT"/>
              <a:cs typeface="Arial MT"/>
            </a:endParaRPr>
          </a:p>
          <a:p>
            <a:pPr marL="1900555">
              <a:lnSpc>
                <a:spcPct val="100000"/>
              </a:lnSpc>
              <a:spcBef>
                <a:spcPts val="775"/>
              </a:spcBef>
            </a:pPr>
            <a:r>
              <a:rPr sz="3400" dirty="0">
                <a:solidFill>
                  <a:srgbClr val="FF1675"/>
                </a:solidFill>
                <a:latin typeface="Lucida Sans Unicode" panose="020B0602030504020204"/>
                <a:cs typeface="Lucida Sans Unicode" panose="020B0602030504020204"/>
              </a:rPr>
              <a:t>-</a:t>
            </a:r>
            <a:r>
              <a:rPr sz="3400" spc="505" dirty="0">
                <a:solidFill>
                  <a:srgbClr val="FF1675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3400" dirty="0">
                <a:solidFill>
                  <a:srgbClr val="FF1675"/>
                </a:solidFill>
                <a:latin typeface="Arial MT"/>
                <a:cs typeface="Arial MT"/>
              </a:rPr>
              <a:t>‘networkidle’</a:t>
            </a:r>
            <a:r>
              <a:rPr sz="3400" spc="-35" dirty="0">
                <a:solidFill>
                  <a:srgbClr val="FF1675"/>
                </a:solidFill>
                <a:latin typeface="Arial MT"/>
                <a:cs typeface="Arial MT"/>
              </a:rPr>
              <a:t> </a:t>
            </a:r>
            <a:r>
              <a:rPr sz="3400" spc="70" dirty="0">
                <a:solidFill>
                  <a:srgbClr val="FF1675"/>
                </a:solidFill>
                <a:latin typeface="Arial MT"/>
                <a:cs typeface="Arial MT"/>
              </a:rPr>
              <a:t>fired</a:t>
            </a:r>
            <a:r>
              <a:rPr sz="3400" spc="-30" dirty="0">
                <a:solidFill>
                  <a:srgbClr val="FF1675"/>
                </a:solidFill>
                <a:latin typeface="Arial MT"/>
                <a:cs typeface="Arial MT"/>
              </a:rPr>
              <a:t> </a:t>
            </a:r>
            <a:r>
              <a:rPr sz="3400" spc="60" dirty="0">
                <a:solidFill>
                  <a:srgbClr val="FF1675"/>
                </a:solidFill>
                <a:latin typeface="Arial MT"/>
                <a:cs typeface="Arial MT"/>
              </a:rPr>
              <a:t>after</a:t>
            </a:r>
            <a:r>
              <a:rPr sz="3400" spc="-25" dirty="0">
                <a:solidFill>
                  <a:srgbClr val="FF1675"/>
                </a:solidFill>
                <a:latin typeface="Arial MT"/>
                <a:cs typeface="Arial MT"/>
              </a:rPr>
              <a:t> </a:t>
            </a:r>
            <a:r>
              <a:rPr sz="3400" spc="90" dirty="0">
                <a:solidFill>
                  <a:srgbClr val="FF1675"/>
                </a:solidFill>
                <a:latin typeface="Arial MT"/>
                <a:cs typeface="Arial MT"/>
              </a:rPr>
              <a:t>500ms</a:t>
            </a:r>
            <a:r>
              <a:rPr sz="3400" spc="-30" dirty="0">
                <a:solidFill>
                  <a:srgbClr val="FF1675"/>
                </a:solidFill>
                <a:latin typeface="Arial MT"/>
                <a:cs typeface="Arial MT"/>
              </a:rPr>
              <a:t> </a:t>
            </a:r>
            <a:r>
              <a:rPr sz="3400" spc="65" dirty="0">
                <a:solidFill>
                  <a:srgbClr val="FF1675"/>
                </a:solidFill>
                <a:latin typeface="Arial MT"/>
                <a:cs typeface="Arial MT"/>
              </a:rPr>
              <a:t>of</a:t>
            </a:r>
            <a:r>
              <a:rPr sz="3400" spc="-40" dirty="0">
                <a:solidFill>
                  <a:srgbClr val="FF1675"/>
                </a:solidFill>
                <a:latin typeface="Arial MT"/>
                <a:cs typeface="Arial MT"/>
              </a:rPr>
              <a:t> </a:t>
            </a:r>
            <a:r>
              <a:rPr sz="3400" spc="55" dirty="0">
                <a:solidFill>
                  <a:srgbClr val="FF1675"/>
                </a:solidFill>
                <a:latin typeface="Arial MT"/>
                <a:cs typeface="Arial MT"/>
              </a:rPr>
              <a:t>no</a:t>
            </a:r>
            <a:r>
              <a:rPr sz="3400" spc="-25" dirty="0">
                <a:solidFill>
                  <a:srgbClr val="FF1675"/>
                </a:solidFill>
                <a:latin typeface="Arial MT"/>
                <a:cs typeface="Arial MT"/>
              </a:rPr>
              <a:t> </a:t>
            </a:r>
            <a:r>
              <a:rPr sz="3400" spc="80" dirty="0">
                <a:solidFill>
                  <a:srgbClr val="FF1675"/>
                </a:solidFill>
                <a:latin typeface="Arial MT"/>
                <a:cs typeface="Arial MT"/>
              </a:rPr>
              <a:t>traffic</a:t>
            </a:r>
            <a:endParaRPr sz="3400">
              <a:latin typeface="Arial MT"/>
              <a:cs typeface="Arial MT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8270654" y="5348681"/>
            <a:ext cx="9509760" cy="1176655"/>
          </a:xfrm>
          <a:custGeom>
            <a:avLst/>
            <a:gdLst/>
            <a:ahLst/>
            <a:cxnLst/>
            <a:rect l="l" t="t" r="r" b="b"/>
            <a:pathLst>
              <a:path w="9509760" h="1176654">
                <a:moveTo>
                  <a:pt x="9412876" y="0"/>
                </a:moveTo>
                <a:lnTo>
                  <a:pt x="96466" y="0"/>
                </a:lnTo>
                <a:lnTo>
                  <a:pt x="58917" y="7580"/>
                </a:lnTo>
                <a:lnTo>
                  <a:pt x="28254" y="28254"/>
                </a:lnTo>
                <a:lnTo>
                  <a:pt x="7580" y="58917"/>
                </a:lnTo>
                <a:lnTo>
                  <a:pt x="0" y="96466"/>
                </a:lnTo>
                <a:lnTo>
                  <a:pt x="0" y="1080143"/>
                </a:lnTo>
                <a:lnTo>
                  <a:pt x="7580" y="1117692"/>
                </a:lnTo>
                <a:lnTo>
                  <a:pt x="28254" y="1148355"/>
                </a:lnTo>
                <a:lnTo>
                  <a:pt x="58917" y="1169029"/>
                </a:lnTo>
                <a:lnTo>
                  <a:pt x="96466" y="1176610"/>
                </a:lnTo>
                <a:lnTo>
                  <a:pt x="9412876" y="1176610"/>
                </a:lnTo>
                <a:lnTo>
                  <a:pt x="9450426" y="1169029"/>
                </a:lnTo>
                <a:lnTo>
                  <a:pt x="9481090" y="1148355"/>
                </a:lnTo>
                <a:lnTo>
                  <a:pt x="9501764" y="1117692"/>
                </a:lnTo>
                <a:lnTo>
                  <a:pt x="9509345" y="1080143"/>
                </a:lnTo>
                <a:lnTo>
                  <a:pt x="9509345" y="96466"/>
                </a:lnTo>
                <a:lnTo>
                  <a:pt x="9501764" y="58917"/>
                </a:lnTo>
                <a:lnTo>
                  <a:pt x="9481090" y="28254"/>
                </a:lnTo>
                <a:lnTo>
                  <a:pt x="9450426" y="7580"/>
                </a:lnTo>
                <a:lnTo>
                  <a:pt x="9412876" y="0"/>
                </a:lnTo>
                <a:close/>
              </a:path>
            </a:pathLst>
          </a:custGeom>
          <a:solidFill>
            <a:srgbClr val="FF1675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8270654" y="7668910"/>
            <a:ext cx="7650480" cy="738505"/>
          </a:xfrm>
          <a:custGeom>
            <a:avLst/>
            <a:gdLst/>
            <a:ahLst/>
            <a:cxnLst/>
            <a:rect l="l" t="t" r="r" b="b"/>
            <a:pathLst>
              <a:path w="7650480" h="738504">
                <a:moveTo>
                  <a:pt x="7589842" y="0"/>
                </a:moveTo>
                <a:lnTo>
                  <a:pt x="60523" y="0"/>
                </a:lnTo>
                <a:lnTo>
                  <a:pt x="36964" y="4756"/>
                </a:lnTo>
                <a:lnTo>
                  <a:pt x="17726" y="17727"/>
                </a:lnTo>
                <a:lnTo>
                  <a:pt x="4756" y="36965"/>
                </a:lnTo>
                <a:lnTo>
                  <a:pt x="0" y="60524"/>
                </a:lnTo>
                <a:lnTo>
                  <a:pt x="0" y="677674"/>
                </a:lnTo>
                <a:lnTo>
                  <a:pt x="4756" y="701233"/>
                </a:lnTo>
                <a:lnTo>
                  <a:pt x="17726" y="720471"/>
                </a:lnTo>
                <a:lnTo>
                  <a:pt x="36964" y="733442"/>
                </a:lnTo>
                <a:lnTo>
                  <a:pt x="60523" y="738198"/>
                </a:lnTo>
                <a:lnTo>
                  <a:pt x="7589842" y="738198"/>
                </a:lnTo>
                <a:lnTo>
                  <a:pt x="7613401" y="733442"/>
                </a:lnTo>
                <a:lnTo>
                  <a:pt x="7632641" y="720471"/>
                </a:lnTo>
                <a:lnTo>
                  <a:pt x="7645613" y="701233"/>
                </a:lnTo>
                <a:lnTo>
                  <a:pt x="7650370" y="677674"/>
                </a:lnTo>
                <a:lnTo>
                  <a:pt x="7650370" y="60524"/>
                </a:lnTo>
                <a:lnTo>
                  <a:pt x="7645613" y="36965"/>
                </a:lnTo>
                <a:lnTo>
                  <a:pt x="7632641" y="17727"/>
                </a:lnTo>
                <a:lnTo>
                  <a:pt x="7613401" y="4756"/>
                </a:lnTo>
                <a:lnTo>
                  <a:pt x="7589842" y="0"/>
                </a:lnTo>
                <a:close/>
              </a:path>
            </a:pathLst>
          </a:custGeom>
          <a:solidFill>
            <a:srgbClr val="FF1675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8270654" y="8960806"/>
            <a:ext cx="8717280" cy="738505"/>
          </a:xfrm>
          <a:custGeom>
            <a:avLst/>
            <a:gdLst/>
            <a:ahLst/>
            <a:cxnLst/>
            <a:rect l="l" t="t" r="r" b="b"/>
            <a:pathLst>
              <a:path w="8717280" h="738504">
                <a:moveTo>
                  <a:pt x="8656337" y="0"/>
                </a:moveTo>
                <a:lnTo>
                  <a:pt x="60524" y="0"/>
                </a:lnTo>
                <a:lnTo>
                  <a:pt x="36965" y="4756"/>
                </a:lnTo>
                <a:lnTo>
                  <a:pt x="17727" y="17727"/>
                </a:lnTo>
                <a:lnTo>
                  <a:pt x="4756" y="36965"/>
                </a:lnTo>
                <a:lnTo>
                  <a:pt x="0" y="60524"/>
                </a:lnTo>
                <a:lnTo>
                  <a:pt x="0" y="677673"/>
                </a:lnTo>
                <a:lnTo>
                  <a:pt x="4756" y="701232"/>
                </a:lnTo>
                <a:lnTo>
                  <a:pt x="17727" y="720471"/>
                </a:lnTo>
                <a:lnTo>
                  <a:pt x="36965" y="733441"/>
                </a:lnTo>
                <a:lnTo>
                  <a:pt x="60524" y="738198"/>
                </a:lnTo>
                <a:lnTo>
                  <a:pt x="8656337" y="738198"/>
                </a:lnTo>
                <a:lnTo>
                  <a:pt x="8679897" y="733441"/>
                </a:lnTo>
                <a:lnTo>
                  <a:pt x="8699136" y="720471"/>
                </a:lnTo>
                <a:lnTo>
                  <a:pt x="8712109" y="701232"/>
                </a:lnTo>
                <a:lnTo>
                  <a:pt x="8716865" y="677673"/>
                </a:lnTo>
                <a:lnTo>
                  <a:pt x="8716865" y="60524"/>
                </a:lnTo>
                <a:lnTo>
                  <a:pt x="8712109" y="36965"/>
                </a:lnTo>
                <a:lnTo>
                  <a:pt x="8699136" y="17727"/>
                </a:lnTo>
                <a:lnTo>
                  <a:pt x="8679897" y="4756"/>
                </a:lnTo>
                <a:lnTo>
                  <a:pt x="8656337" y="0"/>
                </a:lnTo>
                <a:close/>
              </a:path>
            </a:pathLst>
          </a:custGeom>
          <a:solidFill>
            <a:srgbClr val="FF1675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5929" y="4061459"/>
            <a:ext cx="14635480" cy="31927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0" dirty="0">
                <a:solidFill>
                  <a:srgbClr val="00A3FE"/>
                </a:solidFill>
                <a:latin typeface="Courier New" panose="02070309020205020404"/>
                <a:cs typeface="Courier New" panose="02070309020205020404"/>
              </a:rPr>
              <a:t>locator</a:t>
            </a:r>
            <a:r>
              <a:rPr sz="3200" spc="-10" dirty="0">
                <a:solidFill>
                  <a:srgbClr val="130F25"/>
                </a:solidFill>
                <a:latin typeface="Courier New" panose="02070309020205020404"/>
                <a:cs typeface="Courier New" panose="02070309020205020404"/>
              </a:rPr>
              <a:t>.click();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 marL="12700" marR="191135">
              <a:lnSpc>
                <a:spcPts val="8500"/>
              </a:lnSpc>
              <a:spcBef>
                <a:spcPts val="960"/>
              </a:spcBef>
            </a:pPr>
            <a:r>
              <a:rPr sz="3200" dirty="0">
                <a:solidFill>
                  <a:srgbClr val="00A3FE"/>
                </a:solidFill>
                <a:latin typeface="Courier New" panose="02070309020205020404"/>
                <a:cs typeface="Courier New" panose="02070309020205020404"/>
              </a:rPr>
              <a:t>locator</a:t>
            </a:r>
            <a:r>
              <a:rPr sz="3200" dirty="0">
                <a:solidFill>
                  <a:srgbClr val="130F25"/>
                </a:solidFill>
                <a:latin typeface="Courier New" panose="02070309020205020404"/>
                <a:cs typeface="Courier New" panose="02070309020205020404"/>
              </a:rPr>
              <a:t>.click(</a:t>
            </a:r>
            <a:r>
              <a:rPr sz="3200" dirty="0">
                <a:solidFill>
                  <a:srgbClr val="FF1675"/>
                </a:solidFill>
                <a:latin typeface="Courier New" panose="02070309020205020404"/>
                <a:cs typeface="Courier New" panose="02070309020205020404"/>
              </a:rPr>
              <a:t>new</a:t>
            </a:r>
            <a:r>
              <a:rPr sz="3200" spc="-325" dirty="0">
                <a:solidFill>
                  <a:srgbClr val="FF167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spc="-10" dirty="0">
                <a:solidFill>
                  <a:srgbClr val="130F25"/>
                </a:solidFill>
                <a:latin typeface="Courier New" panose="02070309020205020404"/>
                <a:cs typeface="Courier New" panose="02070309020205020404"/>
              </a:rPr>
              <a:t>Locator.ClickOptions().setClickCount(</a:t>
            </a:r>
            <a:r>
              <a:rPr sz="3200" spc="-10" dirty="0">
                <a:solidFill>
                  <a:srgbClr val="FF1675"/>
                </a:solidFill>
                <a:latin typeface="Courier New" panose="02070309020205020404"/>
                <a:cs typeface="Courier New" panose="02070309020205020404"/>
              </a:rPr>
              <a:t>2</a:t>
            </a:r>
            <a:r>
              <a:rPr sz="3200" spc="-10" dirty="0">
                <a:solidFill>
                  <a:srgbClr val="130F25"/>
                </a:solidFill>
                <a:latin typeface="Courier New" panose="02070309020205020404"/>
                <a:cs typeface="Courier New" panose="02070309020205020404"/>
              </a:rPr>
              <a:t>)); </a:t>
            </a:r>
            <a:r>
              <a:rPr sz="3200" dirty="0">
                <a:solidFill>
                  <a:srgbClr val="00A3FE"/>
                </a:solidFill>
                <a:latin typeface="Courier New" panose="02070309020205020404"/>
                <a:cs typeface="Courier New" panose="02070309020205020404"/>
              </a:rPr>
              <a:t>locator</a:t>
            </a:r>
            <a:r>
              <a:rPr sz="3200" dirty="0">
                <a:solidFill>
                  <a:srgbClr val="130F25"/>
                </a:solidFill>
                <a:latin typeface="Courier New" panose="02070309020205020404"/>
                <a:cs typeface="Courier New" panose="02070309020205020404"/>
              </a:rPr>
              <a:t>.click(</a:t>
            </a:r>
            <a:r>
              <a:rPr sz="3200" dirty="0">
                <a:solidFill>
                  <a:srgbClr val="FF1675"/>
                </a:solidFill>
                <a:latin typeface="Courier New" panose="02070309020205020404"/>
                <a:cs typeface="Courier New" panose="02070309020205020404"/>
              </a:rPr>
              <a:t>new</a:t>
            </a:r>
            <a:r>
              <a:rPr sz="3200" spc="-325" dirty="0">
                <a:solidFill>
                  <a:srgbClr val="FF167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spc="-10" dirty="0">
                <a:solidFill>
                  <a:srgbClr val="130F25"/>
                </a:solidFill>
                <a:latin typeface="Courier New" panose="02070309020205020404"/>
                <a:cs typeface="Courier New" panose="02070309020205020404"/>
              </a:rPr>
              <a:t>Locator.ClickOptions()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 marL="7042785">
              <a:lnSpc>
                <a:spcPts val="3135"/>
              </a:lnSpc>
            </a:pPr>
            <a:r>
              <a:rPr sz="3200" spc="-10" dirty="0">
                <a:solidFill>
                  <a:srgbClr val="130F25"/>
                </a:solidFill>
                <a:latin typeface="Courier New" panose="02070309020205020404"/>
                <a:cs typeface="Courier New" panose="02070309020205020404"/>
              </a:rPr>
              <a:t>.setButton(MouseButton.</a:t>
            </a:r>
            <a:r>
              <a:rPr sz="3200" spc="-10" dirty="0">
                <a:solidFill>
                  <a:srgbClr val="FF1675"/>
                </a:solidFill>
                <a:latin typeface="Courier New" panose="02070309020205020404"/>
                <a:cs typeface="Courier New" panose="02070309020205020404"/>
              </a:rPr>
              <a:t>RIGHT</a:t>
            </a:r>
            <a:r>
              <a:rPr sz="3200" spc="-10" dirty="0">
                <a:solidFill>
                  <a:srgbClr val="130F25"/>
                </a:solidFill>
                <a:latin typeface="Courier New" panose="02070309020205020404"/>
                <a:cs typeface="Courier New" panose="02070309020205020404"/>
              </a:rPr>
              <a:t>));</a:t>
            </a:r>
            <a:endParaRPr sz="3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6999"/>
                </a:lnTo>
                <a:lnTo>
                  <a:pt x="18288000" y="10286999"/>
                </a:lnTo>
                <a:lnTo>
                  <a:pt x="18288000" y="0"/>
                </a:lnTo>
                <a:close/>
              </a:path>
            </a:pathLst>
          </a:custGeom>
          <a:solidFill>
            <a:srgbClr val="00A3F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68300" rIns="0" bIns="0" rtlCol="0">
            <a:spAutoFit/>
          </a:bodyPr>
          <a:lstStyle/>
          <a:p>
            <a:pPr marL="585470" marR="5080">
              <a:lnSpc>
                <a:spcPct val="100000"/>
              </a:lnSpc>
              <a:spcBef>
                <a:spcPts val="100"/>
              </a:spcBef>
            </a:pPr>
            <a:r>
              <a:rPr spc="-390" dirty="0"/>
              <a:t>Predictable</a:t>
            </a:r>
            <a:r>
              <a:rPr spc="-380" dirty="0"/>
              <a:t> </a:t>
            </a:r>
            <a:r>
              <a:rPr spc="-400" dirty="0"/>
              <a:t>and</a:t>
            </a:r>
            <a:r>
              <a:rPr spc="-385" dirty="0"/>
              <a:t> </a:t>
            </a:r>
            <a:r>
              <a:rPr spc="-380" dirty="0"/>
              <a:t>consistent</a:t>
            </a:r>
            <a:r>
              <a:rPr spc="-375" dirty="0"/>
              <a:t> </a:t>
            </a:r>
            <a:r>
              <a:rPr spc="-345" dirty="0"/>
              <a:t>public</a:t>
            </a:r>
            <a:r>
              <a:rPr spc="-375" dirty="0"/>
              <a:t> </a:t>
            </a:r>
            <a:r>
              <a:rPr spc="-560" dirty="0"/>
              <a:t>API </a:t>
            </a:r>
            <a:r>
              <a:rPr spc="-420" dirty="0"/>
              <a:t>indicates</a:t>
            </a:r>
            <a:r>
              <a:rPr spc="-370" dirty="0"/>
              <a:t> </a:t>
            </a:r>
            <a:r>
              <a:rPr spc="-640" dirty="0"/>
              <a:t>a</a:t>
            </a:r>
            <a:r>
              <a:rPr spc="-365" dirty="0"/>
              <a:t> </a:t>
            </a:r>
            <a:r>
              <a:rPr spc="-300" dirty="0"/>
              <a:t>well-</a:t>
            </a:r>
            <a:r>
              <a:rPr spc="-155" dirty="0"/>
              <a:t>thought-</a:t>
            </a:r>
            <a:r>
              <a:rPr spc="-285" dirty="0"/>
              <a:t>out</a:t>
            </a:r>
            <a:r>
              <a:rPr spc="-365" dirty="0"/>
              <a:t> </a:t>
            </a:r>
            <a:r>
              <a:rPr spc="-385" dirty="0"/>
              <a:t>design</a:t>
            </a:r>
            <a:endParaRPr spc="-385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22900" y="2585211"/>
            <a:ext cx="963930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spc="-155" dirty="0">
                <a:solidFill>
                  <a:srgbClr val="130F24"/>
                </a:solidFill>
              </a:rPr>
              <a:t>.fill()</a:t>
            </a:r>
            <a:endParaRPr sz="3400"/>
          </a:p>
        </p:txBody>
      </p:sp>
      <p:grpSp>
        <p:nvGrpSpPr>
          <p:cNvPr id="3" name="object 3"/>
          <p:cNvGrpSpPr/>
          <p:nvPr/>
        </p:nvGrpSpPr>
        <p:grpSpPr>
          <a:xfrm>
            <a:off x="888615" y="3179831"/>
            <a:ext cx="7943850" cy="5991225"/>
            <a:chOff x="888615" y="3179831"/>
            <a:chExt cx="7943850" cy="5991225"/>
          </a:xfrm>
        </p:grpSpPr>
        <p:sp>
          <p:nvSpPr>
            <p:cNvPr id="4" name="object 4"/>
            <p:cNvSpPr/>
            <p:nvPr/>
          </p:nvSpPr>
          <p:spPr>
            <a:xfrm>
              <a:off x="917190" y="3208406"/>
              <a:ext cx="7886700" cy="5934075"/>
            </a:xfrm>
            <a:custGeom>
              <a:avLst/>
              <a:gdLst/>
              <a:ahLst/>
              <a:cxnLst/>
              <a:rect l="l" t="t" r="r" b="b"/>
              <a:pathLst>
                <a:path w="7886700" h="5934075">
                  <a:moveTo>
                    <a:pt x="7699715" y="0"/>
                  </a:moveTo>
                  <a:lnTo>
                    <a:pt x="186433" y="0"/>
                  </a:lnTo>
                  <a:lnTo>
                    <a:pt x="136872" y="6659"/>
                  </a:lnTo>
                  <a:lnTo>
                    <a:pt x="92337" y="25453"/>
                  </a:lnTo>
                  <a:lnTo>
                    <a:pt x="54605" y="54605"/>
                  </a:lnTo>
                  <a:lnTo>
                    <a:pt x="25453" y="92337"/>
                  </a:lnTo>
                  <a:lnTo>
                    <a:pt x="6659" y="136872"/>
                  </a:lnTo>
                  <a:lnTo>
                    <a:pt x="0" y="186433"/>
                  </a:lnTo>
                  <a:lnTo>
                    <a:pt x="0" y="5747089"/>
                  </a:lnTo>
                  <a:lnTo>
                    <a:pt x="6659" y="5796650"/>
                  </a:lnTo>
                  <a:lnTo>
                    <a:pt x="25453" y="5841185"/>
                  </a:lnTo>
                  <a:lnTo>
                    <a:pt x="54605" y="5878917"/>
                  </a:lnTo>
                  <a:lnTo>
                    <a:pt x="92337" y="5908068"/>
                  </a:lnTo>
                  <a:lnTo>
                    <a:pt x="136872" y="5926862"/>
                  </a:lnTo>
                  <a:lnTo>
                    <a:pt x="186433" y="5933522"/>
                  </a:lnTo>
                  <a:lnTo>
                    <a:pt x="7699715" y="5933522"/>
                  </a:lnTo>
                  <a:lnTo>
                    <a:pt x="7749277" y="5926862"/>
                  </a:lnTo>
                  <a:lnTo>
                    <a:pt x="7793812" y="5908068"/>
                  </a:lnTo>
                  <a:lnTo>
                    <a:pt x="7831544" y="5878917"/>
                  </a:lnTo>
                  <a:lnTo>
                    <a:pt x="7860695" y="5841185"/>
                  </a:lnTo>
                  <a:lnTo>
                    <a:pt x="7879489" y="5796650"/>
                  </a:lnTo>
                  <a:lnTo>
                    <a:pt x="7886149" y="5747089"/>
                  </a:lnTo>
                  <a:lnTo>
                    <a:pt x="7886149" y="186433"/>
                  </a:lnTo>
                  <a:lnTo>
                    <a:pt x="7879489" y="136872"/>
                  </a:lnTo>
                  <a:lnTo>
                    <a:pt x="7860695" y="92337"/>
                  </a:lnTo>
                  <a:lnTo>
                    <a:pt x="7831544" y="54605"/>
                  </a:lnTo>
                  <a:lnTo>
                    <a:pt x="7793812" y="25453"/>
                  </a:lnTo>
                  <a:lnTo>
                    <a:pt x="7749277" y="6659"/>
                  </a:lnTo>
                  <a:lnTo>
                    <a:pt x="769971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917190" y="3208406"/>
              <a:ext cx="7886700" cy="5934075"/>
            </a:xfrm>
            <a:custGeom>
              <a:avLst/>
              <a:gdLst/>
              <a:ahLst/>
              <a:cxnLst/>
              <a:rect l="l" t="t" r="r" b="b"/>
              <a:pathLst>
                <a:path w="7886700" h="5934075">
                  <a:moveTo>
                    <a:pt x="0" y="186433"/>
                  </a:moveTo>
                  <a:lnTo>
                    <a:pt x="6659" y="136872"/>
                  </a:lnTo>
                  <a:lnTo>
                    <a:pt x="25453" y="92337"/>
                  </a:lnTo>
                  <a:lnTo>
                    <a:pt x="54605" y="54605"/>
                  </a:lnTo>
                  <a:lnTo>
                    <a:pt x="92336" y="25453"/>
                  </a:lnTo>
                  <a:lnTo>
                    <a:pt x="136872" y="6659"/>
                  </a:lnTo>
                  <a:lnTo>
                    <a:pt x="186433" y="0"/>
                  </a:lnTo>
                  <a:lnTo>
                    <a:pt x="7699716" y="0"/>
                  </a:lnTo>
                  <a:lnTo>
                    <a:pt x="7749277" y="6659"/>
                  </a:lnTo>
                  <a:lnTo>
                    <a:pt x="7793813" y="25453"/>
                  </a:lnTo>
                  <a:lnTo>
                    <a:pt x="7831544" y="54605"/>
                  </a:lnTo>
                  <a:lnTo>
                    <a:pt x="7860696" y="92337"/>
                  </a:lnTo>
                  <a:lnTo>
                    <a:pt x="7879490" y="136872"/>
                  </a:lnTo>
                  <a:lnTo>
                    <a:pt x="7886150" y="186433"/>
                  </a:lnTo>
                  <a:lnTo>
                    <a:pt x="7886150" y="5747089"/>
                  </a:lnTo>
                  <a:lnTo>
                    <a:pt x="7879490" y="5796650"/>
                  </a:lnTo>
                  <a:lnTo>
                    <a:pt x="7860696" y="5841186"/>
                  </a:lnTo>
                  <a:lnTo>
                    <a:pt x="7831544" y="5878917"/>
                  </a:lnTo>
                  <a:lnTo>
                    <a:pt x="7793813" y="5908069"/>
                  </a:lnTo>
                  <a:lnTo>
                    <a:pt x="7749277" y="5926863"/>
                  </a:lnTo>
                  <a:lnTo>
                    <a:pt x="7699716" y="5933523"/>
                  </a:lnTo>
                  <a:lnTo>
                    <a:pt x="186433" y="5933523"/>
                  </a:lnTo>
                  <a:lnTo>
                    <a:pt x="136872" y="5926863"/>
                  </a:lnTo>
                  <a:lnTo>
                    <a:pt x="92336" y="5908069"/>
                  </a:lnTo>
                  <a:lnTo>
                    <a:pt x="54605" y="5878917"/>
                  </a:lnTo>
                  <a:lnTo>
                    <a:pt x="25453" y="5841186"/>
                  </a:lnTo>
                  <a:lnTo>
                    <a:pt x="6659" y="5796650"/>
                  </a:lnTo>
                  <a:lnTo>
                    <a:pt x="0" y="5747089"/>
                  </a:lnTo>
                  <a:lnTo>
                    <a:pt x="0" y="186433"/>
                  </a:lnTo>
                  <a:close/>
                </a:path>
              </a:pathLst>
            </a:custGeom>
            <a:ln w="57150">
              <a:solidFill>
                <a:srgbClr val="02E08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1324855" y="3265932"/>
            <a:ext cx="3884295" cy="2363470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 marR="5080">
              <a:lnSpc>
                <a:spcPct val="160000"/>
              </a:lnSpc>
              <a:spcBef>
                <a:spcPts val="40"/>
              </a:spcBef>
            </a:pPr>
            <a:r>
              <a:rPr sz="3200" spc="-275" dirty="0">
                <a:solidFill>
                  <a:srgbClr val="130F25"/>
                </a:solidFill>
                <a:latin typeface="Arial Black" panose="020B0A04020102020204"/>
                <a:cs typeface="Arial Black" panose="020B0A04020102020204"/>
              </a:rPr>
              <a:t>Clears</a:t>
            </a:r>
            <a:r>
              <a:rPr sz="3200" spc="-215" dirty="0">
                <a:solidFill>
                  <a:srgbClr val="130F2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3200" spc="-220" dirty="0">
                <a:solidFill>
                  <a:srgbClr val="130F25"/>
                </a:solidFill>
                <a:latin typeface="Arial Black" panose="020B0A04020102020204"/>
                <a:cs typeface="Arial Black" panose="020B0A04020102020204"/>
              </a:rPr>
              <a:t>the</a:t>
            </a:r>
            <a:r>
              <a:rPr sz="3200" spc="-204" dirty="0">
                <a:solidFill>
                  <a:srgbClr val="130F2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3200" spc="-20" dirty="0">
                <a:solidFill>
                  <a:srgbClr val="130F25"/>
                </a:solidFill>
                <a:latin typeface="Arial Black" panose="020B0A04020102020204"/>
                <a:cs typeface="Arial Black" panose="020B0A04020102020204"/>
              </a:rPr>
              <a:t>input </a:t>
            </a:r>
            <a:r>
              <a:rPr sz="3200" spc="-315" dirty="0">
                <a:solidFill>
                  <a:srgbClr val="130F25"/>
                </a:solidFill>
                <a:latin typeface="Arial Black" panose="020B0A04020102020204"/>
                <a:cs typeface="Arial Black" panose="020B0A04020102020204"/>
              </a:rPr>
              <a:t>Sets</a:t>
            </a:r>
            <a:r>
              <a:rPr sz="3200" spc="-225" dirty="0">
                <a:solidFill>
                  <a:srgbClr val="130F2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3200" spc="-220" dirty="0">
                <a:solidFill>
                  <a:srgbClr val="130F25"/>
                </a:solidFill>
                <a:latin typeface="Arial Black" panose="020B0A04020102020204"/>
                <a:cs typeface="Arial Black" panose="020B0A04020102020204"/>
              </a:rPr>
              <a:t>the </a:t>
            </a:r>
            <a:r>
              <a:rPr sz="3200" spc="-195" dirty="0">
                <a:solidFill>
                  <a:srgbClr val="130F25"/>
                </a:solidFill>
                <a:latin typeface="Arial Black" panose="020B0A04020102020204"/>
                <a:cs typeface="Arial Black" panose="020B0A04020102020204"/>
              </a:rPr>
              <a:t>input</a:t>
            </a:r>
            <a:r>
              <a:rPr sz="3200" spc="-220" dirty="0">
                <a:solidFill>
                  <a:srgbClr val="130F2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3200" spc="-280" dirty="0">
                <a:solidFill>
                  <a:srgbClr val="130F25"/>
                </a:solidFill>
                <a:latin typeface="Arial Black" panose="020B0A04020102020204"/>
                <a:cs typeface="Arial Black" panose="020B0A04020102020204"/>
              </a:rPr>
              <a:t>value </a:t>
            </a:r>
            <a:r>
              <a:rPr sz="3200" spc="-290" dirty="0">
                <a:solidFill>
                  <a:srgbClr val="130F25"/>
                </a:solidFill>
                <a:latin typeface="Arial Black" panose="020B0A04020102020204"/>
                <a:cs typeface="Arial Black" panose="020B0A04020102020204"/>
              </a:rPr>
              <a:t>Very</a:t>
            </a:r>
            <a:r>
              <a:rPr sz="3200" spc="-225" dirty="0">
                <a:solidFill>
                  <a:srgbClr val="130F2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3200" spc="-295" dirty="0">
                <a:solidFill>
                  <a:srgbClr val="130F25"/>
                </a:solidFill>
                <a:latin typeface="Arial Black" panose="020B0A04020102020204"/>
                <a:cs typeface="Arial Black" panose="020B0A04020102020204"/>
              </a:rPr>
              <a:t>fast</a:t>
            </a:r>
            <a:endParaRPr sz="3200">
              <a:latin typeface="Arial Black" panose="020B0A04020102020204"/>
              <a:cs typeface="Arial Black" panose="020B0A04020102020204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9456082" y="2490511"/>
            <a:ext cx="7943850" cy="6680200"/>
            <a:chOff x="9456082" y="2490511"/>
            <a:chExt cx="7943850" cy="6680200"/>
          </a:xfrm>
        </p:grpSpPr>
        <p:sp>
          <p:nvSpPr>
            <p:cNvPr id="8" name="object 8"/>
            <p:cNvSpPr/>
            <p:nvPr/>
          </p:nvSpPr>
          <p:spPr>
            <a:xfrm>
              <a:off x="9484657" y="2519086"/>
              <a:ext cx="7886700" cy="1138555"/>
            </a:xfrm>
            <a:custGeom>
              <a:avLst/>
              <a:gdLst/>
              <a:ahLst/>
              <a:cxnLst/>
              <a:rect l="l" t="t" r="r" b="b"/>
              <a:pathLst>
                <a:path w="7886700" h="1138554">
                  <a:moveTo>
                    <a:pt x="7732059" y="0"/>
                  </a:moveTo>
                  <a:lnTo>
                    <a:pt x="154100" y="0"/>
                  </a:lnTo>
                  <a:lnTo>
                    <a:pt x="105392" y="7856"/>
                  </a:lnTo>
                  <a:lnTo>
                    <a:pt x="63090" y="29732"/>
                  </a:lnTo>
                  <a:lnTo>
                    <a:pt x="29732" y="63091"/>
                  </a:lnTo>
                  <a:lnTo>
                    <a:pt x="7856" y="105393"/>
                  </a:lnTo>
                  <a:lnTo>
                    <a:pt x="0" y="154101"/>
                  </a:lnTo>
                  <a:lnTo>
                    <a:pt x="0" y="984411"/>
                  </a:lnTo>
                  <a:lnTo>
                    <a:pt x="7856" y="1033119"/>
                  </a:lnTo>
                  <a:lnTo>
                    <a:pt x="29732" y="1075421"/>
                  </a:lnTo>
                  <a:lnTo>
                    <a:pt x="63090" y="1108780"/>
                  </a:lnTo>
                  <a:lnTo>
                    <a:pt x="105392" y="1130656"/>
                  </a:lnTo>
                  <a:lnTo>
                    <a:pt x="154100" y="1138513"/>
                  </a:lnTo>
                  <a:lnTo>
                    <a:pt x="7732059" y="1138513"/>
                  </a:lnTo>
                  <a:lnTo>
                    <a:pt x="7780770" y="1130656"/>
                  </a:lnTo>
                  <a:lnTo>
                    <a:pt x="7823073" y="1108780"/>
                  </a:lnTo>
                  <a:lnTo>
                    <a:pt x="7856430" y="1075421"/>
                  </a:lnTo>
                  <a:lnTo>
                    <a:pt x="7878306" y="1033119"/>
                  </a:lnTo>
                  <a:lnTo>
                    <a:pt x="7886161" y="984411"/>
                  </a:lnTo>
                  <a:lnTo>
                    <a:pt x="7886161" y="154101"/>
                  </a:lnTo>
                  <a:lnTo>
                    <a:pt x="7878306" y="105393"/>
                  </a:lnTo>
                  <a:lnTo>
                    <a:pt x="7856430" y="63091"/>
                  </a:lnTo>
                  <a:lnTo>
                    <a:pt x="7823073" y="29732"/>
                  </a:lnTo>
                  <a:lnTo>
                    <a:pt x="7780770" y="7856"/>
                  </a:lnTo>
                  <a:lnTo>
                    <a:pt x="7732059" y="0"/>
                  </a:lnTo>
                  <a:close/>
                </a:path>
              </a:pathLst>
            </a:custGeom>
            <a:solidFill>
              <a:srgbClr val="FFC94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9484657" y="2519086"/>
              <a:ext cx="7886700" cy="1138555"/>
            </a:xfrm>
            <a:custGeom>
              <a:avLst/>
              <a:gdLst/>
              <a:ahLst/>
              <a:cxnLst/>
              <a:rect l="l" t="t" r="r" b="b"/>
              <a:pathLst>
                <a:path w="7886700" h="1138554">
                  <a:moveTo>
                    <a:pt x="0" y="154101"/>
                  </a:moveTo>
                  <a:lnTo>
                    <a:pt x="7856" y="105393"/>
                  </a:lnTo>
                  <a:lnTo>
                    <a:pt x="29732" y="63091"/>
                  </a:lnTo>
                  <a:lnTo>
                    <a:pt x="63090" y="29732"/>
                  </a:lnTo>
                  <a:lnTo>
                    <a:pt x="105393" y="7856"/>
                  </a:lnTo>
                  <a:lnTo>
                    <a:pt x="154101" y="0"/>
                  </a:lnTo>
                  <a:lnTo>
                    <a:pt x="7732066" y="0"/>
                  </a:lnTo>
                  <a:lnTo>
                    <a:pt x="7780774" y="7856"/>
                  </a:lnTo>
                  <a:lnTo>
                    <a:pt x="7823076" y="29732"/>
                  </a:lnTo>
                  <a:lnTo>
                    <a:pt x="7856434" y="63091"/>
                  </a:lnTo>
                  <a:lnTo>
                    <a:pt x="7878310" y="105393"/>
                  </a:lnTo>
                  <a:lnTo>
                    <a:pt x="7886167" y="154101"/>
                  </a:lnTo>
                  <a:lnTo>
                    <a:pt x="7886167" y="984411"/>
                  </a:lnTo>
                  <a:lnTo>
                    <a:pt x="7878310" y="1033119"/>
                  </a:lnTo>
                  <a:lnTo>
                    <a:pt x="7856434" y="1075421"/>
                  </a:lnTo>
                  <a:lnTo>
                    <a:pt x="7823076" y="1108780"/>
                  </a:lnTo>
                  <a:lnTo>
                    <a:pt x="7780774" y="1130656"/>
                  </a:lnTo>
                  <a:lnTo>
                    <a:pt x="7732066" y="1138513"/>
                  </a:lnTo>
                  <a:lnTo>
                    <a:pt x="154101" y="1138513"/>
                  </a:lnTo>
                  <a:lnTo>
                    <a:pt x="105393" y="1130656"/>
                  </a:lnTo>
                  <a:lnTo>
                    <a:pt x="63090" y="1108780"/>
                  </a:lnTo>
                  <a:lnTo>
                    <a:pt x="29732" y="1075421"/>
                  </a:lnTo>
                  <a:lnTo>
                    <a:pt x="7856" y="1033119"/>
                  </a:lnTo>
                  <a:lnTo>
                    <a:pt x="0" y="984411"/>
                  </a:lnTo>
                  <a:lnTo>
                    <a:pt x="0" y="154101"/>
                  </a:lnTo>
                  <a:close/>
                </a:path>
              </a:pathLst>
            </a:custGeom>
            <a:ln w="57150">
              <a:solidFill>
                <a:srgbClr val="FFC94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9484658" y="3208406"/>
              <a:ext cx="7886700" cy="5934075"/>
            </a:xfrm>
            <a:custGeom>
              <a:avLst/>
              <a:gdLst/>
              <a:ahLst/>
              <a:cxnLst/>
              <a:rect l="l" t="t" r="r" b="b"/>
              <a:pathLst>
                <a:path w="7886700" h="5934075">
                  <a:moveTo>
                    <a:pt x="7699711" y="0"/>
                  </a:moveTo>
                  <a:lnTo>
                    <a:pt x="186433" y="0"/>
                  </a:lnTo>
                  <a:lnTo>
                    <a:pt x="136872" y="6659"/>
                  </a:lnTo>
                  <a:lnTo>
                    <a:pt x="92337" y="25453"/>
                  </a:lnTo>
                  <a:lnTo>
                    <a:pt x="54605" y="54605"/>
                  </a:lnTo>
                  <a:lnTo>
                    <a:pt x="25453" y="92337"/>
                  </a:lnTo>
                  <a:lnTo>
                    <a:pt x="6659" y="136872"/>
                  </a:lnTo>
                  <a:lnTo>
                    <a:pt x="0" y="186433"/>
                  </a:lnTo>
                  <a:lnTo>
                    <a:pt x="0" y="5747089"/>
                  </a:lnTo>
                  <a:lnTo>
                    <a:pt x="6659" y="5796650"/>
                  </a:lnTo>
                  <a:lnTo>
                    <a:pt x="25453" y="5841185"/>
                  </a:lnTo>
                  <a:lnTo>
                    <a:pt x="54605" y="5878917"/>
                  </a:lnTo>
                  <a:lnTo>
                    <a:pt x="92337" y="5908068"/>
                  </a:lnTo>
                  <a:lnTo>
                    <a:pt x="136872" y="5926862"/>
                  </a:lnTo>
                  <a:lnTo>
                    <a:pt x="186433" y="5933522"/>
                  </a:lnTo>
                  <a:lnTo>
                    <a:pt x="7699711" y="5933522"/>
                  </a:lnTo>
                  <a:lnTo>
                    <a:pt x="7749275" y="5926862"/>
                  </a:lnTo>
                  <a:lnTo>
                    <a:pt x="7793811" y="5908068"/>
                  </a:lnTo>
                  <a:lnTo>
                    <a:pt x="7831543" y="5878917"/>
                  </a:lnTo>
                  <a:lnTo>
                    <a:pt x="7860694" y="5841185"/>
                  </a:lnTo>
                  <a:lnTo>
                    <a:pt x="7879488" y="5796650"/>
                  </a:lnTo>
                  <a:lnTo>
                    <a:pt x="7886147" y="5747089"/>
                  </a:lnTo>
                  <a:lnTo>
                    <a:pt x="7886147" y="186433"/>
                  </a:lnTo>
                  <a:lnTo>
                    <a:pt x="7879488" y="136872"/>
                  </a:lnTo>
                  <a:lnTo>
                    <a:pt x="7860694" y="92337"/>
                  </a:lnTo>
                  <a:lnTo>
                    <a:pt x="7831543" y="54605"/>
                  </a:lnTo>
                  <a:lnTo>
                    <a:pt x="7793811" y="25453"/>
                  </a:lnTo>
                  <a:lnTo>
                    <a:pt x="7749275" y="6659"/>
                  </a:lnTo>
                  <a:lnTo>
                    <a:pt x="769971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9484658" y="3208406"/>
              <a:ext cx="7886700" cy="5934075"/>
            </a:xfrm>
            <a:custGeom>
              <a:avLst/>
              <a:gdLst/>
              <a:ahLst/>
              <a:cxnLst/>
              <a:rect l="l" t="t" r="r" b="b"/>
              <a:pathLst>
                <a:path w="7886700" h="5934075">
                  <a:moveTo>
                    <a:pt x="0" y="186433"/>
                  </a:moveTo>
                  <a:lnTo>
                    <a:pt x="6659" y="136872"/>
                  </a:lnTo>
                  <a:lnTo>
                    <a:pt x="25453" y="92337"/>
                  </a:lnTo>
                  <a:lnTo>
                    <a:pt x="54605" y="54605"/>
                  </a:lnTo>
                  <a:lnTo>
                    <a:pt x="92336" y="25453"/>
                  </a:lnTo>
                  <a:lnTo>
                    <a:pt x="136872" y="6659"/>
                  </a:lnTo>
                  <a:lnTo>
                    <a:pt x="186433" y="0"/>
                  </a:lnTo>
                  <a:lnTo>
                    <a:pt x="7699716" y="0"/>
                  </a:lnTo>
                  <a:lnTo>
                    <a:pt x="7749277" y="6659"/>
                  </a:lnTo>
                  <a:lnTo>
                    <a:pt x="7793813" y="25453"/>
                  </a:lnTo>
                  <a:lnTo>
                    <a:pt x="7831544" y="54605"/>
                  </a:lnTo>
                  <a:lnTo>
                    <a:pt x="7860696" y="92337"/>
                  </a:lnTo>
                  <a:lnTo>
                    <a:pt x="7879490" y="136872"/>
                  </a:lnTo>
                  <a:lnTo>
                    <a:pt x="7886150" y="186433"/>
                  </a:lnTo>
                  <a:lnTo>
                    <a:pt x="7886150" y="5747089"/>
                  </a:lnTo>
                  <a:lnTo>
                    <a:pt x="7879490" y="5796650"/>
                  </a:lnTo>
                  <a:lnTo>
                    <a:pt x="7860696" y="5841186"/>
                  </a:lnTo>
                  <a:lnTo>
                    <a:pt x="7831544" y="5878917"/>
                  </a:lnTo>
                  <a:lnTo>
                    <a:pt x="7793813" y="5908069"/>
                  </a:lnTo>
                  <a:lnTo>
                    <a:pt x="7749277" y="5926863"/>
                  </a:lnTo>
                  <a:lnTo>
                    <a:pt x="7699716" y="5933523"/>
                  </a:lnTo>
                  <a:lnTo>
                    <a:pt x="186433" y="5933523"/>
                  </a:lnTo>
                  <a:lnTo>
                    <a:pt x="136872" y="5926863"/>
                  </a:lnTo>
                  <a:lnTo>
                    <a:pt x="92336" y="5908069"/>
                  </a:lnTo>
                  <a:lnTo>
                    <a:pt x="54605" y="5878917"/>
                  </a:lnTo>
                  <a:lnTo>
                    <a:pt x="25453" y="5841186"/>
                  </a:lnTo>
                  <a:lnTo>
                    <a:pt x="6659" y="5796650"/>
                  </a:lnTo>
                  <a:lnTo>
                    <a:pt x="0" y="5747089"/>
                  </a:lnTo>
                  <a:lnTo>
                    <a:pt x="0" y="186433"/>
                  </a:lnTo>
                  <a:close/>
                </a:path>
              </a:pathLst>
            </a:custGeom>
            <a:ln w="57150">
              <a:solidFill>
                <a:srgbClr val="FFC941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9892321" y="2585211"/>
            <a:ext cx="6615430" cy="5049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44195" algn="ctr">
              <a:lnSpc>
                <a:spcPct val="100000"/>
              </a:lnSpc>
              <a:spcBef>
                <a:spcPts val="100"/>
              </a:spcBef>
            </a:pPr>
            <a:r>
              <a:rPr sz="3400" spc="-25" dirty="0">
                <a:solidFill>
                  <a:srgbClr val="130F24"/>
                </a:solidFill>
                <a:latin typeface="Arial Black" panose="020B0A04020102020204"/>
                <a:cs typeface="Arial Black" panose="020B0A04020102020204"/>
              </a:rPr>
              <a:t>.type()</a:t>
            </a:r>
            <a:endParaRPr sz="3400">
              <a:latin typeface="Arial Black" panose="020B0A04020102020204"/>
              <a:cs typeface="Arial Black" panose="020B0A04020102020204"/>
            </a:endParaRPr>
          </a:p>
          <a:p>
            <a:pPr marL="12700">
              <a:lnSpc>
                <a:spcPct val="100000"/>
              </a:lnSpc>
              <a:spcBef>
                <a:spcPts val="3535"/>
              </a:spcBef>
            </a:pPr>
            <a:r>
              <a:rPr sz="3200" spc="-295" dirty="0">
                <a:solidFill>
                  <a:srgbClr val="130F25"/>
                </a:solidFill>
                <a:latin typeface="Arial Black" panose="020B0A04020102020204"/>
                <a:cs typeface="Arial Black" panose="020B0A04020102020204"/>
              </a:rPr>
              <a:t>Does</a:t>
            </a:r>
            <a:r>
              <a:rPr sz="3200" spc="-225" dirty="0">
                <a:solidFill>
                  <a:srgbClr val="130F2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3200" spc="-330" dirty="0">
                <a:solidFill>
                  <a:srgbClr val="130F25"/>
                </a:solidFill>
                <a:latin typeface="Arial Black" panose="020B0A04020102020204"/>
                <a:cs typeface="Arial Black" panose="020B0A04020102020204"/>
              </a:rPr>
              <a:t>NOT</a:t>
            </a:r>
            <a:r>
              <a:rPr sz="3200" spc="-215" dirty="0">
                <a:solidFill>
                  <a:srgbClr val="130F2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3200" spc="-280" dirty="0">
                <a:solidFill>
                  <a:srgbClr val="130F25"/>
                </a:solidFill>
                <a:latin typeface="Arial Black" panose="020B0A04020102020204"/>
                <a:cs typeface="Arial Black" panose="020B0A04020102020204"/>
              </a:rPr>
              <a:t>clear</a:t>
            </a:r>
            <a:r>
              <a:rPr sz="3200" spc="-220" dirty="0">
                <a:solidFill>
                  <a:srgbClr val="130F25"/>
                </a:solidFill>
                <a:latin typeface="Arial Black" panose="020B0A04020102020204"/>
                <a:cs typeface="Arial Black" panose="020B0A04020102020204"/>
              </a:rPr>
              <a:t> the</a:t>
            </a:r>
            <a:r>
              <a:rPr sz="3200" spc="-215" dirty="0">
                <a:solidFill>
                  <a:srgbClr val="130F2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3200" spc="-10" dirty="0">
                <a:solidFill>
                  <a:srgbClr val="130F25"/>
                </a:solidFill>
                <a:latin typeface="Arial Black" panose="020B0A04020102020204"/>
                <a:cs typeface="Arial Black" panose="020B0A04020102020204"/>
              </a:rPr>
              <a:t>input</a:t>
            </a:r>
            <a:endParaRPr sz="3200">
              <a:latin typeface="Arial Black" panose="020B0A04020102020204"/>
              <a:cs typeface="Arial Black" panose="020B0A04020102020204"/>
            </a:endParaRPr>
          </a:p>
          <a:p>
            <a:pPr marL="12700" marR="5080">
              <a:lnSpc>
                <a:spcPts val="3500"/>
              </a:lnSpc>
              <a:spcBef>
                <a:spcPts val="2655"/>
              </a:spcBef>
            </a:pPr>
            <a:r>
              <a:rPr sz="3200" spc="-290" dirty="0">
                <a:solidFill>
                  <a:srgbClr val="130F25"/>
                </a:solidFill>
                <a:latin typeface="Arial Black" panose="020B0A04020102020204"/>
                <a:cs typeface="Arial Black" panose="020B0A04020102020204"/>
              </a:rPr>
              <a:t>Sends</a:t>
            </a:r>
            <a:r>
              <a:rPr sz="3200" spc="-190" dirty="0">
                <a:solidFill>
                  <a:srgbClr val="130F2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3200" spc="-245" dirty="0">
                <a:solidFill>
                  <a:srgbClr val="130F25"/>
                </a:solidFill>
                <a:latin typeface="Arial Black" panose="020B0A04020102020204"/>
                <a:cs typeface="Arial Black" panose="020B0A04020102020204"/>
              </a:rPr>
              <a:t>“keydown-</a:t>
            </a:r>
            <a:r>
              <a:rPr sz="3200" spc="-275" dirty="0">
                <a:solidFill>
                  <a:srgbClr val="130F25"/>
                </a:solidFill>
                <a:latin typeface="Arial Black" panose="020B0A04020102020204"/>
                <a:cs typeface="Arial Black" panose="020B0A04020102020204"/>
              </a:rPr>
              <a:t>keyup”</a:t>
            </a:r>
            <a:r>
              <a:rPr sz="3200" spc="-190" dirty="0">
                <a:solidFill>
                  <a:srgbClr val="130F2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3200" spc="-290" dirty="0">
                <a:solidFill>
                  <a:srgbClr val="130F25"/>
                </a:solidFill>
                <a:latin typeface="Arial Black" panose="020B0A04020102020204"/>
                <a:cs typeface="Arial Black" panose="020B0A04020102020204"/>
              </a:rPr>
              <a:t>keyboard </a:t>
            </a:r>
            <a:r>
              <a:rPr sz="3200" spc="-265" dirty="0">
                <a:solidFill>
                  <a:srgbClr val="130F25"/>
                </a:solidFill>
                <a:latin typeface="Arial Black" panose="020B0A04020102020204"/>
                <a:cs typeface="Arial Black" panose="020B0A04020102020204"/>
              </a:rPr>
              <a:t>events</a:t>
            </a:r>
            <a:r>
              <a:rPr sz="3200" spc="-220" dirty="0">
                <a:solidFill>
                  <a:srgbClr val="130F2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3200" spc="-204" dirty="0">
                <a:solidFill>
                  <a:srgbClr val="130F25"/>
                </a:solidFill>
                <a:latin typeface="Arial Black" panose="020B0A04020102020204"/>
                <a:cs typeface="Arial Black" panose="020B0A04020102020204"/>
              </a:rPr>
              <a:t>for</a:t>
            </a:r>
            <a:r>
              <a:rPr sz="3200" spc="-210" dirty="0">
                <a:solidFill>
                  <a:srgbClr val="130F2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3200" spc="-240" dirty="0">
                <a:solidFill>
                  <a:srgbClr val="130F25"/>
                </a:solidFill>
                <a:latin typeface="Arial Black" panose="020B0A04020102020204"/>
                <a:cs typeface="Arial Black" panose="020B0A04020102020204"/>
              </a:rPr>
              <a:t>every</a:t>
            </a:r>
            <a:r>
              <a:rPr sz="3200" spc="-215" dirty="0">
                <a:solidFill>
                  <a:srgbClr val="130F2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3200" spc="-290" dirty="0">
                <a:solidFill>
                  <a:srgbClr val="130F25"/>
                </a:solidFill>
                <a:latin typeface="Arial Black" panose="020B0A04020102020204"/>
                <a:cs typeface="Arial Black" panose="020B0A04020102020204"/>
              </a:rPr>
              <a:t>character</a:t>
            </a:r>
            <a:endParaRPr sz="3200">
              <a:latin typeface="Arial Black" panose="020B0A04020102020204"/>
              <a:cs typeface="Arial Black" panose="020B0A04020102020204"/>
            </a:endParaRPr>
          </a:p>
          <a:p>
            <a:pPr marL="12700" marR="4011295">
              <a:lnSpc>
                <a:spcPct val="159000"/>
              </a:lnSpc>
              <a:spcBef>
                <a:spcPts val="15"/>
              </a:spcBef>
            </a:pPr>
            <a:r>
              <a:rPr sz="3200" spc="-320" dirty="0">
                <a:solidFill>
                  <a:srgbClr val="130F25"/>
                </a:solidFill>
                <a:latin typeface="Arial Black" panose="020B0A04020102020204"/>
                <a:cs typeface="Arial Black" panose="020B0A04020102020204"/>
              </a:rPr>
              <a:t>Slower </a:t>
            </a:r>
            <a:r>
              <a:rPr sz="3200" spc="-250" dirty="0">
                <a:solidFill>
                  <a:srgbClr val="130F25"/>
                </a:solidFill>
                <a:latin typeface="Arial Black" panose="020B0A04020102020204"/>
                <a:cs typeface="Arial Black" panose="020B0A04020102020204"/>
              </a:rPr>
              <a:t>locator.type()</a:t>
            </a:r>
            <a:endParaRPr sz="3200">
              <a:latin typeface="Arial Black" panose="020B0A04020102020204"/>
              <a:cs typeface="Arial Black" panose="020B0A04020102020204"/>
            </a:endParaRPr>
          </a:p>
          <a:p>
            <a:pPr marL="12700">
              <a:lnSpc>
                <a:spcPct val="100000"/>
              </a:lnSpc>
              <a:spcBef>
                <a:spcPts val="2355"/>
              </a:spcBef>
            </a:pPr>
            <a:r>
              <a:rPr sz="3200" spc="-265" dirty="0">
                <a:solidFill>
                  <a:srgbClr val="130F25"/>
                </a:solidFill>
                <a:latin typeface="Arial Black" panose="020B0A04020102020204"/>
                <a:cs typeface="Arial Black" panose="020B0A04020102020204"/>
              </a:rPr>
              <a:t>page.keyboard.type()</a:t>
            </a:r>
            <a:endParaRPr sz="3200">
              <a:latin typeface="Arial Black" panose="020B0A04020102020204"/>
              <a:cs typeface="Arial Black" panose="020B0A04020102020204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8541481" y="2280564"/>
            <a:ext cx="1205230" cy="1200785"/>
          </a:xfrm>
          <a:custGeom>
            <a:avLst/>
            <a:gdLst/>
            <a:ahLst/>
            <a:cxnLst/>
            <a:rect l="l" t="t" r="r" b="b"/>
            <a:pathLst>
              <a:path w="1205229" h="1200785">
                <a:moveTo>
                  <a:pt x="602518" y="0"/>
                </a:moveTo>
                <a:lnTo>
                  <a:pt x="555431" y="1805"/>
                </a:lnTo>
                <a:lnTo>
                  <a:pt x="509336" y="7133"/>
                </a:lnTo>
                <a:lnTo>
                  <a:pt x="464366" y="15850"/>
                </a:lnTo>
                <a:lnTo>
                  <a:pt x="420654" y="27822"/>
                </a:lnTo>
                <a:lnTo>
                  <a:pt x="378336" y="42917"/>
                </a:lnTo>
                <a:lnTo>
                  <a:pt x="337545" y="61000"/>
                </a:lnTo>
                <a:lnTo>
                  <a:pt x="298415" y="81938"/>
                </a:lnTo>
                <a:lnTo>
                  <a:pt x="261080" y="105598"/>
                </a:lnTo>
                <a:lnTo>
                  <a:pt x="225673" y="131847"/>
                </a:lnTo>
                <a:lnTo>
                  <a:pt x="192329" y="160550"/>
                </a:lnTo>
                <a:lnTo>
                  <a:pt x="161182" y="191575"/>
                </a:lnTo>
                <a:lnTo>
                  <a:pt x="132366" y="224788"/>
                </a:lnTo>
                <a:lnTo>
                  <a:pt x="106014" y="260056"/>
                </a:lnTo>
                <a:lnTo>
                  <a:pt x="82261" y="297245"/>
                </a:lnTo>
                <a:lnTo>
                  <a:pt x="61240" y="336221"/>
                </a:lnTo>
                <a:lnTo>
                  <a:pt x="43086" y="376852"/>
                </a:lnTo>
                <a:lnTo>
                  <a:pt x="27932" y="419004"/>
                </a:lnTo>
                <a:lnTo>
                  <a:pt x="15912" y="462544"/>
                </a:lnTo>
                <a:lnTo>
                  <a:pt x="7161" y="507337"/>
                </a:lnTo>
                <a:lnTo>
                  <a:pt x="1812" y="553252"/>
                </a:lnTo>
                <a:lnTo>
                  <a:pt x="0" y="600153"/>
                </a:lnTo>
                <a:lnTo>
                  <a:pt x="1812" y="647055"/>
                </a:lnTo>
                <a:lnTo>
                  <a:pt x="7161" y="692969"/>
                </a:lnTo>
                <a:lnTo>
                  <a:pt x="15912" y="737763"/>
                </a:lnTo>
                <a:lnTo>
                  <a:pt x="27932" y="781303"/>
                </a:lnTo>
                <a:lnTo>
                  <a:pt x="43086" y="823455"/>
                </a:lnTo>
                <a:lnTo>
                  <a:pt x="61240" y="864086"/>
                </a:lnTo>
                <a:lnTo>
                  <a:pt x="82261" y="903062"/>
                </a:lnTo>
                <a:lnTo>
                  <a:pt x="106014" y="940251"/>
                </a:lnTo>
                <a:lnTo>
                  <a:pt x="132366" y="975519"/>
                </a:lnTo>
                <a:lnTo>
                  <a:pt x="161182" y="1008732"/>
                </a:lnTo>
                <a:lnTo>
                  <a:pt x="192329" y="1039757"/>
                </a:lnTo>
                <a:lnTo>
                  <a:pt x="225673" y="1068460"/>
                </a:lnTo>
                <a:lnTo>
                  <a:pt x="261080" y="1094708"/>
                </a:lnTo>
                <a:lnTo>
                  <a:pt x="298415" y="1118368"/>
                </a:lnTo>
                <a:lnTo>
                  <a:pt x="337545" y="1139307"/>
                </a:lnTo>
                <a:lnTo>
                  <a:pt x="378336" y="1157390"/>
                </a:lnTo>
                <a:lnTo>
                  <a:pt x="420654" y="1172484"/>
                </a:lnTo>
                <a:lnTo>
                  <a:pt x="464366" y="1184457"/>
                </a:lnTo>
                <a:lnTo>
                  <a:pt x="509336" y="1193173"/>
                </a:lnTo>
                <a:lnTo>
                  <a:pt x="555431" y="1198501"/>
                </a:lnTo>
                <a:lnTo>
                  <a:pt x="602518" y="1200307"/>
                </a:lnTo>
                <a:lnTo>
                  <a:pt x="649604" y="1198501"/>
                </a:lnTo>
                <a:lnTo>
                  <a:pt x="695700" y="1193173"/>
                </a:lnTo>
                <a:lnTo>
                  <a:pt x="740670" y="1184457"/>
                </a:lnTo>
                <a:lnTo>
                  <a:pt x="784381" y="1172484"/>
                </a:lnTo>
                <a:lnTo>
                  <a:pt x="826699" y="1157390"/>
                </a:lnTo>
                <a:lnTo>
                  <a:pt x="867490" y="1139307"/>
                </a:lnTo>
                <a:lnTo>
                  <a:pt x="906621" y="1118368"/>
                </a:lnTo>
                <a:lnTo>
                  <a:pt x="943956" y="1094708"/>
                </a:lnTo>
                <a:lnTo>
                  <a:pt x="979362" y="1068460"/>
                </a:lnTo>
                <a:lnTo>
                  <a:pt x="1012706" y="1039757"/>
                </a:lnTo>
                <a:lnTo>
                  <a:pt x="1043853" y="1008732"/>
                </a:lnTo>
                <a:lnTo>
                  <a:pt x="1072670" y="975519"/>
                </a:lnTo>
                <a:lnTo>
                  <a:pt x="1099022" y="940251"/>
                </a:lnTo>
                <a:lnTo>
                  <a:pt x="1122775" y="903062"/>
                </a:lnTo>
                <a:lnTo>
                  <a:pt x="1143796" y="864086"/>
                </a:lnTo>
                <a:lnTo>
                  <a:pt x="1161950" y="823455"/>
                </a:lnTo>
                <a:lnTo>
                  <a:pt x="1177104" y="781303"/>
                </a:lnTo>
                <a:lnTo>
                  <a:pt x="1189124" y="737763"/>
                </a:lnTo>
                <a:lnTo>
                  <a:pt x="1197875" y="692969"/>
                </a:lnTo>
                <a:lnTo>
                  <a:pt x="1203224" y="647055"/>
                </a:lnTo>
                <a:lnTo>
                  <a:pt x="1205036" y="600153"/>
                </a:lnTo>
                <a:lnTo>
                  <a:pt x="1203224" y="553252"/>
                </a:lnTo>
                <a:lnTo>
                  <a:pt x="1197875" y="507337"/>
                </a:lnTo>
                <a:lnTo>
                  <a:pt x="1189124" y="462544"/>
                </a:lnTo>
                <a:lnTo>
                  <a:pt x="1177104" y="419004"/>
                </a:lnTo>
                <a:lnTo>
                  <a:pt x="1161950" y="376852"/>
                </a:lnTo>
                <a:lnTo>
                  <a:pt x="1143796" y="336221"/>
                </a:lnTo>
                <a:lnTo>
                  <a:pt x="1122775" y="297245"/>
                </a:lnTo>
                <a:lnTo>
                  <a:pt x="1099022" y="260056"/>
                </a:lnTo>
                <a:lnTo>
                  <a:pt x="1072670" y="224788"/>
                </a:lnTo>
                <a:lnTo>
                  <a:pt x="1043853" y="191575"/>
                </a:lnTo>
                <a:lnTo>
                  <a:pt x="1012706" y="160550"/>
                </a:lnTo>
                <a:lnTo>
                  <a:pt x="979362" y="131847"/>
                </a:lnTo>
                <a:lnTo>
                  <a:pt x="943956" y="105598"/>
                </a:lnTo>
                <a:lnTo>
                  <a:pt x="906621" y="81938"/>
                </a:lnTo>
                <a:lnTo>
                  <a:pt x="867490" y="61000"/>
                </a:lnTo>
                <a:lnTo>
                  <a:pt x="826699" y="42917"/>
                </a:lnTo>
                <a:lnTo>
                  <a:pt x="784381" y="27822"/>
                </a:lnTo>
                <a:lnTo>
                  <a:pt x="740670" y="15850"/>
                </a:lnTo>
                <a:lnTo>
                  <a:pt x="695700" y="7133"/>
                </a:lnTo>
                <a:lnTo>
                  <a:pt x="649604" y="1805"/>
                </a:lnTo>
                <a:lnTo>
                  <a:pt x="602518" y="0"/>
                </a:lnTo>
                <a:close/>
              </a:path>
            </a:pathLst>
          </a:custGeom>
          <a:solidFill>
            <a:srgbClr val="130F2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8853485" y="2597404"/>
            <a:ext cx="580390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spc="-415" dirty="0">
                <a:solidFill>
                  <a:srgbClr val="FFFFFF"/>
                </a:solidFill>
                <a:latin typeface="Arial Black" panose="020B0A04020102020204"/>
                <a:cs typeface="Arial Black" panose="020B0A04020102020204"/>
              </a:rPr>
              <a:t>VS</a:t>
            </a:r>
            <a:endParaRPr sz="3400">
              <a:latin typeface="Arial Black" panose="020B0A04020102020204"/>
              <a:cs typeface="Arial Black" panose="020B0A04020102020204"/>
            </a:endParaRP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6999"/>
                </a:lnTo>
                <a:lnTo>
                  <a:pt x="18288000" y="10286999"/>
                </a:lnTo>
                <a:lnTo>
                  <a:pt x="18288000" y="0"/>
                </a:lnTo>
                <a:close/>
              </a:path>
            </a:pathLst>
          </a:custGeom>
          <a:solidFill>
            <a:srgbClr val="E2E8F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046558" y="2387092"/>
            <a:ext cx="59817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0" dirty="0">
                <a:solidFill>
                  <a:srgbClr val="FF1675"/>
                </a:solidFill>
                <a:latin typeface="Courier New" panose="02070309020205020404"/>
                <a:cs typeface="Courier New" panose="02070309020205020404"/>
              </a:rPr>
              <a:t>locator.selectOption(“red”);</a:t>
            </a:r>
            <a:endParaRPr sz="2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387144" y="3759413"/>
            <a:ext cx="2826385" cy="782955"/>
          </a:xfrm>
          <a:custGeom>
            <a:avLst/>
            <a:gdLst/>
            <a:ahLst/>
            <a:cxnLst/>
            <a:rect l="l" t="t" r="r" b="b"/>
            <a:pathLst>
              <a:path w="2826385" h="782954">
                <a:moveTo>
                  <a:pt x="2695663" y="0"/>
                </a:moveTo>
                <a:lnTo>
                  <a:pt x="130422" y="0"/>
                </a:lnTo>
                <a:lnTo>
                  <a:pt x="79656" y="10249"/>
                </a:lnTo>
                <a:lnTo>
                  <a:pt x="38199" y="38199"/>
                </a:lnTo>
                <a:lnTo>
                  <a:pt x="10249" y="79656"/>
                </a:lnTo>
                <a:lnTo>
                  <a:pt x="0" y="130422"/>
                </a:lnTo>
                <a:lnTo>
                  <a:pt x="0" y="652092"/>
                </a:lnTo>
                <a:lnTo>
                  <a:pt x="10249" y="702859"/>
                </a:lnTo>
                <a:lnTo>
                  <a:pt x="38199" y="744315"/>
                </a:lnTo>
                <a:lnTo>
                  <a:pt x="79656" y="772266"/>
                </a:lnTo>
                <a:lnTo>
                  <a:pt x="130422" y="782515"/>
                </a:lnTo>
                <a:lnTo>
                  <a:pt x="2695663" y="782515"/>
                </a:lnTo>
                <a:lnTo>
                  <a:pt x="2746430" y="772266"/>
                </a:lnTo>
                <a:lnTo>
                  <a:pt x="2787886" y="744315"/>
                </a:lnTo>
                <a:lnTo>
                  <a:pt x="2815837" y="702859"/>
                </a:lnTo>
                <a:lnTo>
                  <a:pt x="2826086" y="652092"/>
                </a:lnTo>
                <a:lnTo>
                  <a:pt x="2826086" y="130422"/>
                </a:lnTo>
                <a:lnTo>
                  <a:pt x="2815837" y="79656"/>
                </a:lnTo>
                <a:lnTo>
                  <a:pt x="2787886" y="38199"/>
                </a:lnTo>
                <a:lnTo>
                  <a:pt x="2746430" y="10249"/>
                </a:lnTo>
                <a:lnTo>
                  <a:pt x="2695663" y="0"/>
                </a:lnTo>
                <a:close/>
              </a:path>
            </a:pathLst>
          </a:custGeom>
          <a:solidFill>
            <a:srgbClr val="FF1675">
              <a:alpha val="3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952564" y="2739859"/>
            <a:ext cx="978535" cy="882015"/>
          </a:xfrm>
          <a:custGeom>
            <a:avLst/>
            <a:gdLst/>
            <a:ahLst/>
            <a:cxnLst/>
            <a:rect l="l" t="t" r="r" b="b"/>
            <a:pathLst>
              <a:path w="978534" h="882014">
                <a:moveTo>
                  <a:pt x="70366" y="703577"/>
                </a:moveTo>
                <a:lnTo>
                  <a:pt x="0" y="881880"/>
                </a:lnTo>
                <a:lnTo>
                  <a:pt x="184863" y="831192"/>
                </a:lnTo>
                <a:lnTo>
                  <a:pt x="163819" y="807736"/>
                </a:lnTo>
                <a:lnTo>
                  <a:pt x="125429" y="807736"/>
                </a:lnTo>
                <a:lnTo>
                  <a:pt x="87262" y="765197"/>
                </a:lnTo>
                <a:lnTo>
                  <a:pt x="108532" y="746115"/>
                </a:lnTo>
                <a:lnTo>
                  <a:pt x="70366" y="703577"/>
                </a:lnTo>
                <a:close/>
              </a:path>
              <a:path w="978534" h="882014">
                <a:moveTo>
                  <a:pt x="108532" y="746115"/>
                </a:moveTo>
                <a:lnTo>
                  <a:pt x="87262" y="765197"/>
                </a:lnTo>
                <a:lnTo>
                  <a:pt x="125429" y="807736"/>
                </a:lnTo>
                <a:lnTo>
                  <a:pt x="146698" y="788653"/>
                </a:lnTo>
                <a:lnTo>
                  <a:pt x="108532" y="746115"/>
                </a:lnTo>
                <a:close/>
              </a:path>
              <a:path w="978534" h="882014">
                <a:moveTo>
                  <a:pt x="146698" y="788653"/>
                </a:moveTo>
                <a:lnTo>
                  <a:pt x="125429" y="807736"/>
                </a:lnTo>
                <a:lnTo>
                  <a:pt x="163819" y="807736"/>
                </a:lnTo>
                <a:lnTo>
                  <a:pt x="146698" y="788653"/>
                </a:lnTo>
                <a:close/>
              </a:path>
              <a:path w="978534" h="882014">
                <a:moveTo>
                  <a:pt x="940140" y="0"/>
                </a:moveTo>
                <a:lnTo>
                  <a:pt x="108532" y="746115"/>
                </a:lnTo>
                <a:lnTo>
                  <a:pt x="146698" y="788653"/>
                </a:lnTo>
                <a:lnTo>
                  <a:pt x="978305" y="42538"/>
                </a:lnTo>
                <a:lnTo>
                  <a:pt x="940140" y="0"/>
                </a:lnTo>
                <a:close/>
              </a:path>
            </a:pathLst>
          </a:custGeom>
          <a:solidFill>
            <a:srgbClr val="FF167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995929" y="2906268"/>
            <a:ext cx="14954250" cy="5145405"/>
          </a:xfrm>
          <a:prstGeom prst="rect">
            <a:avLst/>
          </a:prstGeom>
        </p:spPr>
        <p:txBody>
          <a:bodyPr vert="horz" wrap="square" lIns="0" tIns="25907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0"/>
              </a:spcBef>
            </a:pPr>
            <a:r>
              <a:rPr sz="3200" dirty="0">
                <a:solidFill>
                  <a:srgbClr val="130F24"/>
                </a:solidFill>
                <a:latin typeface="Courier New" panose="02070309020205020404"/>
                <a:cs typeface="Courier New" panose="02070309020205020404"/>
              </a:rPr>
              <a:t>&lt;select</a:t>
            </a:r>
            <a:r>
              <a:rPr sz="3200" spc="-130" dirty="0">
                <a:solidFill>
                  <a:srgbClr val="130F24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spc="-10" dirty="0">
                <a:solidFill>
                  <a:srgbClr val="130F24"/>
                </a:solidFill>
                <a:latin typeface="Courier New" panose="02070309020205020404"/>
                <a:cs typeface="Courier New" panose="02070309020205020404"/>
              </a:rPr>
              <a:t>multiple&gt;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 marL="501650">
              <a:lnSpc>
                <a:spcPct val="100000"/>
              </a:lnSpc>
              <a:spcBef>
                <a:spcPts val="1945"/>
              </a:spcBef>
            </a:pPr>
            <a:r>
              <a:rPr sz="3200" dirty="0">
                <a:solidFill>
                  <a:srgbClr val="130F24"/>
                </a:solidFill>
                <a:latin typeface="Courier New" panose="02070309020205020404"/>
                <a:cs typeface="Courier New" panose="02070309020205020404"/>
              </a:rPr>
              <a:t>&lt;option</a:t>
            </a:r>
            <a:r>
              <a:rPr sz="3200" spc="-130" dirty="0">
                <a:solidFill>
                  <a:srgbClr val="130F24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spc="-10" dirty="0">
                <a:solidFill>
                  <a:srgbClr val="130F24"/>
                </a:solidFill>
                <a:latin typeface="Courier New" panose="02070309020205020404"/>
                <a:cs typeface="Courier New" panose="02070309020205020404"/>
              </a:rPr>
              <a:t>value="red"&gt;Red&lt;/option&gt;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 marL="501650">
              <a:lnSpc>
                <a:spcPct val="100000"/>
              </a:lnSpc>
              <a:spcBef>
                <a:spcPts val="1875"/>
              </a:spcBef>
            </a:pPr>
            <a:r>
              <a:rPr sz="3200" dirty="0">
                <a:solidFill>
                  <a:srgbClr val="130F24"/>
                </a:solidFill>
                <a:latin typeface="Courier New" panose="02070309020205020404"/>
                <a:cs typeface="Courier New" panose="02070309020205020404"/>
              </a:rPr>
              <a:t>&lt;option</a:t>
            </a:r>
            <a:r>
              <a:rPr sz="3200" spc="-130" dirty="0">
                <a:solidFill>
                  <a:srgbClr val="130F24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spc="-10" dirty="0">
                <a:solidFill>
                  <a:srgbClr val="130F24"/>
                </a:solidFill>
                <a:latin typeface="Courier New" panose="02070309020205020404"/>
                <a:cs typeface="Courier New" panose="02070309020205020404"/>
              </a:rPr>
              <a:t>value="green"&gt;Green&lt;/option&gt;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 marL="501650">
              <a:lnSpc>
                <a:spcPct val="100000"/>
              </a:lnSpc>
              <a:spcBef>
                <a:spcPts val="1940"/>
              </a:spcBef>
            </a:pPr>
            <a:r>
              <a:rPr sz="3200" dirty="0">
                <a:solidFill>
                  <a:srgbClr val="130F24"/>
                </a:solidFill>
                <a:latin typeface="Courier New" panose="02070309020205020404"/>
                <a:cs typeface="Courier New" panose="02070309020205020404"/>
              </a:rPr>
              <a:t>&lt;option</a:t>
            </a:r>
            <a:r>
              <a:rPr sz="3200" spc="-130" dirty="0">
                <a:solidFill>
                  <a:srgbClr val="130F24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spc="-10" dirty="0">
                <a:solidFill>
                  <a:srgbClr val="130F24"/>
                </a:solidFill>
                <a:latin typeface="Courier New" panose="02070309020205020404"/>
                <a:cs typeface="Courier New" panose="02070309020205020404"/>
              </a:rPr>
              <a:t>value="blue"&gt;Blue&lt;/option&gt;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970"/>
              </a:spcBef>
            </a:pPr>
            <a:r>
              <a:rPr sz="3200" spc="-10" dirty="0">
                <a:solidFill>
                  <a:srgbClr val="130F24"/>
                </a:solidFill>
                <a:latin typeface="Courier New" panose="02070309020205020404"/>
                <a:cs typeface="Courier New" panose="02070309020205020404"/>
              </a:rPr>
              <a:t>&lt;/select&gt;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 marL="424180" algn="ctr">
              <a:lnSpc>
                <a:spcPts val="3085"/>
              </a:lnSpc>
              <a:spcBef>
                <a:spcPts val="2370"/>
              </a:spcBef>
            </a:pPr>
            <a:r>
              <a:rPr sz="2800" spc="-10" dirty="0">
                <a:solidFill>
                  <a:srgbClr val="00A3FE"/>
                </a:solidFill>
                <a:latin typeface="Courier New" panose="02070309020205020404"/>
                <a:cs typeface="Courier New" panose="02070309020205020404"/>
              </a:rPr>
              <a:t>locator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6593205" algn="ctr">
              <a:lnSpc>
                <a:spcPts val="2855"/>
              </a:lnSpc>
            </a:pPr>
            <a:r>
              <a:rPr sz="2800" dirty="0">
                <a:solidFill>
                  <a:srgbClr val="00A3FE"/>
                </a:solidFill>
                <a:latin typeface="Courier New" panose="02070309020205020404"/>
                <a:cs typeface="Courier New" panose="02070309020205020404"/>
              </a:rPr>
              <a:t>.selectOption(new</a:t>
            </a:r>
            <a:r>
              <a:rPr sz="2800" spc="-170" dirty="0">
                <a:solidFill>
                  <a:srgbClr val="00A3F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00A3FE"/>
                </a:solidFill>
                <a:latin typeface="Courier New" panose="02070309020205020404"/>
                <a:cs typeface="Courier New" panose="02070309020205020404"/>
              </a:rPr>
              <a:t>SelectOption()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0886440" algn="ctr">
              <a:lnSpc>
                <a:spcPts val="3130"/>
              </a:lnSpc>
            </a:pPr>
            <a:r>
              <a:rPr sz="2800" spc="-10" dirty="0">
                <a:solidFill>
                  <a:srgbClr val="00A3FE"/>
                </a:solidFill>
                <a:latin typeface="Courier New" panose="02070309020205020404"/>
                <a:cs typeface="Courier New" panose="02070309020205020404"/>
              </a:rPr>
              <a:t>.setLabel(“Blue”));</a:t>
            </a:r>
            <a:endParaRPr sz="2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551021" y="5259330"/>
            <a:ext cx="1099185" cy="782955"/>
          </a:xfrm>
          <a:custGeom>
            <a:avLst/>
            <a:gdLst/>
            <a:ahLst/>
            <a:cxnLst/>
            <a:rect l="l" t="t" r="r" b="b"/>
            <a:pathLst>
              <a:path w="1099184" h="782954">
                <a:moveTo>
                  <a:pt x="968607" y="0"/>
                </a:moveTo>
                <a:lnTo>
                  <a:pt x="130421" y="0"/>
                </a:lnTo>
                <a:lnTo>
                  <a:pt x="79655" y="10249"/>
                </a:lnTo>
                <a:lnTo>
                  <a:pt x="38199" y="38199"/>
                </a:lnTo>
                <a:lnTo>
                  <a:pt x="10249" y="79655"/>
                </a:lnTo>
                <a:lnTo>
                  <a:pt x="0" y="130421"/>
                </a:lnTo>
                <a:lnTo>
                  <a:pt x="0" y="652092"/>
                </a:lnTo>
                <a:lnTo>
                  <a:pt x="10249" y="702858"/>
                </a:lnTo>
                <a:lnTo>
                  <a:pt x="38199" y="744314"/>
                </a:lnTo>
                <a:lnTo>
                  <a:pt x="79655" y="772265"/>
                </a:lnTo>
                <a:lnTo>
                  <a:pt x="130421" y="782514"/>
                </a:lnTo>
                <a:lnTo>
                  <a:pt x="968607" y="782514"/>
                </a:lnTo>
                <a:lnTo>
                  <a:pt x="1019373" y="772265"/>
                </a:lnTo>
                <a:lnTo>
                  <a:pt x="1060830" y="744314"/>
                </a:lnTo>
                <a:lnTo>
                  <a:pt x="1088780" y="702858"/>
                </a:lnTo>
                <a:lnTo>
                  <a:pt x="1099030" y="652092"/>
                </a:lnTo>
                <a:lnTo>
                  <a:pt x="1099030" y="130421"/>
                </a:lnTo>
                <a:lnTo>
                  <a:pt x="1088780" y="79655"/>
                </a:lnTo>
                <a:lnTo>
                  <a:pt x="1060830" y="38199"/>
                </a:lnTo>
                <a:lnTo>
                  <a:pt x="1019373" y="10249"/>
                </a:lnTo>
                <a:lnTo>
                  <a:pt x="968607" y="0"/>
                </a:lnTo>
                <a:close/>
              </a:path>
            </a:pathLst>
          </a:custGeom>
          <a:solidFill>
            <a:srgbClr val="00A3FE">
              <a:alpha val="3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7650051" y="6095452"/>
            <a:ext cx="804545" cy="685800"/>
          </a:xfrm>
          <a:custGeom>
            <a:avLst/>
            <a:gdLst/>
            <a:ahLst/>
            <a:cxnLst/>
            <a:rect l="l" t="t" r="r" b="b"/>
            <a:pathLst>
              <a:path w="804545" h="685800">
                <a:moveTo>
                  <a:pt x="149403" y="88826"/>
                </a:moveTo>
                <a:lnTo>
                  <a:pt x="112518" y="132480"/>
                </a:lnTo>
                <a:lnTo>
                  <a:pt x="767167" y="685619"/>
                </a:lnTo>
                <a:lnTo>
                  <a:pt x="804052" y="641965"/>
                </a:lnTo>
                <a:lnTo>
                  <a:pt x="149403" y="88826"/>
                </a:lnTo>
                <a:close/>
              </a:path>
              <a:path w="804545" h="685800">
                <a:moveTo>
                  <a:pt x="0" y="0"/>
                </a:moveTo>
                <a:lnTo>
                  <a:pt x="75633" y="176135"/>
                </a:lnTo>
                <a:lnTo>
                  <a:pt x="112518" y="132480"/>
                </a:lnTo>
                <a:lnTo>
                  <a:pt x="90691" y="114038"/>
                </a:lnTo>
                <a:lnTo>
                  <a:pt x="127576" y="70384"/>
                </a:lnTo>
                <a:lnTo>
                  <a:pt x="164985" y="70384"/>
                </a:lnTo>
                <a:lnTo>
                  <a:pt x="186287" y="45173"/>
                </a:lnTo>
                <a:lnTo>
                  <a:pt x="0" y="0"/>
                </a:lnTo>
                <a:close/>
              </a:path>
              <a:path w="804545" h="685800">
                <a:moveTo>
                  <a:pt x="127576" y="70384"/>
                </a:moveTo>
                <a:lnTo>
                  <a:pt x="90691" y="114038"/>
                </a:lnTo>
                <a:lnTo>
                  <a:pt x="112518" y="132480"/>
                </a:lnTo>
                <a:lnTo>
                  <a:pt x="149403" y="88826"/>
                </a:lnTo>
                <a:lnTo>
                  <a:pt x="127576" y="70384"/>
                </a:lnTo>
                <a:close/>
              </a:path>
              <a:path w="804545" h="685800">
                <a:moveTo>
                  <a:pt x="164985" y="70384"/>
                </a:moveTo>
                <a:lnTo>
                  <a:pt x="127576" y="70384"/>
                </a:lnTo>
                <a:lnTo>
                  <a:pt x="149403" y="88826"/>
                </a:lnTo>
                <a:lnTo>
                  <a:pt x="164985" y="70384"/>
                </a:lnTo>
                <a:close/>
              </a:path>
            </a:pathLst>
          </a:custGeom>
          <a:solidFill>
            <a:srgbClr val="00A3F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6983505" y="2900610"/>
            <a:ext cx="507365" cy="963294"/>
          </a:xfrm>
          <a:custGeom>
            <a:avLst/>
            <a:gdLst/>
            <a:ahLst/>
            <a:cxnLst/>
            <a:rect l="l" t="t" r="r" b="b"/>
            <a:pathLst>
              <a:path w="507365" h="963295">
                <a:moveTo>
                  <a:pt x="1046" y="771493"/>
                </a:moveTo>
                <a:lnTo>
                  <a:pt x="0" y="963178"/>
                </a:lnTo>
                <a:lnTo>
                  <a:pt x="153974" y="849003"/>
                </a:lnTo>
                <a:lnTo>
                  <a:pt x="153288" y="848655"/>
                </a:lnTo>
                <a:lnTo>
                  <a:pt x="90081" y="848655"/>
                </a:lnTo>
                <a:lnTo>
                  <a:pt x="39104" y="822819"/>
                </a:lnTo>
                <a:lnTo>
                  <a:pt x="52023" y="797330"/>
                </a:lnTo>
                <a:lnTo>
                  <a:pt x="1046" y="771493"/>
                </a:lnTo>
                <a:close/>
              </a:path>
              <a:path w="507365" h="963295">
                <a:moveTo>
                  <a:pt x="52023" y="797330"/>
                </a:moveTo>
                <a:lnTo>
                  <a:pt x="39104" y="822819"/>
                </a:lnTo>
                <a:lnTo>
                  <a:pt x="90081" y="848655"/>
                </a:lnTo>
                <a:lnTo>
                  <a:pt x="102999" y="823167"/>
                </a:lnTo>
                <a:lnTo>
                  <a:pt x="52023" y="797330"/>
                </a:lnTo>
                <a:close/>
              </a:path>
              <a:path w="507365" h="963295">
                <a:moveTo>
                  <a:pt x="102999" y="823167"/>
                </a:moveTo>
                <a:lnTo>
                  <a:pt x="90081" y="848655"/>
                </a:lnTo>
                <a:lnTo>
                  <a:pt x="153288" y="848655"/>
                </a:lnTo>
                <a:lnTo>
                  <a:pt x="102999" y="823167"/>
                </a:lnTo>
                <a:close/>
              </a:path>
              <a:path w="507365" h="963295">
                <a:moveTo>
                  <a:pt x="456140" y="0"/>
                </a:moveTo>
                <a:lnTo>
                  <a:pt x="52023" y="797330"/>
                </a:lnTo>
                <a:lnTo>
                  <a:pt x="102999" y="823167"/>
                </a:lnTo>
                <a:lnTo>
                  <a:pt x="507117" y="25836"/>
                </a:lnTo>
                <a:lnTo>
                  <a:pt x="456140" y="0"/>
                </a:lnTo>
                <a:close/>
              </a:path>
            </a:pathLst>
          </a:custGeom>
          <a:solidFill>
            <a:srgbClr val="FF167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5929" y="3053588"/>
            <a:ext cx="9912350" cy="4131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103630">
              <a:lnSpc>
                <a:spcPct val="148000"/>
              </a:lnSpc>
              <a:spcBef>
                <a:spcPts val="100"/>
              </a:spcBef>
            </a:pPr>
            <a:r>
              <a:rPr sz="3600" spc="-10" dirty="0">
                <a:solidFill>
                  <a:srgbClr val="130F24"/>
                </a:solidFill>
                <a:latin typeface="Courier New" panose="02070309020205020404"/>
                <a:cs typeface="Courier New" panose="02070309020205020404"/>
              </a:rPr>
              <a:t>locator.hover(); locator.dragTo(another_locator);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2425"/>
              </a:spcBef>
            </a:pPr>
            <a:endParaRPr sz="3600">
              <a:latin typeface="Courier New" panose="02070309020205020404"/>
              <a:cs typeface="Courier New" panose="02070309020205020404"/>
            </a:endParaRPr>
          </a:p>
          <a:p>
            <a:pPr marL="12700" marR="5080">
              <a:lnSpc>
                <a:spcPct val="151000"/>
              </a:lnSpc>
            </a:pPr>
            <a:r>
              <a:rPr sz="3600" spc="-10" dirty="0">
                <a:solidFill>
                  <a:srgbClr val="130F24"/>
                </a:solidFill>
                <a:latin typeface="Courier New" panose="02070309020205020404"/>
                <a:cs typeface="Courier New" panose="02070309020205020404"/>
              </a:rPr>
              <a:t>locator.press(</a:t>
            </a:r>
            <a:r>
              <a:rPr sz="3600" spc="-10" dirty="0">
                <a:solidFill>
                  <a:srgbClr val="00A3FE"/>
                </a:solidFill>
                <a:latin typeface="Courier New" panose="02070309020205020404"/>
                <a:cs typeface="Courier New" panose="02070309020205020404"/>
              </a:rPr>
              <a:t>'Control+ArrowRight'</a:t>
            </a:r>
            <a:r>
              <a:rPr sz="3600" spc="-10" dirty="0">
                <a:solidFill>
                  <a:srgbClr val="130F24"/>
                </a:solidFill>
                <a:latin typeface="Courier New" panose="02070309020205020404"/>
                <a:cs typeface="Courier New" panose="02070309020205020404"/>
              </a:rPr>
              <a:t>); locator.press(</a:t>
            </a:r>
            <a:r>
              <a:rPr sz="3600" spc="-10" dirty="0">
                <a:solidFill>
                  <a:srgbClr val="00A3FE"/>
                </a:solidFill>
                <a:latin typeface="Courier New" panose="02070309020205020404"/>
                <a:cs typeface="Courier New" panose="02070309020205020404"/>
              </a:rPr>
              <a:t>'Shift+A'</a:t>
            </a:r>
            <a:r>
              <a:rPr sz="3600" spc="-10" dirty="0">
                <a:solidFill>
                  <a:srgbClr val="130F24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3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6991350" cy="102869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944802" y="2401316"/>
            <a:ext cx="79146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rgbClr val="FF1675"/>
                </a:solidFill>
              </a:rPr>
              <a:t>Navigate,</a:t>
            </a:r>
            <a:r>
              <a:rPr sz="3600" spc="-235" dirty="0">
                <a:solidFill>
                  <a:srgbClr val="FF1675"/>
                </a:solidFill>
              </a:rPr>
              <a:t> </a:t>
            </a:r>
            <a:r>
              <a:rPr sz="3600" spc="-300" dirty="0">
                <a:solidFill>
                  <a:srgbClr val="FF1675"/>
                </a:solidFill>
              </a:rPr>
              <a:t>reload,</a:t>
            </a:r>
            <a:r>
              <a:rPr sz="3600" spc="-229" dirty="0">
                <a:solidFill>
                  <a:srgbClr val="FF1675"/>
                </a:solidFill>
              </a:rPr>
              <a:t> </a:t>
            </a:r>
            <a:r>
              <a:rPr sz="3600" spc="-375" dirty="0">
                <a:solidFill>
                  <a:srgbClr val="FF1675"/>
                </a:solidFill>
              </a:rPr>
              <a:t>goBack,</a:t>
            </a:r>
            <a:r>
              <a:rPr sz="3600" spc="-229" dirty="0">
                <a:solidFill>
                  <a:srgbClr val="FF1675"/>
                </a:solidFill>
              </a:rPr>
              <a:t> </a:t>
            </a:r>
            <a:r>
              <a:rPr sz="3600" spc="-330" dirty="0">
                <a:solidFill>
                  <a:srgbClr val="FF1675"/>
                </a:solidFill>
              </a:rPr>
              <a:t>goForward</a:t>
            </a:r>
            <a:endParaRPr sz="360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97560" indent="-433070">
              <a:lnSpc>
                <a:spcPct val="100000"/>
              </a:lnSpc>
              <a:spcBef>
                <a:spcPts val="100"/>
              </a:spcBef>
              <a:buSzPct val="75000"/>
              <a:buFont typeface="Lucida Sans Unicode" panose="020B0602030504020204"/>
              <a:buChar char="-"/>
              <a:tabLst>
                <a:tab pos="797560" algn="l"/>
              </a:tabLst>
            </a:pPr>
            <a:r>
              <a:rPr spc="50" dirty="0"/>
              <a:t>Configurable</a:t>
            </a:r>
            <a:endParaRPr spc="50" dirty="0"/>
          </a:p>
          <a:p>
            <a:pPr marL="12700">
              <a:lnSpc>
                <a:spcPct val="100000"/>
              </a:lnSpc>
              <a:spcBef>
                <a:spcPts val="2685"/>
              </a:spcBef>
            </a:pPr>
            <a:r>
              <a:rPr spc="-290" dirty="0">
                <a:latin typeface="Arial Black" panose="020B0A04020102020204"/>
                <a:cs typeface="Arial Black" panose="020B0A04020102020204"/>
              </a:rPr>
              <a:t>Clicking,</a:t>
            </a:r>
            <a:r>
              <a:rPr spc="-229" dirty="0">
                <a:latin typeface="Arial Black" panose="020B0A04020102020204"/>
                <a:cs typeface="Arial Black" panose="020B0A04020102020204"/>
              </a:rPr>
              <a:t> </a:t>
            </a:r>
            <a:r>
              <a:rPr spc="-254" dirty="0">
                <a:latin typeface="Arial Black" panose="020B0A04020102020204"/>
                <a:cs typeface="Arial Black" panose="020B0A04020102020204"/>
              </a:rPr>
              <a:t>filling,</a:t>
            </a:r>
            <a:r>
              <a:rPr spc="-229" dirty="0">
                <a:latin typeface="Arial Black" panose="020B0A04020102020204"/>
                <a:cs typeface="Arial Black" panose="020B0A04020102020204"/>
              </a:rPr>
              <a:t> </a:t>
            </a:r>
            <a:r>
              <a:rPr spc="-315" dirty="0">
                <a:latin typeface="Arial Black" panose="020B0A04020102020204"/>
                <a:cs typeface="Arial Black" panose="020B0A04020102020204"/>
              </a:rPr>
              <a:t>checking,</a:t>
            </a:r>
            <a:r>
              <a:rPr spc="-225" dirty="0">
                <a:latin typeface="Arial Black" panose="020B0A04020102020204"/>
                <a:cs typeface="Arial Black" panose="020B0A04020102020204"/>
              </a:rPr>
              <a:t> </a:t>
            </a:r>
            <a:r>
              <a:rPr spc="-295" dirty="0">
                <a:latin typeface="Arial Black" panose="020B0A04020102020204"/>
                <a:cs typeface="Arial Black" panose="020B0A04020102020204"/>
              </a:rPr>
              <a:t>selecting,</a:t>
            </a:r>
            <a:r>
              <a:rPr spc="-229" dirty="0">
                <a:latin typeface="Arial Black" panose="020B0A04020102020204"/>
                <a:cs typeface="Arial Black" panose="020B0A04020102020204"/>
              </a:rPr>
              <a:t> </a:t>
            </a:r>
            <a:r>
              <a:rPr spc="-330" dirty="0">
                <a:latin typeface="Arial Black" panose="020B0A04020102020204"/>
                <a:cs typeface="Arial Black" panose="020B0A04020102020204"/>
              </a:rPr>
              <a:t>etc.</a:t>
            </a:r>
            <a:endParaRPr spc="-330" dirty="0">
              <a:latin typeface="Arial Black" panose="020B0A04020102020204"/>
              <a:cs typeface="Arial Black" panose="020B0A04020102020204"/>
            </a:endParaRPr>
          </a:p>
          <a:p>
            <a:pPr marL="797560" indent="-433070">
              <a:lnSpc>
                <a:spcPct val="100000"/>
              </a:lnSpc>
              <a:spcBef>
                <a:spcPts val="865"/>
              </a:spcBef>
              <a:buSzPct val="75000"/>
              <a:buFont typeface="Lucida Sans Unicode" panose="020B0602030504020204"/>
              <a:buChar char="-"/>
              <a:tabLst>
                <a:tab pos="797560" algn="l"/>
              </a:tabLst>
            </a:pPr>
            <a:r>
              <a:rPr spc="50" dirty="0"/>
              <a:t>Configurable</a:t>
            </a:r>
            <a:endParaRPr spc="50" dirty="0"/>
          </a:p>
          <a:p>
            <a:pPr marL="12700" marR="624840">
              <a:lnSpc>
                <a:spcPts val="7100"/>
              </a:lnSpc>
              <a:spcBef>
                <a:spcPts val="610"/>
              </a:spcBef>
            </a:pPr>
            <a:r>
              <a:rPr spc="-285" dirty="0">
                <a:latin typeface="Arial Black" panose="020B0A04020102020204"/>
                <a:cs typeface="Arial Black" panose="020B0A04020102020204"/>
              </a:rPr>
              <a:t>locator.type(),</a:t>
            </a:r>
            <a:r>
              <a:rPr spc="-220" dirty="0">
                <a:latin typeface="Arial Black" panose="020B0A04020102020204"/>
                <a:cs typeface="Arial Black" panose="020B0A04020102020204"/>
              </a:rPr>
              <a:t> </a:t>
            </a:r>
            <a:r>
              <a:rPr spc="-285" dirty="0">
                <a:latin typeface="Arial Black" panose="020B0A04020102020204"/>
                <a:cs typeface="Arial Black" panose="020B0A04020102020204"/>
              </a:rPr>
              <a:t>page.keyboard().type() </a:t>
            </a:r>
            <a:r>
              <a:rPr spc="-315" dirty="0">
                <a:latin typeface="Arial Black" panose="020B0A04020102020204"/>
                <a:cs typeface="Arial Black" panose="020B0A04020102020204"/>
              </a:rPr>
              <a:t>innerText()</a:t>
            </a:r>
            <a:endParaRPr spc="-315" dirty="0">
              <a:latin typeface="Arial Black" panose="020B0A04020102020204"/>
              <a:cs typeface="Arial Black" panose="020B0A04020102020204"/>
            </a:endParaRPr>
          </a:p>
          <a:p>
            <a:pPr marL="12700">
              <a:lnSpc>
                <a:spcPct val="100000"/>
              </a:lnSpc>
              <a:spcBef>
                <a:spcPts val="1965"/>
              </a:spcBef>
            </a:pPr>
            <a:r>
              <a:rPr spc="-325" dirty="0">
                <a:latin typeface="Arial Black" panose="020B0A04020102020204"/>
                <a:cs typeface="Arial Black" panose="020B0A04020102020204"/>
              </a:rPr>
              <a:t>hasValue()</a:t>
            </a:r>
            <a:r>
              <a:rPr spc="-260" dirty="0">
                <a:latin typeface="Arial Black" panose="020B0A04020102020204"/>
                <a:cs typeface="Arial Black" panose="020B0A04020102020204"/>
              </a:rPr>
              <a:t> </a:t>
            </a:r>
            <a:r>
              <a:rPr spc="-370" dirty="0">
                <a:latin typeface="Arial Black" panose="020B0A04020102020204"/>
                <a:cs typeface="Arial Black" panose="020B0A04020102020204"/>
              </a:rPr>
              <a:t>vs.</a:t>
            </a:r>
            <a:r>
              <a:rPr spc="-250" dirty="0">
                <a:latin typeface="Arial Black" panose="020B0A04020102020204"/>
                <a:cs typeface="Arial Black" panose="020B0A04020102020204"/>
              </a:rPr>
              <a:t> </a:t>
            </a:r>
            <a:r>
              <a:rPr spc="-365" dirty="0">
                <a:latin typeface="Arial Black" panose="020B0A04020102020204"/>
                <a:cs typeface="Arial Black" panose="020B0A04020102020204"/>
              </a:rPr>
              <a:t>hasText()</a:t>
            </a:r>
            <a:endParaRPr spc="-365" dirty="0">
              <a:latin typeface="Arial Black" panose="020B0A04020102020204"/>
              <a:cs typeface="Arial Black" panose="020B0A040201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78842" y="2975864"/>
            <a:ext cx="259524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-430" dirty="0">
                <a:solidFill>
                  <a:srgbClr val="FFFFFF"/>
                </a:solidFill>
                <a:latin typeface="Arial Black" panose="020B0A04020102020204"/>
                <a:cs typeface="Arial Black" panose="020B0A04020102020204"/>
              </a:rPr>
              <a:t>Summary</a:t>
            </a:r>
            <a:endParaRPr sz="4500">
              <a:latin typeface="Arial Black" panose="020B0A04020102020204"/>
              <a:cs typeface="Arial Black" panose="020B0A0402010202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1464</Words>
  <Application>WPS Presentation</Application>
  <PresentationFormat>On-screen Show (4:3)</PresentationFormat>
  <Paragraphs>87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0" baseType="lpstr">
      <vt:lpstr>Arial</vt:lpstr>
      <vt:lpstr>SimSun</vt:lpstr>
      <vt:lpstr>Wingdings</vt:lpstr>
      <vt:lpstr>Arial Black</vt:lpstr>
      <vt:lpstr>Arial MT</vt:lpstr>
      <vt:lpstr>Lucida Sans Unicode</vt:lpstr>
      <vt:lpstr>Courier New</vt:lpstr>
      <vt:lpstr>Microsoft YaHei</vt:lpstr>
      <vt:lpstr>Arial Unicode MS</vt:lpstr>
      <vt:lpstr>Calibri</vt:lpstr>
      <vt:lpstr>Office Theme</vt:lpstr>
      <vt:lpstr>Using Playwright Basic Actions</vt:lpstr>
      <vt:lpstr>Overview</vt:lpstr>
      <vt:lpstr>Navigation Life Cycle</vt:lpstr>
      <vt:lpstr>PowerPoint 演示文稿</vt:lpstr>
      <vt:lpstr>Predictable and consistent public API indicates a well-thought-out design</vt:lpstr>
      <vt:lpstr>.fill()</vt:lpstr>
      <vt:lpstr>locator.selectOption(“red”);</vt:lpstr>
      <vt:lpstr>PowerPoint 演示文稿</vt:lpstr>
      <vt:lpstr>Navigate, reload, goBack, goForward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Playwright Basic Actions</dc:title>
  <dc:creator/>
  <cp:lastModifiedBy>Steve Sam</cp:lastModifiedBy>
  <cp:revision>2</cp:revision>
  <dcterms:created xsi:type="dcterms:W3CDTF">2025-08-03T14:55:44Z</dcterms:created>
  <dcterms:modified xsi:type="dcterms:W3CDTF">2025-08-03T14:56:59Z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2025-01-08T05:30:00Z</vt:filetime>
  </property>
  <property fmtid="{D5CDD505-2E9C-101B-9397-08002B2CF9AE}" pid="3" name="LastSaved">
    <vt:filetime>2025-08-03T05:30:00Z</vt:filetime>
  </property>
  <property fmtid="{D5CDD505-2E9C-101B-9397-08002B2CF9AE}" pid="4" name="Producer">
    <vt:lpwstr>macOS Version 14.7.2 (Build 23H311) Quartz PDFContext</vt:lpwstr>
  </property>
  <property fmtid="{D5CDD505-2E9C-101B-9397-08002B2CF9AE}" pid="5" name="ICV">
    <vt:lpwstr>83A99962DDA649789359647BA85727B4_12</vt:lpwstr>
  </property>
  <property fmtid="{D5CDD505-2E9C-101B-9397-08002B2CF9AE}" pid="6" name="KSOProductBuildVer">
    <vt:lpwstr>1033-12.2.0.21931</vt:lpwstr>
  </property>
</Properties>
</file>