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D79BF-FA79-4244-959C-39AC76C9F76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98268-F453-4357-B036-2A6EED5FD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635" y="754380"/>
            <a:ext cx="9638728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7171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B7BB-D9A2-49F2-AFB3-EDA8A5872767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171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C598-B7B8-4805-BAC1-E2CE4F3F17DF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597F-7FF7-40BC-A5EF-D78E9167E7EC}" type="datetime1">
              <a:rPr lang="en-US" smtClean="0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E9FA-BB1D-4BF2-9F52-8BAE7FDD3D6C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EF93-9083-4AEB-A39B-CC2BEFA66011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7258" y="754380"/>
            <a:ext cx="1491348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4600" y="5073396"/>
            <a:ext cx="8780145" cy="2226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7171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257F-799C-4CF1-BE3E-E27EF81F9322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048510"/>
            <a:ext cx="13315950" cy="2104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50"/>
              </a:spcBef>
            </a:pPr>
            <a:r>
              <a:rPr sz="6800" spc="-45" dirty="0"/>
              <a:t>Working</a:t>
            </a:r>
            <a:r>
              <a:rPr sz="6800" spc="-290" dirty="0"/>
              <a:t> </a:t>
            </a:r>
            <a:r>
              <a:rPr sz="6800" spc="75" dirty="0"/>
              <a:t>with</a:t>
            </a:r>
            <a:r>
              <a:rPr sz="6800" spc="-280" dirty="0"/>
              <a:t> </a:t>
            </a:r>
            <a:r>
              <a:rPr sz="6800" spc="-85" dirty="0"/>
              <a:t>Streams</a:t>
            </a:r>
            <a:r>
              <a:rPr sz="6800" spc="-290" dirty="0"/>
              <a:t> </a:t>
            </a:r>
            <a:r>
              <a:rPr sz="6800" dirty="0"/>
              <a:t>and</a:t>
            </a:r>
            <a:r>
              <a:rPr sz="6800" spc="-280" dirty="0"/>
              <a:t> </a:t>
            </a:r>
            <a:r>
              <a:rPr sz="6800" spc="-10" dirty="0"/>
              <a:t>Lambda </a:t>
            </a:r>
            <a:r>
              <a:rPr sz="6800" spc="-105" dirty="0"/>
              <a:t>Expressions</a:t>
            </a:r>
            <a:r>
              <a:rPr sz="6800" spc="-245" dirty="0"/>
              <a:t> </a:t>
            </a:r>
            <a:r>
              <a:rPr sz="6800" dirty="0"/>
              <a:t>in</a:t>
            </a:r>
            <a:r>
              <a:rPr sz="6800" spc="-240" dirty="0"/>
              <a:t> </a:t>
            </a:r>
            <a:r>
              <a:rPr sz="6800" spc="-20" dirty="0"/>
              <a:t>Java</a:t>
            </a:r>
            <a:endParaRPr sz="6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C9E1F-8D86-06CB-993D-D11518F4E4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B021AAC-6BBE-ECD4-02E2-D457037EDB1C}"/>
              </a:ext>
            </a:extLst>
          </p:cNvPr>
          <p:cNvSpPr txBox="1">
            <a:spLocks/>
          </p:cNvSpPr>
          <p:nvPr/>
        </p:nvSpPr>
        <p:spPr>
          <a:xfrm>
            <a:off x="1365507" y="4926200"/>
            <a:ext cx="13315950" cy="9976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lnSpc>
                <a:spcPct val="100600"/>
              </a:lnSpc>
              <a:spcBef>
                <a:spcPts val="50"/>
              </a:spcBef>
            </a:pPr>
            <a:r>
              <a:rPr lang="en-US" sz="6800" spc="-45" dirty="0"/>
              <a:t>Course Overview</a:t>
            </a:r>
            <a:endParaRPr lang="en-US" sz="6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AB7A5-A7C5-AF75-7E09-30663527FC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824F1E7-0E0B-DE66-368C-7185BB6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17B899-01F5-6726-EA87-C33774DA3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6898"/>
            <a:ext cx="15422238" cy="8675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631264-0361-4B43-4AF2-1F26CEBA25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81BF258-BC18-CFF9-6D2F-B081524A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ED5015-BEA6-88BE-BD5F-24E5C37F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-20171"/>
            <a:ext cx="18049536" cy="90498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D655-9CA6-2E50-6171-A5C4B73841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F4FFB9E-D883-34EC-7861-6F6F2AAE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C24BD8-7DA0-A0BC-F743-AFE267A5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5" y="-1"/>
            <a:ext cx="17169565" cy="9552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CE315-ABE6-79F8-C8B6-DDB8A6E98A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B224BD-73B5-18EA-5AEC-090C6F0F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C2A24-01B9-623C-C788-D6D3745D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18059400" cy="9105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E763350-71E0-CDC0-F4B4-DE50447B72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7B2EE8-946F-F15F-0281-0F07F70F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41"/>
            <a:ext cx="17371722" cy="9256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16</Words>
  <Application>Microsoft Office PowerPoint</Application>
  <PresentationFormat>Custom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 Black</vt:lpstr>
      <vt:lpstr>Arial MT</vt:lpstr>
      <vt:lpstr>Office Theme</vt:lpstr>
      <vt:lpstr>Working with Streams and Lambda Expressions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2024-11-20T03:50:40Z</dcterms:created>
  <dcterms:modified xsi:type="dcterms:W3CDTF">2024-11-20T04:12:35Z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LastSaved">
    <vt:filetime>2024-11-20T00:00:00Z</vt:filetime>
  </property>
  <property fmtid="{D5CDD505-2E9C-101B-9397-08002B2CF9AE}" pid="4" name="Producer">
    <vt:lpwstr>macOS Version 10.15.7 (Build 19H512) Quartz PDFContext</vt:lpwstr>
  </property>
</Properties>
</file>