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E8B4B-3A13-4CDD-B06F-F1AD46327830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91D0D-6348-475D-BADF-F1F706734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45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05A28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80A43-95AC-4EA2-ABC4-05862C35F9EB}" type="datetime1">
              <a:rPr lang="en-US" smtClean="0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05A28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1EEBE-6E0B-4BA4-AE76-4FE098086A11}" type="datetime1">
              <a:rPr lang="en-US" smtClean="0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8B09E-89F5-4494-85C3-E9F84BD960CC}" type="datetime1">
              <a:rPr lang="en-US" smtClean="0"/>
              <a:t>11/20/2024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380771"/>
            <a:ext cx="16459200" cy="571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F78BF-A53B-4F73-AA47-CF9BAA097F2E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B01AA-D774-429D-A971-1965CC5AA86B}" type="datetime1">
              <a:rPr lang="en-US" smtClean="0"/>
              <a:t>11/20/2024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65660" y="754380"/>
            <a:ext cx="13556678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72093" y="3245612"/>
            <a:ext cx="9536430" cy="3329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05A28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8D371-C50D-43B4-A71F-940983C2696D}" type="datetime1">
              <a:rPr lang="en-US" smtClean="0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61236" y="3183636"/>
            <a:ext cx="1330960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-45" dirty="0"/>
              <a:t>Working</a:t>
            </a:r>
            <a:r>
              <a:rPr sz="6800" spc="-185" dirty="0"/>
              <a:t> </a:t>
            </a:r>
            <a:r>
              <a:rPr sz="6800" spc="75" dirty="0"/>
              <a:t>with</a:t>
            </a:r>
            <a:r>
              <a:rPr sz="6800" spc="-175" dirty="0"/>
              <a:t> </a:t>
            </a:r>
            <a:r>
              <a:rPr sz="6800" dirty="0"/>
              <a:t>Functional</a:t>
            </a:r>
            <a:r>
              <a:rPr sz="6800" spc="-180" dirty="0"/>
              <a:t> </a:t>
            </a:r>
            <a:r>
              <a:rPr sz="6800" spc="40" dirty="0"/>
              <a:t>Interfaces</a:t>
            </a:r>
            <a:endParaRPr sz="68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205D9-E696-3594-56D5-C4877860C24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9090">
              <a:lnSpc>
                <a:spcPct val="100000"/>
              </a:lnSpc>
              <a:spcBef>
                <a:spcPts val="100"/>
              </a:spcBef>
            </a:pPr>
            <a:r>
              <a:rPr dirty="0"/>
              <a:t>Common</a:t>
            </a:r>
            <a:r>
              <a:rPr spc="-75" dirty="0"/>
              <a:t> </a:t>
            </a:r>
            <a:r>
              <a:rPr dirty="0"/>
              <a:t>Standard</a:t>
            </a:r>
            <a:r>
              <a:rPr spc="-55" dirty="0"/>
              <a:t> </a:t>
            </a:r>
            <a:r>
              <a:rPr dirty="0"/>
              <a:t>Functional</a:t>
            </a:r>
            <a:r>
              <a:rPr spc="-70" dirty="0"/>
              <a:t> </a:t>
            </a:r>
            <a:r>
              <a:rPr spc="35" dirty="0"/>
              <a:t>Interfaces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67097" y="2650204"/>
            <a:ext cx="6154420" cy="1544320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211454" rIns="0" bIns="0" rtlCol="0">
            <a:spAutoFit/>
          </a:bodyPr>
          <a:lstStyle/>
          <a:p>
            <a:pPr marL="695960" marR="1888489" indent="-336550">
              <a:lnSpc>
                <a:spcPct val="100000"/>
              </a:lnSpc>
              <a:spcBef>
                <a:spcPts val="1664"/>
              </a:spcBef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interface</a:t>
            </a:r>
            <a:r>
              <a:rPr sz="2400" spc="-5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Arial MT"/>
                <a:cs typeface="Arial MT"/>
              </a:rPr>
              <a:t>BiPredicate</a:t>
            </a:r>
            <a:r>
              <a:rPr sz="2400" spc="-25" dirty="0">
                <a:solidFill>
                  <a:srgbClr val="171717"/>
                </a:solidFill>
                <a:latin typeface="Arial MT"/>
                <a:cs typeface="Arial MT"/>
              </a:rPr>
              <a:t>&lt;</a:t>
            </a:r>
            <a:r>
              <a:rPr sz="2400" spc="-25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2400" spc="-25" dirty="0">
                <a:solidFill>
                  <a:srgbClr val="171717"/>
                </a:solidFill>
                <a:latin typeface="Arial MT"/>
                <a:cs typeface="Arial MT"/>
              </a:rPr>
              <a:t>,</a:t>
            </a:r>
            <a:r>
              <a:rPr sz="2400" spc="-5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U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r>
              <a:rPr sz="2400" spc="-6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{ 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boolean</a:t>
            </a:r>
            <a:r>
              <a:rPr sz="2400" spc="-50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A9FBC"/>
                </a:solidFill>
                <a:latin typeface="Arial MT"/>
                <a:cs typeface="Arial MT"/>
              </a:rPr>
              <a:t>test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2400" spc="-90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v1,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U</a:t>
            </a:r>
            <a:r>
              <a:rPr sz="2400" spc="-40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171717"/>
                </a:solidFill>
                <a:latin typeface="Arial MT"/>
                <a:cs typeface="Arial MT"/>
              </a:rPr>
              <a:t>v2);</a:t>
            </a:r>
            <a:endParaRPr sz="2400">
              <a:latin typeface="Arial MT"/>
              <a:cs typeface="Arial MT"/>
            </a:endParaRPr>
          </a:p>
          <a:p>
            <a:pPr marL="359410">
              <a:lnSpc>
                <a:spcPct val="100000"/>
              </a:lnSpc>
              <a:spcBef>
                <a:spcPts val="25"/>
              </a:spcBef>
            </a:pP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67097" y="5118421"/>
            <a:ext cx="6154420" cy="1544320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206375" rIns="0" bIns="0" rtlCol="0">
            <a:spAutoFit/>
          </a:bodyPr>
          <a:lstStyle/>
          <a:p>
            <a:pPr marL="690880" marR="1736089" indent="-331470">
              <a:lnSpc>
                <a:spcPct val="100800"/>
              </a:lnSpc>
              <a:spcBef>
                <a:spcPts val="1625"/>
              </a:spcBef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interface</a:t>
            </a:r>
            <a:r>
              <a:rPr sz="2400" spc="-12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05A28"/>
                </a:solidFill>
                <a:latin typeface="Arial MT"/>
                <a:cs typeface="Arial MT"/>
              </a:rPr>
              <a:t>BinaryOperator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&lt;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r>
              <a:rPr sz="2400" spc="-12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{ 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2400" spc="-80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A9FBC"/>
                </a:solidFill>
                <a:latin typeface="Arial MT"/>
                <a:cs typeface="Arial MT"/>
              </a:rPr>
              <a:t>apply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2400" spc="-75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v1,</a:t>
            </a:r>
            <a:r>
              <a:rPr sz="2400" spc="-7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2400" spc="-75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171717"/>
                </a:solidFill>
                <a:latin typeface="Arial MT"/>
                <a:cs typeface="Arial MT"/>
              </a:rPr>
              <a:t>v2);</a:t>
            </a:r>
            <a:endParaRPr sz="2400">
              <a:latin typeface="Arial MT"/>
              <a:cs typeface="Arial MT"/>
            </a:endParaRPr>
          </a:p>
          <a:p>
            <a:pPr marL="359410">
              <a:lnSpc>
                <a:spcPct val="100000"/>
              </a:lnSpc>
              <a:spcBef>
                <a:spcPts val="25"/>
              </a:spcBef>
            </a:pP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41697" y="3346058"/>
            <a:ext cx="1825625" cy="152400"/>
          </a:xfrm>
          <a:custGeom>
            <a:avLst/>
            <a:gdLst/>
            <a:ahLst/>
            <a:cxnLst/>
            <a:rect l="l" t="t" r="r" b="b"/>
            <a:pathLst>
              <a:path w="1825625" h="152400">
                <a:moveTo>
                  <a:pt x="25400" y="50798"/>
                </a:moveTo>
                <a:lnTo>
                  <a:pt x="15513" y="52794"/>
                </a:lnTo>
                <a:lnTo>
                  <a:pt x="7439" y="58238"/>
                </a:lnTo>
                <a:lnTo>
                  <a:pt x="1996" y="66312"/>
                </a:lnTo>
                <a:lnTo>
                  <a:pt x="0" y="76198"/>
                </a:lnTo>
                <a:lnTo>
                  <a:pt x="1996" y="86085"/>
                </a:lnTo>
                <a:lnTo>
                  <a:pt x="7439" y="94159"/>
                </a:lnTo>
                <a:lnTo>
                  <a:pt x="15513" y="99602"/>
                </a:lnTo>
                <a:lnTo>
                  <a:pt x="25450" y="101598"/>
                </a:lnTo>
                <a:lnTo>
                  <a:pt x="35337" y="99602"/>
                </a:lnTo>
                <a:lnTo>
                  <a:pt x="43410" y="94159"/>
                </a:lnTo>
                <a:lnTo>
                  <a:pt x="48854" y="86085"/>
                </a:lnTo>
                <a:lnTo>
                  <a:pt x="50850" y="76198"/>
                </a:lnTo>
                <a:lnTo>
                  <a:pt x="48854" y="66312"/>
                </a:lnTo>
                <a:lnTo>
                  <a:pt x="43410" y="58238"/>
                </a:lnTo>
                <a:lnTo>
                  <a:pt x="35337" y="52794"/>
                </a:lnTo>
                <a:lnTo>
                  <a:pt x="25400" y="50798"/>
                </a:lnTo>
                <a:close/>
              </a:path>
              <a:path w="1825625" h="152400">
                <a:moveTo>
                  <a:pt x="127050" y="50798"/>
                </a:moveTo>
                <a:lnTo>
                  <a:pt x="117163" y="52794"/>
                </a:lnTo>
                <a:lnTo>
                  <a:pt x="109090" y="58238"/>
                </a:lnTo>
                <a:lnTo>
                  <a:pt x="103646" y="66312"/>
                </a:lnTo>
                <a:lnTo>
                  <a:pt x="101650" y="76198"/>
                </a:lnTo>
                <a:lnTo>
                  <a:pt x="103646" y="86085"/>
                </a:lnTo>
                <a:lnTo>
                  <a:pt x="109090" y="94159"/>
                </a:lnTo>
                <a:lnTo>
                  <a:pt x="117163" y="99602"/>
                </a:lnTo>
                <a:lnTo>
                  <a:pt x="127101" y="101598"/>
                </a:lnTo>
                <a:lnTo>
                  <a:pt x="136988" y="99602"/>
                </a:lnTo>
                <a:lnTo>
                  <a:pt x="145061" y="94159"/>
                </a:lnTo>
                <a:lnTo>
                  <a:pt x="150505" y="86085"/>
                </a:lnTo>
                <a:lnTo>
                  <a:pt x="152501" y="76198"/>
                </a:lnTo>
                <a:lnTo>
                  <a:pt x="150505" y="66312"/>
                </a:lnTo>
                <a:lnTo>
                  <a:pt x="145061" y="58238"/>
                </a:lnTo>
                <a:lnTo>
                  <a:pt x="136988" y="52794"/>
                </a:lnTo>
                <a:lnTo>
                  <a:pt x="127050" y="50798"/>
                </a:lnTo>
                <a:close/>
              </a:path>
              <a:path w="1825625" h="152400">
                <a:moveTo>
                  <a:pt x="228701" y="50798"/>
                </a:moveTo>
                <a:lnTo>
                  <a:pt x="218814" y="52794"/>
                </a:lnTo>
                <a:lnTo>
                  <a:pt x="210740" y="58238"/>
                </a:lnTo>
                <a:lnTo>
                  <a:pt x="205297" y="66312"/>
                </a:lnTo>
                <a:lnTo>
                  <a:pt x="203301" y="76198"/>
                </a:lnTo>
                <a:lnTo>
                  <a:pt x="205297" y="86085"/>
                </a:lnTo>
                <a:lnTo>
                  <a:pt x="210740" y="94159"/>
                </a:lnTo>
                <a:lnTo>
                  <a:pt x="218814" y="99602"/>
                </a:lnTo>
                <a:lnTo>
                  <a:pt x="228752" y="101598"/>
                </a:lnTo>
                <a:lnTo>
                  <a:pt x="238638" y="99602"/>
                </a:lnTo>
                <a:lnTo>
                  <a:pt x="246712" y="94159"/>
                </a:lnTo>
                <a:lnTo>
                  <a:pt x="252156" y="86085"/>
                </a:lnTo>
                <a:lnTo>
                  <a:pt x="254152" y="76198"/>
                </a:lnTo>
                <a:lnTo>
                  <a:pt x="252156" y="66312"/>
                </a:lnTo>
                <a:lnTo>
                  <a:pt x="246712" y="58238"/>
                </a:lnTo>
                <a:lnTo>
                  <a:pt x="238638" y="52794"/>
                </a:lnTo>
                <a:lnTo>
                  <a:pt x="228701" y="50798"/>
                </a:lnTo>
                <a:close/>
              </a:path>
              <a:path w="1825625" h="152400">
                <a:moveTo>
                  <a:pt x="330352" y="50798"/>
                </a:moveTo>
                <a:lnTo>
                  <a:pt x="320465" y="52794"/>
                </a:lnTo>
                <a:lnTo>
                  <a:pt x="312391" y="58238"/>
                </a:lnTo>
                <a:lnTo>
                  <a:pt x="306948" y="66312"/>
                </a:lnTo>
                <a:lnTo>
                  <a:pt x="304952" y="76198"/>
                </a:lnTo>
                <a:lnTo>
                  <a:pt x="306948" y="86085"/>
                </a:lnTo>
                <a:lnTo>
                  <a:pt x="312391" y="94159"/>
                </a:lnTo>
                <a:lnTo>
                  <a:pt x="320465" y="99602"/>
                </a:lnTo>
                <a:lnTo>
                  <a:pt x="330403" y="101598"/>
                </a:lnTo>
                <a:lnTo>
                  <a:pt x="340289" y="99602"/>
                </a:lnTo>
                <a:lnTo>
                  <a:pt x="348363" y="94159"/>
                </a:lnTo>
                <a:lnTo>
                  <a:pt x="353807" y="86085"/>
                </a:lnTo>
                <a:lnTo>
                  <a:pt x="355803" y="76198"/>
                </a:lnTo>
                <a:lnTo>
                  <a:pt x="353807" y="66312"/>
                </a:lnTo>
                <a:lnTo>
                  <a:pt x="348363" y="58238"/>
                </a:lnTo>
                <a:lnTo>
                  <a:pt x="340289" y="52794"/>
                </a:lnTo>
                <a:lnTo>
                  <a:pt x="330352" y="50798"/>
                </a:lnTo>
                <a:close/>
              </a:path>
              <a:path w="1825625" h="152400">
                <a:moveTo>
                  <a:pt x="432003" y="50800"/>
                </a:moveTo>
                <a:lnTo>
                  <a:pt x="422116" y="52796"/>
                </a:lnTo>
                <a:lnTo>
                  <a:pt x="414042" y="58239"/>
                </a:lnTo>
                <a:lnTo>
                  <a:pt x="408599" y="66313"/>
                </a:lnTo>
                <a:lnTo>
                  <a:pt x="406603" y="76200"/>
                </a:lnTo>
                <a:lnTo>
                  <a:pt x="408599" y="86086"/>
                </a:lnTo>
                <a:lnTo>
                  <a:pt x="414042" y="94160"/>
                </a:lnTo>
                <a:lnTo>
                  <a:pt x="422116" y="99603"/>
                </a:lnTo>
                <a:lnTo>
                  <a:pt x="432054" y="101600"/>
                </a:lnTo>
                <a:lnTo>
                  <a:pt x="441940" y="99603"/>
                </a:lnTo>
                <a:lnTo>
                  <a:pt x="450014" y="94160"/>
                </a:lnTo>
                <a:lnTo>
                  <a:pt x="455457" y="86086"/>
                </a:lnTo>
                <a:lnTo>
                  <a:pt x="457454" y="76200"/>
                </a:lnTo>
                <a:lnTo>
                  <a:pt x="455457" y="66313"/>
                </a:lnTo>
                <a:lnTo>
                  <a:pt x="450014" y="58239"/>
                </a:lnTo>
                <a:lnTo>
                  <a:pt x="441940" y="52796"/>
                </a:lnTo>
                <a:lnTo>
                  <a:pt x="432003" y="50800"/>
                </a:lnTo>
                <a:close/>
              </a:path>
              <a:path w="1825625" h="152400">
                <a:moveTo>
                  <a:pt x="533654" y="50800"/>
                </a:moveTo>
                <a:lnTo>
                  <a:pt x="523767" y="52796"/>
                </a:lnTo>
                <a:lnTo>
                  <a:pt x="515693" y="58239"/>
                </a:lnTo>
                <a:lnTo>
                  <a:pt x="510250" y="66313"/>
                </a:lnTo>
                <a:lnTo>
                  <a:pt x="508254" y="76200"/>
                </a:lnTo>
                <a:lnTo>
                  <a:pt x="510250" y="86086"/>
                </a:lnTo>
                <a:lnTo>
                  <a:pt x="515693" y="94160"/>
                </a:lnTo>
                <a:lnTo>
                  <a:pt x="523767" y="99603"/>
                </a:lnTo>
                <a:lnTo>
                  <a:pt x="533704" y="101600"/>
                </a:lnTo>
                <a:lnTo>
                  <a:pt x="543591" y="99603"/>
                </a:lnTo>
                <a:lnTo>
                  <a:pt x="551664" y="94160"/>
                </a:lnTo>
                <a:lnTo>
                  <a:pt x="557108" y="86086"/>
                </a:lnTo>
                <a:lnTo>
                  <a:pt x="559104" y="76200"/>
                </a:lnTo>
                <a:lnTo>
                  <a:pt x="557108" y="66313"/>
                </a:lnTo>
                <a:lnTo>
                  <a:pt x="551664" y="58239"/>
                </a:lnTo>
                <a:lnTo>
                  <a:pt x="543591" y="52796"/>
                </a:lnTo>
                <a:lnTo>
                  <a:pt x="533654" y="50800"/>
                </a:lnTo>
                <a:close/>
              </a:path>
              <a:path w="1825625" h="152400">
                <a:moveTo>
                  <a:pt x="635304" y="50800"/>
                </a:moveTo>
                <a:lnTo>
                  <a:pt x="625417" y="52796"/>
                </a:lnTo>
                <a:lnTo>
                  <a:pt x="617344" y="58239"/>
                </a:lnTo>
                <a:lnTo>
                  <a:pt x="611900" y="66313"/>
                </a:lnTo>
                <a:lnTo>
                  <a:pt x="609904" y="76200"/>
                </a:lnTo>
                <a:lnTo>
                  <a:pt x="611900" y="86086"/>
                </a:lnTo>
                <a:lnTo>
                  <a:pt x="617344" y="94160"/>
                </a:lnTo>
                <a:lnTo>
                  <a:pt x="625417" y="99603"/>
                </a:lnTo>
                <a:lnTo>
                  <a:pt x="635355" y="101600"/>
                </a:lnTo>
                <a:lnTo>
                  <a:pt x="645242" y="99603"/>
                </a:lnTo>
                <a:lnTo>
                  <a:pt x="653315" y="94160"/>
                </a:lnTo>
                <a:lnTo>
                  <a:pt x="658759" y="86086"/>
                </a:lnTo>
                <a:lnTo>
                  <a:pt x="660755" y="76200"/>
                </a:lnTo>
                <a:lnTo>
                  <a:pt x="658759" y="66313"/>
                </a:lnTo>
                <a:lnTo>
                  <a:pt x="653315" y="58239"/>
                </a:lnTo>
                <a:lnTo>
                  <a:pt x="645242" y="52796"/>
                </a:lnTo>
                <a:lnTo>
                  <a:pt x="635304" y="50800"/>
                </a:lnTo>
                <a:close/>
              </a:path>
              <a:path w="1825625" h="152400">
                <a:moveTo>
                  <a:pt x="736955" y="50800"/>
                </a:moveTo>
                <a:lnTo>
                  <a:pt x="727068" y="52796"/>
                </a:lnTo>
                <a:lnTo>
                  <a:pt x="718994" y="58239"/>
                </a:lnTo>
                <a:lnTo>
                  <a:pt x="713551" y="66313"/>
                </a:lnTo>
                <a:lnTo>
                  <a:pt x="711555" y="76200"/>
                </a:lnTo>
                <a:lnTo>
                  <a:pt x="713551" y="86086"/>
                </a:lnTo>
                <a:lnTo>
                  <a:pt x="718994" y="94160"/>
                </a:lnTo>
                <a:lnTo>
                  <a:pt x="727068" y="99603"/>
                </a:lnTo>
                <a:lnTo>
                  <a:pt x="737006" y="101600"/>
                </a:lnTo>
                <a:lnTo>
                  <a:pt x="746892" y="99603"/>
                </a:lnTo>
                <a:lnTo>
                  <a:pt x="754966" y="94160"/>
                </a:lnTo>
                <a:lnTo>
                  <a:pt x="760410" y="86086"/>
                </a:lnTo>
                <a:lnTo>
                  <a:pt x="762406" y="76200"/>
                </a:lnTo>
                <a:lnTo>
                  <a:pt x="760410" y="66313"/>
                </a:lnTo>
                <a:lnTo>
                  <a:pt x="754966" y="58239"/>
                </a:lnTo>
                <a:lnTo>
                  <a:pt x="746892" y="52796"/>
                </a:lnTo>
                <a:lnTo>
                  <a:pt x="736955" y="50800"/>
                </a:lnTo>
                <a:close/>
              </a:path>
              <a:path w="1825625" h="152400">
                <a:moveTo>
                  <a:pt x="838606" y="50800"/>
                </a:moveTo>
                <a:lnTo>
                  <a:pt x="828719" y="52796"/>
                </a:lnTo>
                <a:lnTo>
                  <a:pt x="820645" y="58239"/>
                </a:lnTo>
                <a:lnTo>
                  <a:pt x="815202" y="66313"/>
                </a:lnTo>
                <a:lnTo>
                  <a:pt x="813206" y="76200"/>
                </a:lnTo>
                <a:lnTo>
                  <a:pt x="815202" y="86086"/>
                </a:lnTo>
                <a:lnTo>
                  <a:pt x="820645" y="94160"/>
                </a:lnTo>
                <a:lnTo>
                  <a:pt x="828719" y="99603"/>
                </a:lnTo>
                <a:lnTo>
                  <a:pt x="838657" y="101600"/>
                </a:lnTo>
                <a:lnTo>
                  <a:pt x="848543" y="99603"/>
                </a:lnTo>
                <a:lnTo>
                  <a:pt x="856617" y="94160"/>
                </a:lnTo>
                <a:lnTo>
                  <a:pt x="862061" y="86086"/>
                </a:lnTo>
                <a:lnTo>
                  <a:pt x="864057" y="76200"/>
                </a:lnTo>
                <a:lnTo>
                  <a:pt x="862061" y="66313"/>
                </a:lnTo>
                <a:lnTo>
                  <a:pt x="856617" y="58239"/>
                </a:lnTo>
                <a:lnTo>
                  <a:pt x="848543" y="52796"/>
                </a:lnTo>
                <a:lnTo>
                  <a:pt x="838606" y="50800"/>
                </a:lnTo>
                <a:close/>
              </a:path>
              <a:path w="1825625" h="152400">
                <a:moveTo>
                  <a:pt x="940257" y="50800"/>
                </a:moveTo>
                <a:lnTo>
                  <a:pt x="930370" y="52796"/>
                </a:lnTo>
                <a:lnTo>
                  <a:pt x="922296" y="58239"/>
                </a:lnTo>
                <a:lnTo>
                  <a:pt x="916853" y="66313"/>
                </a:lnTo>
                <a:lnTo>
                  <a:pt x="914857" y="76200"/>
                </a:lnTo>
                <a:lnTo>
                  <a:pt x="916853" y="86086"/>
                </a:lnTo>
                <a:lnTo>
                  <a:pt x="922296" y="94160"/>
                </a:lnTo>
                <a:lnTo>
                  <a:pt x="930370" y="99603"/>
                </a:lnTo>
                <a:lnTo>
                  <a:pt x="940308" y="101600"/>
                </a:lnTo>
                <a:lnTo>
                  <a:pt x="950194" y="99603"/>
                </a:lnTo>
                <a:lnTo>
                  <a:pt x="958268" y="94160"/>
                </a:lnTo>
                <a:lnTo>
                  <a:pt x="963711" y="86086"/>
                </a:lnTo>
                <a:lnTo>
                  <a:pt x="965708" y="76200"/>
                </a:lnTo>
                <a:lnTo>
                  <a:pt x="963711" y="66313"/>
                </a:lnTo>
                <a:lnTo>
                  <a:pt x="958268" y="58239"/>
                </a:lnTo>
                <a:lnTo>
                  <a:pt x="950194" y="52796"/>
                </a:lnTo>
                <a:lnTo>
                  <a:pt x="940257" y="50800"/>
                </a:lnTo>
                <a:close/>
              </a:path>
              <a:path w="1825625" h="152400">
                <a:moveTo>
                  <a:pt x="1041908" y="50800"/>
                </a:moveTo>
                <a:lnTo>
                  <a:pt x="1032021" y="52796"/>
                </a:lnTo>
                <a:lnTo>
                  <a:pt x="1023947" y="58239"/>
                </a:lnTo>
                <a:lnTo>
                  <a:pt x="1018504" y="66313"/>
                </a:lnTo>
                <a:lnTo>
                  <a:pt x="1016508" y="76200"/>
                </a:lnTo>
                <a:lnTo>
                  <a:pt x="1018504" y="86086"/>
                </a:lnTo>
                <a:lnTo>
                  <a:pt x="1023947" y="94160"/>
                </a:lnTo>
                <a:lnTo>
                  <a:pt x="1032021" y="99603"/>
                </a:lnTo>
                <a:lnTo>
                  <a:pt x="1041958" y="101600"/>
                </a:lnTo>
                <a:lnTo>
                  <a:pt x="1051845" y="99603"/>
                </a:lnTo>
                <a:lnTo>
                  <a:pt x="1059918" y="94160"/>
                </a:lnTo>
                <a:lnTo>
                  <a:pt x="1065362" y="86086"/>
                </a:lnTo>
                <a:lnTo>
                  <a:pt x="1067358" y="76200"/>
                </a:lnTo>
                <a:lnTo>
                  <a:pt x="1065362" y="66313"/>
                </a:lnTo>
                <a:lnTo>
                  <a:pt x="1059918" y="58239"/>
                </a:lnTo>
                <a:lnTo>
                  <a:pt x="1051845" y="52796"/>
                </a:lnTo>
                <a:lnTo>
                  <a:pt x="1041908" y="50800"/>
                </a:lnTo>
                <a:close/>
              </a:path>
              <a:path w="1825625" h="152400">
                <a:moveTo>
                  <a:pt x="1143558" y="50800"/>
                </a:moveTo>
                <a:lnTo>
                  <a:pt x="1133671" y="52796"/>
                </a:lnTo>
                <a:lnTo>
                  <a:pt x="1125598" y="58239"/>
                </a:lnTo>
                <a:lnTo>
                  <a:pt x="1120154" y="66313"/>
                </a:lnTo>
                <a:lnTo>
                  <a:pt x="1118158" y="76200"/>
                </a:lnTo>
                <a:lnTo>
                  <a:pt x="1120154" y="86086"/>
                </a:lnTo>
                <a:lnTo>
                  <a:pt x="1125598" y="94160"/>
                </a:lnTo>
                <a:lnTo>
                  <a:pt x="1133671" y="99603"/>
                </a:lnTo>
                <a:lnTo>
                  <a:pt x="1143609" y="101600"/>
                </a:lnTo>
                <a:lnTo>
                  <a:pt x="1153496" y="99603"/>
                </a:lnTo>
                <a:lnTo>
                  <a:pt x="1161569" y="94160"/>
                </a:lnTo>
                <a:lnTo>
                  <a:pt x="1167013" y="86086"/>
                </a:lnTo>
                <a:lnTo>
                  <a:pt x="1169009" y="76200"/>
                </a:lnTo>
                <a:lnTo>
                  <a:pt x="1167013" y="66313"/>
                </a:lnTo>
                <a:lnTo>
                  <a:pt x="1161569" y="58239"/>
                </a:lnTo>
                <a:lnTo>
                  <a:pt x="1153496" y="52796"/>
                </a:lnTo>
                <a:lnTo>
                  <a:pt x="1143558" y="50800"/>
                </a:lnTo>
                <a:close/>
              </a:path>
              <a:path w="1825625" h="152400">
                <a:moveTo>
                  <a:pt x="1245209" y="50800"/>
                </a:moveTo>
                <a:lnTo>
                  <a:pt x="1235322" y="52796"/>
                </a:lnTo>
                <a:lnTo>
                  <a:pt x="1227248" y="58239"/>
                </a:lnTo>
                <a:lnTo>
                  <a:pt x="1221805" y="66313"/>
                </a:lnTo>
                <a:lnTo>
                  <a:pt x="1219809" y="76200"/>
                </a:lnTo>
                <a:lnTo>
                  <a:pt x="1221805" y="86086"/>
                </a:lnTo>
                <a:lnTo>
                  <a:pt x="1227248" y="94160"/>
                </a:lnTo>
                <a:lnTo>
                  <a:pt x="1235322" y="99603"/>
                </a:lnTo>
                <a:lnTo>
                  <a:pt x="1245260" y="101600"/>
                </a:lnTo>
                <a:lnTo>
                  <a:pt x="1255146" y="99603"/>
                </a:lnTo>
                <a:lnTo>
                  <a:pt x="1263220" y="94160"/>
                </a:lnTo>
                <a:lnTo>
                  <a:pt x="1268664" y="86086"/>
                </a:lnTo>
                <a:lnTo>
                  <a:pt x="1270660" y="76200"/>
                </a:lnTo>
                <a:lnTo>
                  <a:pt x="1268664" y="66313"/>
                </a:lnTo>
                <a:lnTo>
                  <a:pt x="1263220" y="58239"/>
                </a:lnTo>
                <a:lnTo>
                  <a:pt x="1255146" y="52796"/>
                </a:lnTo>
                <a:lnTo>
                  <a:pt x="1245209" y="50800"/>
                </a:lnTo>
                <a:close/>
              </a:path>
              <a:path w="1825625" h="152400">
                <a:moveTo>
                  <a:pt x="1346860" y="50800"/>
                </a:moveTo>
                <a:lnTo>
                  <a:pt x="1336973" y="52796"/>
                </a:lnTo>
                <a:lnTo>
                  <a:pt x="1328899" y="58239"/>
                </a:lnTo>
                <a:lnTo>
                  <a:pt x="1323456" y="66313"/>
                </a:lnTo>
                <a:lnTo>
                  <a:pt x="1321460" y="76200"/>
                </a:lnTo>
                <a:lnTo>
                  <a:pt x="1323456" y="86086"/>
                </a:lnTo>
                <a:lnTo>
                  <a:pt x="1328899" y="94160"/>
                </a:lnTo>
                <a:lnTo>
                  <a:pt x="1336973" y="99603"/>
                </a:lnTo>
                <a:lnTo>
                  <a:pt x="1346909" y="101600"/>
                </a:lnTo>
                <a:lnTo>
                  <a:pt x="1356796" y="99603"/>
                </a:lnTo>
                <a:lnTo>
                  <a:pt x="1364870" y="94160"/>
                </a:lnTo>
                <a:lnTo>
                  <a:pt x="1370313" y="86086"/>
                </a:lnTo>
                <a:lnTo>
                  <a:pt x="1372309" y="76200"/>
                </a:lnTo>
                <a:lnTo>
                  <a:pt x="1370313" y="66313"/>
                </a:lnTo>
                <a:lnTo>
                  <a:pt x="1364870" y="58239"/>
                </a:lnTo>
                <a:lnTo>
                  <a:pt x="1356796" y="52796"/>
                </a:lnTo>
                <a:lnTo>
                  <a:pt x="1346860" y="50800"/>
                </a:lnTo>
                <a:close/>
              </a:path>
              <a:path w="1825625" h="152400">
                <a:moveTo>
                  <a:pt x="1448509" y="50800"/>
                </a:moveTo>
                <a:lnTo>
                  <a:pt x="1438623" y="52796"/>
                </a:lnTo>
                <a:lnTo>
                  <a:pt x="1430549" y="58239"/>
                </a:lnTo>
                <a:lnTo>
                  <a:pt x="1425106" y="66313"/>
                </a:lnTo>
                <a:lnTo>
                  <a:pt x="1423109" y="76200"/>
                </a:lnTo>
                <a:lnTo>
                  <a:pt x="1425106" y="86086"/>
                </a:lnTo>
                <a:lnTo>
                  <a:pt x="1430549" y="94160"/>
                </a:lnTo>
                <a:lnTo>
                  <a:pt x="1438623" y="99603"/>
                </a:lnTo>
                <a:lnTo>
                  <a:pt x="1448560" y="101600"/>
                </a:lnTo>
                <a:lnTo>
                  <a:pt x="1458447" y="99603"/>
                </a:lnTo>
                <a:lnTo>
                  <a:pt x="1466521" y="94160"/>
                </a:lnTo>
                <a:lnTo>
                  <a:pt x="1471964" y="86086"/>
                </a:lnTo>
                <a:lnTo>
                  <a:pt x="1473960" y="76200"/>
                </a:lnTo>
                <a:lnTo>
                  <a:pt x="1471964" y="66313"/>
                </a:lnTo>
                <a:lnTo>
                  <a:pt x="1466521" y="58239"/>
                </a:lnTo>
                <a:lnTo>
                  <a:pt x="1458447" y="52796"/>
                </a:lnTo>
                <a:lnTo>
                  <a:pt x="1448509" y="50800"/>
                </a:lnTo>
                <a:close/>
              </a:path>
              <a:path w="1825625" h="152400">
                <a:moveTo>
                  <a:pt x="1550160" y="50800"/>
                </a:moveTo>
                <a:lnTo>
                  <a:pt x="1540274" y="52796"/>
                </a:lnTo>
                <a:lnTo>
                  <a:pt x="1532200" y="58239"/>
                </a:lnTo>
                <a:lnTo>
                  <a:pt x="1526756" y="66313"/>
                </a:lnTo>
                <a:lnTo>
                  <a:pt x="1524760" y="76200"/>
                </a:lnTo>
                <a:lnTo>
                  <a:pt x="1526756" y="86086"/>
                </a:lnTo>
                <a:lnTo>
                  <a:pt x="1532200" y="94160"/>
                </a:lnTo>
                <a:lnTo>
                  <a:pt x="1540274" y="99603"/>
                </a:lnTo>
                <a:lnTo>
                  <a:pt x="1550211" y="101600"/>
                </a:lnTo>
                <a:lnTo>
                  <a:pt x="1560098" y="99603"/>
                </a:lnTo>
                <a:lnTo>
                  <a:pt x="1568172" y="94160"/>
                </a:lnTo>
                <a:lnTo>
                  <a:pt x="1573615" y="86086"/>
                </a:lnTo>
                <a:lnTo>
                  <a:pt x="1575611" y="76200"/>
                </a:lnTo>
                <a:lnTo>
                  <a:pt x="1573615" y="66313"/>
                </a:lnTo>
                <a:lnTo>
                  <a:pt x="1568172" y="58239"/>
                </a:lnTo>
                <a:lnTo>
                  <a:pt x="1560098" y="52796"/>
                </a:lnTo>
                <a:lnTo>
                  <a:pt x="1550160" y="50800"/>
                </a:lnTo>
                <a:close/>
              </a:path>
              <a:path w="1825625" h="152400">
                <a:moveTo>
                  <a:pt x="1673000" y="0"/>
                </a:moveTo>
                <a:lnTo>
                  <a:pt x="1673000" y="62951"/>
                </a:lnTo>
                <a:lnTo>
                  <a:pt x="1675266" y="66313"/>
                </a:lnTo>
                <a:lnTo>
                  <a:pt x="1677262" y="76200"/>
                </a:lnTo>
                <a:lnTo>
                  <a:pt x="1675266" y="86086"/>
                </a:lnTo>
                <a:lnTo>
                  <a:pt x="1673000" y="89448"/>
                </a:lnTo>
                <a:lnTo>
                  <a:pt x="1673000" y="152400"/>
                </a:lnTo>
                <a:lnTo>
                  <a:pt x="1825400" y="76200"/>
                </a:lnTo>
                <a:lnTo>
                  <a:pt x="1673000" y="0"/>
                </a:lnTo>
                <a:close/>
              </a:path>
              <a:path w="1825625" h="152400">
                <a:moveTo>
                  <a:pt x="1651812" y="50800"/>
                </a:moveTo>
                <a:lnTo>
                  <a:pt x="1641925" y="52796"/>
                </a:lnTo>
                <a:lnTo>
                  <a:pt x="1633852" y="58239"/>
                </a:lnTo>
                <a:lnTo>
                  <a:pt x="1628408" y="66313"/>
                </a:lnTo>
                <a:lnTo>
                  <a:pt x="1626412" y="76200"/>
                </a:lnTo>
                <a:lnTo>
                  <a:pt x="1628408" y="86086"/>
                </a:lnTo>
                <a:lnTo>
                  <a:pt x="1633852" y="94160"/>
                </a:lnTo>
                <a:lnTo>
                  <a:pt x="1641925" y="99603"/>
                </a:lnTo>
                <a:lnTo>
                  <a:pt x="1651862" y="101600"/>
                </a:lnTo>
                <a:lnTo>
                  <a:pt x="1661749" y="99603"/>
                </a:lnTo>
                <a:lnTo>
                  <a:pt x="1669822" y="94160"/>
                </a:lnTo>
                <a:lnTo>
                  <a:pt x="1673000" y="89448"/>
                </a:lnTo>
                <a:lnTo>
                  <a:pt x="1673000" y="62951"/>
                </a:lnTo>
                <a:lnTo>
                  <a:pt x="1669822" y="58239"/>
                </a:lnTo>
                <a:lnTo>
                  <a:pt x="1661749" y="52796"/>
                </a:lnTo>
                <a:lnTo>
                  <a:pt x="1651812" y="50800"/>
                </a:lnTo>
                <a:close/>
              </a:path>
              <a:path w="1825625" h="152400">
                <a:moveTo>
                  <a:pt x="1673000" y="62951"/>
                </a:moveTo>
                <a:lnTo>
                  <a:pt x="1673000" y="89448"/>
                </a:lnTo>
                <a:lnTo>
                  <a:pt x="1675266" y="86086"/>
                </a:lnTo>
                <a:lnTo>
                  <a:pt x="1677262" y="76200"/>
                </a:lnTo>
                <a:lnTo>
                  <a:pt x="1675266" y="66313"/>
                </a:lnTo>
                <a:lnTo>
                  <a:pt x="1673000" y="62951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84926" y="2962147"/>
            <a:ext cx="1129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60" dirty="0">
                <a:solidFill>
                  <a:srgbClr val="A62E5C"/>
                </a:solidFill>
                <a:latin typeface="Arial Black"/>
                <a:cs typeface="Arial Black"/>
              </a:rPr>
              <a:t>T,</a:t>
            </a:r>
            <a:r>
              <a:rPr sz="4800" spc="-345" dirty="0">
                <a:solidFill>
                  <a:srgbClr val="A62E5C"/>
                </a:solidFill>
                <a:latin typeface="Arial Black"/>
                <a:cs typeface="Arial Black"/>
              </a:rPr>
              <a:t> </a:t>
            </a:r>
            <a:r>
              <a:rPr sz="4800" spc="-650" dirty="0">
                <a:solidFill>
                  <a:srgbClr val="A62E5C"/>
                </a:solidFill>
                <a:latin typeface="Arial Black"/>
                <a:cs typeface="Arial Black"/>
              </a:rPr>
              <a:t>U</a:t>
            </a:r>
            <a:endParaRPr sz="48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195502" y="3346060"/>
            <a:ext cx="1825625" cy="152400"/>
          </a:xfrm>
          <a:custGeom>
            <a:avLst/>
            <a:gdLst/>
            <a:ahLst/>
            <a:cxnLst/>
            <a:rect l="l" t="t" r="r" b="b"/>
            <a:pathLst>
              <a:path w="1825625" h="152400">
                <a:moveTo>
                  <a:pt x="25400" y="50798"/>
                </a:moveTo>
                <a:lnTo>
                  <a:pt x="15513" y="52794"/>
                </a:lnTo>
                <a:lnTo>
                  <a:pt x="7439" y="58238"/>
                </a:lnTo>
                <a:lnTo>
                  <a:pt x="1996" y="66311"/>
                </a:lnTo>
                <a:lnTo>
                  <a:pt x="0" y="76198"/>
                </a:lnTo>
                <a:lnTo>
                  <a:pt x="1996" y="86085"/>
                </a:lnTo>
                <a:lnTo>
                  <a:pt x="7439" y="94159"/>
                </a:lnTo>
                <a:lnTo>
                  <a:pt x="15513" y="99602"/>
                </a:lnTo>
                <a:lnTo>
                  <a:pt x="25450" y="101598"/>
                </a:lnTo>
                <a:lnTo>
                  <a:pt x="35337" y="99602"/>
                </a:lnTo>
                <a:lnTo>
                  <a:pt x="43411" y="94159"/>
                </a:lnTo>
                <a:lnTo>
                  <a:pt x="48854" y="86085"/>
                </a:lnTo>
                <a:lnTo>
                  <a:pt x="50850" y="76198"/>
                </a:lnTo>
                <a:lnTo>
                  <a:pt x="48854" y="66311"/>
                </a:lnTo>
                <a:lnTo>
                  <a:pt x="43411" y="58238"/>
                </a:lnTo>
                <a:lnTo>
                  <a:pt x="35337" y="52794"/>
                </a:lnTo>
                <a:lnTo>
                  <a:pt x="25400" y="50798"/>
                </a:lnTo>
                <a:close/>
              </a:path>
              <a:path w="1825625" h="152400">
                <a:moveTo>
                  <a:pt x="127050" y="50798"/>
                </a:moveTo>
                <a:lnTo>
                  <a:pt x="117163" y="52794"/>
                </a:lnTo>
                <a:lnTo>
                  <a:pt x="109090" y="58238"/>
                </a:lnTo>
                <a:lnTo>
                  <a:pt x="103646" y="66311"/>
                </a:lnTo>
                <a:lnTo>
                  <a:pt x="101650" y="76198"/>
                </a:lnTo>
                <a:lnTo>
                  <a:pt x="103646" y="86085"/>
                </a:lnTo>
                <a:lnTo>
                  <a:pt x="109090" y="94159"/>
                </a:lnTo>
                <a:lnTo>
                  <a:pt x="117163" y="99602"/>
                </a:lnTo>
                <a:lnTo>
                  <a:pt x="127101" y="101598"/>
                </a:lnTo>
                <a:lnTo>
                  <a:pt x="136988" y="99602"/>
                </a:lnTo>
                <a:lnTo>
                  <a:pt x="145062" y="94159"/>
                </a:lnTo>
                <a:lnTo>
                  <a:pt x="150505" y="86085"/>
                </a:lnTo>
                <a:lnTo>
                  <a:pt x="152501" y="76198"/>
                </a:lnTo>
                <a:lnTo>
                  <a:pt x="150505" y="66311"/>
                </a:lnTo>
                <a:lnTo>
                  <a:pt x="145062" y="58238"/>
                </a:lnTo>
                <a:lnTo>
                  <a:pt x="136988" y="52794"/>
                </a:lnTo>
                <a:lnTo>
                  <a:pt x="127050" y="50798"/>
                </a:lnTo>
                <a:close/>
              </a:path>
              <a:path w="1825625" h="152400">
                <a:moveTo>
                  <a:pt x="228701" y="50798"/>
                </a:moveTo>
                <a:lnTo>
                  <a:pt x="218814" y="52794"/>
                </a:lnTo>
                <a:lnTo>
                  <a:pt x="210740" y="58238"/>
                </a:lnTo>
                <a:lnTo>
                  <a:pt x="205297" y="66311"/>
                </a:lnTo>
                <a:lnTo>
                  <a:pt x="203301" y="76198"/>
                </a:lnTo>
                <a:lnTo>
                  <a:pt x="205297" y="86085"/>
                </a:lnTo>
                <a:lnTo>
                  <a:pt x="210740" y="94159"/>
                </a:lnTo>
                <a:lnTo>
                  <a:pt x="218814" y="99602"/>
                </a:lnTo>
                <a:lnTo>
                  <a:pt x="228752" y="101598"/>
                </a:lnTo>
                <a:lnTo>
                  <a:pt x="238639" y="99602"/>
                </a:lnTo>
                <a:lnTo>
                  <a:pt x="246713" y="94159"/>
                </a:lnTo>
                <a:lnTo>
                  <a:pt x="252156" y="86085"/>
                </a:lnTo>
                <a:lnTo>
                  <a:pt x="254152" y="76198"/>
                </a:lnTo>
                <a:lnTo>
                  <a:pt x="252156" y="66311"/>
                </a:lnTo>
                <a:lnTo>
                  <a:pt x="246713" y="58238"/>
                </a:lnTo>
                <a:lnTo>
                  <a:pt x="238639" y="52794"/>
                </a:lnTo>
                <a:lnTo>
                  <a:pt x="228701" y="50798"/>
                </a:lnTo>
                <a:close/>
              </a:path>
              <a:path w="1825625" h="152400">
                <a:moveTo>
                  <a:pt x="330352" y="50798"/>
                </a:moveTo>
                <a:lnTo>
                  <a:pt x="320465" y="52794"/>
                </a:lnTo>
                <a:lnTo>
                  <a:pt x="312391" y="58238"/>
                </a:lnTo>
                <a:lnTo>
                  <a:pt x="306948" y="66311"/>
                </a:lnTo>
                <a:lnTo>
                  <a:pt x="304952" y="76198"/>
                </a:lnTo>
                <a:lnTo>
                  <a:pt x="306948" y="86085"/>
                </a:lnTo>
                <a:lnTo>
                  <a:pt x="312391" y="94159"/>
                </a:lnTo>
                <a:lnTo>
                  <a:pt x="320465" y="99602"/>
                </a:lnTo>
                <a:lnTo>
                  <a:pt x="330403" y="101598"/>
                </a:lnTo>
                <a:lnTo>
                  <a:pt x="340290" y="99602"/>
                </a:lnTo>
                <a:lnTo>
                  <a:pt x="348363" y="94159"/>
                </a:lnTo>
                <a:lnTo>
                  <a:pt x="353807" y="86085"/>
                </a:lnTo>
                <a:lnTo>
                  <a:pt x="355803" y="76198"/>
                </a:lnTo>
                <a:lnTo>
                  <a:pt x="353807" y="66311"/>
                </a:lnTo>
                <a:lnTo>
                  <a:pt x="348363" y="58238"/>
                </a:lnTo>
                <a:lnTo>
                  <a:pt x="340290" y="52794"/>
                </a:lnTo>
                <a:lnTo>
                  <a:pt x="330352" y="50798"/>
                </a:lnTo>
                <a:close/>
              </a:path>
              <a:path w="1825625" h="152400">
                <a:moveTo>
                  <a:pt x="432003" y="50798"/>
                </a:moveTo>
                <a:lnTo>
                  <a:pt x="422116" y="52794"/>
                </a:lnTo>
                <a:lnTo>
                  <a:pt x="414042" y="58238"/>
                </a:lnTo>
                <a:lnTo>
                  <a:pt x="408599" y="66311"/>
                </a:lnTo>
                <a:lnTo>
                  <a:pt x="406603" y="76198"/>
                </a:lnTo>
                <a:lnTo>
                  <a:pt x="408599" y="86085"/>
                </a:lnTo>
                <a:lnTo>
                  <a:pt x="414042" y="94159"/>
                </a:lnTo>
                <a:lnTo>
                  <a:pt x="422116" y="99602"/>
                </a:lnTo>
                <a:lnTo>
                  <a:pt x="432053" y="101598"/>
                </a:lnTo>
                <a:lnTo>
                  <a:pt x="441940" y="99602"/>
                </a:lnTo>
                <a:lnTo>
                  <a:pt x="450014" y="94159"/>
                </a:lnTo>
                <a:lnTo>
                  <a:pt x="455457" y="86085"/>
                </a:lnTo>
                <a:lnTo>
                  <a:pt x="457453" y="76198"/>
                </a:lnTo>
                <a:lnTo>
                  <a:pt x="455457" y="66311"/>
                </a:lnTo>
                <a:lnTo>
                  <a:pt x="450014" y="58238"/>
                </a:lnTo>
                <a:lnTo>
                  <a:pt x="441940" y="52794"/>
                </a:lnTo>
                <a:lnTo>
                  <a:pt x="432003" y="50798"/>
                </a:lnTo>
                <a:close/>
              </a:path>
              <a:path w="1825625" h="152400">
                <a:moveTo>
                  <a:pt x="533656" y="50798"/>
                </a:moveTo>
                <a:lnTo>
                  <a:pt x="523767" y="52794"/>
                </a:lnTo>
                <a:lnTo>
                  <a:pt x="515693" y="58238"/>
                </a:lnTo>
                <a:lnTo>
                  <a:pt x="510251" y="66311"/>
                </a:lnTo>
                <a:lnTo>
                  <a:pt x="508256" y="76198"/>
                </a:lnTo>
                <a:lnTo>
                  <a:pt x="510251" y="86085"/>
                </a:lnTo>
                <a:lnTo>
                  <a:pt x="515693" y="94159"/>
                </a:lnTo>
                <a:lnTo>
                  <a:pt x="523767" y="99602"/>
                </a:lnTo>
                <a:lnTo>
                  <a:pt x="533707" y="101598"/>
                </a:lnTo>
                <a:lnTo>
                  <a:pt x="543591" y="99602"/>
                </a:lnTo>
                <a:lnTo>
                  <a:pt x="551665" y="94159"/>
                </a:lnTo>
                <a:lnTo>
                  <a:pt x="557110" y="86085"/>
                </a:lnTo>
                <a:lnTo>
                  <a:pt x="559107" y="76198"/>
                </a:lnTo>
                <a:lnTo>
                  <a:pt x="557110" y="66311"/>
                </a:lnTo>
                <a:lnTo>
                  <a:pt x="551665" y="58238"/>
                </a:lnTo>
                <a:lnTo>
                  <a:pt x="543591" y="52794"/>
                </a:lnTo>
                <a:lnTo>
                  <a:pt x="533656" y="50798"/>
                </a:lnTo>
                <a:close/>
              </a:path>
              <a:path w="1825625" h="152400">
                <a:moveTo>
                  <a:pt x="635307" y="50798"/>
                </a:moveTo>
                <a:lnTo>
                  <a:pt x="625417" y="52794"/>
                </a:lnTo>
                <a:lnTo>
                  <a:pt x="617344" y="58238"/>
                </a:lnTo>
                <a:lnTo>
                  <a:pt x="611902" y="66312"/>
                </a:lnTo>
                <a:lnTo>
                  <a:pt x="609907" y="76198"/>
                </a:lnTo>
                <a:lnTo>
                  <a:pt x="611902" y="86085"/>
                </a:lnTo>
                <a:lnTo>
                  <a:pt x="617344" y="94159"/>
                </a:lnTo>
                <a:lnTo>
                  <a:pt x="625418" y="99602"/>
                </a:lnTo>
                <a:lnTo>
                  <a:pt x="635358" y="101598"/>
                </a:lnTo>
                <a:lnTo>
                  <a:pt x="645241" y="99602"/>
                </a:lnTo>
                <a:lnTo>
                  <a:pt x="653315" y="94159"/>
                </a:lnTo>
                <a:lnTo>
                  <a:pt x="658761" y="86085"/>
                </a:lnTo>
                <a:lnTo>
                  <a:pt x="660758" y="76198"/>
                </a:lnTo>
                <a:lnTo>
                  <a:pt x="658760" y="66311"/>
                </a:lnTo>
                <a:lnTo>
                  <a:pt x="653315" y="58238"/>
                </a:lnTo>
                <a:lnTo>
                  <a:pt x="645241" y="52794"/>
                </a:lnTo>
                <a:lnTo>
                  <a:pt x="635307" y="50798"/>
                </a:lnTo>
                <a:close/>
              </a:path>
              <a:path w="1825625" h="152400">
                <a:moveTo>
                  <a:pt x="736958" y="50798"/>
                </a:moveTo>
                <a:lnTo>
                  <a:pt x="727069" y="52794"/>
                </a:lnTo>
                <a:lnTo>
                  <a:pt x="718995" y="58238"/>
                </a:lnTo>
                <a:lnTo>
                  <a:pt x="713553" y="66312"/>
                </a:lnTo>
                <a:lnTo>
                  <a:pt x="711558" y="76198"/>
                </a:lnTo>
                <a:lnTo>
                  <a:pt x="713553" y="86085"/>
                </a:lnTo>
                <a:lnTo>
                  <a:pt x="718995" y="94159"/>
                </a:lnTo>
                <a:lnTo>
                  <a:pt x="727069" y="99602"/>
                </a:lnTo>
                <a:lnTo>
                  <a:pt x="737008" y="101598"/>
                </a:lnTo>
                <a:lnTo>
                  <a:pt x="746892" y="99602"/>
                </a:lnTo>
                <a:lnTo>
                  <a:pt x="754966" y="94159"/>
                </a:lnTo>
                <a:lnTo>
                  <a:pt x="760411" y="86085"/>
                </a:lnTo>
                <a:lnTo>
                  <a:pt x="762408" y="76198"/>
                </a:lnTo>
                <a:lnTo>
                  <a:pt x="760411" y="66312"/>
                </a:lnTo>
                <a:lnTo>
                  <a:pt x="754966" y="58238"/>
                </a:lnTo>
                <a:lnTo>
                  <a:pt x="746892" y="52794"/>
                </a:lnTo>
                <a:lnTo>
                  <a:pt x="736958" y="50798"/>
                </a:lnTo>
                <a:close/>
              </a:path>
              <a:path w="1825625" h="152400">
                <a:moveTo>
                  <a:pt x="838608" y="50798"/>
                </a:moveTo>
                <a:lnTo>
                  <a:pt x="828719" y="52794"/>
                </a:lnTo>
                <a:lnTo>
                  <a:pt x="820646" y="58238"/>
                </a:lnTo>
                <a:lnTo>
                  <a:pt x="815204" y="66312"/>
                </a:lnTo>
                <a:lnTo>
                  <a:pt x="813208" y="76198"/>
                </a:lnTo>
                <a:lnTo>
                  <a:pt x="815204" y="86085"/>
                </a:lnTo>
                <a:lnTo>
                  <a:pt x="820646" y="94159"/>
                </a:lnTo>
                <a:lnTo>
                  <a:pt x="828719" y="99602"/>
                </a:lnTo>
                <a:lnTo>
                  <a:pt x="838659" y="101598"/>
                </a:lnTo>
                <a:lnTo>
                  <a:pt x="848543" y="99602"/>
                </a:lnTo>
                <a:lnTo>
                  <a:pt x="856617" y="94159"/>
                </a:lnTo>
                <a:lnTo>
                  <a:pt x="862062" y="86085"/>
                </a:lnTo>
                <a:lnTo>
                  <a:pt x="864059" y="76198"/>
                </a:lnTo>
                <a:lnTo>
                  <a:pt x="862062" y="66312"/>
                </a:lnTo>
                <a:lnTo>
                  <a:pt x="856617" y="58238"/>
                </a:lnTo>
                <a:lnTo>
                  <a:pt x="848543" y="52794"/>
                </a:lnTo>
                <a:lnTo>
                  <a:pt x="838608" y="50798"/>
                </a:lnTo>
                <a:close/>
              </a:path>
              <a:path w="1825625" h="152400">
                <a:moveTo>
                  <a:pt x="940259" y="50798"/>
                </a:moveTo>
                <a:lnTo>
                  <a:pt x="930370" y="52794"/>
                </a:lnTo>
                <a:lnTo>
                  <a:pt x="922297" y="58238"/>
                </a:lnTo>
                <a:lnTo>
                  <a:pt x="916855" y="66312"/>
                </a:lnTo>
                <a:lnTo>
                  <a:pt x="914859" y="76198"/>
                </a:lnTo>
                <a:lnTo>
                  <a:pt x="916855" y="86085"/>
                </a:lnTo>
                <a:lnTo>
                  <a:pt x="922297" y="94159"/>
                </a:lnTo>
                <a:lnTo>
                  <a:pt x="930370" y="99602"/>
                </a:lnTo>
                <a:lnTo>
                  <a:pt x="940310" y="101598"/>
                </a:lnTo>
                <a:lnTo>
                  <a:pt x="950194" y="99602"/>
                </a:lnTo>
                <a:lnTo>
                  <a:pt x="958268" y="94159"/>
                </a:lnTo>
                <a:lnTo>
                  <a:pt x="963713" y="86085"/>
                </a:lnTo>
                <a:lnTo>
                  <a:pt x="965710" y="76198"/>
                </a:lnTo>
                <a:lnTo>
                  <a:pt x="963713" y="66312"/>
                </a:lnTo>
                <a:lnTo>
                  <a:pt x="958268" y="58238"/>
                </a:lnTo>
                <a:lnTo>
                  <a:pt x="950194" y="52794"/>
                </a:lnTo>
                <a:lnTo>
                  <a:pt x="940259" y="50798"/>
                </a:lnTo>
                <a:close/>
              </a:path>
              <a:path w="1825625" h="152400">
                <a:moveTo>
                  <a:pt x="1041910" y="50798"/>
                </a:moveTo>
                <a:lnTo>
                  <a:pt x="1032021" y="52794"/>
                </a:lnTo>
                <a:lnTo>
                  <a:pt x="1023947" y="58238"/>
                </a:lnTo>
                <a:lnTo>
                  <a:pt x="1018505" y="66312"/>
                </a:lnTo>
                <a:lnTo>
                  <a:pt x="1016510" y="76198"/>
                </a:lnTo>
                <a:lnTo>
                  <a:pt x="1018505" y="86085"/>
                </a:lnTo>
                <a:lnTo>
                  <a:pt x="1023947" y="94159"/>
                </a:lnTo>
                <a:lnTo>
                  <a:pt x="1032021" y="99602"/>
                </a:lnTo>
                <a:lnTo>
                  <a:pt x="1041961" y="101598"/>
                </a:lnTo>
                <a:lnTo>
                  <a:pt x="1051845" y="99602"/>
                </a:lnTo>
                <a:lnTo>
                  <a:pt x="1059919" y="94159"/>
                </a:lnTo>
                <a:lnTo>
                  <a:pt x="1065364" y="86085"/>
                </a:lnTo>
                <a:lnTo>
                  <a:pt x="1067361" y="76198"/>
                </a:lnTo>
                <a:lnTo>
                  <a:pt x="1065364" y="66312"/>
                </a:lnTo>
                <a:lnTo>
                  <a:pt x="1059919" y="58238"/>
                </a:lnTo>
                <a:lnTo>
                  <a:pt x="1051845" y="52794"/>
                </a:lnTo>
                <a:lnTo>
                  <a:pt x="1041910" y="50798"/>
                </a:lnTo>
                <a:close/>
              </a:path>
              <a:path w="1825625" h="152400">
                <a:moveTo>
                  <a:pt x="1143561" y="50798"/>
                </a:moveTo>
                <a:lnTo>
                  <a:pt x="1133672" y="52794"/>
                </a:lnTo>
                <a:lnTo>
                  <a:pt x="1125598" y="58238"/>
                </a:lnTo>
                <a:lnTo>
                  <a:pt x="1120156" y="66312"/>
                </a:lnTo>
                <a:lnTo>
                  <a:pt x="1118161" y="76198"/>
                </a:lnTo>
                <a:lnTo>
                  <a:pt x="1120156" y="86085"/>
                </a:lnTo>
                <a:lnTo>
                  <a:pt x="1125598" y="94159"/>
                </a:lnTo>
                <a:lnTo>
                  <a:pt x="1133672" y="99602"/>
                </a:lnTo>
                <a:lnTo>
                  <a:pt x="1143612" y="101598"/>
                </a:lnTo>
                <a:lnTo>
                  <a:pt x="1153495" y="99602"/>
                </a:lnTo>
                <a:lnTo>
                  <a:pt x="1161569" y="94159"/>
                </a:lnTo>
                <a:lnTo>
                  <a:pt x="1167015" y="86085"/>
                </a:lnTo>
                <a:lnTo>
                  <a:pt x="1169012" y="76198"/>
                </a:lnTo>
                <a:lnTo>
                  <a:pt x="1167015" y="66312"/>
                </a:lnTo>
                <a:lnTo>
                  <a:pt x="1161569" y="58238"/>
                </a:lnTo>
                <a:lnTo>
                  <a:pt x="1153495" y="52794"/>
                </a:lnTo>
                <a:lnTo>
                  <a:pt x="1143561" y="50798"/>
                </a:lnTo>
                <a:close/>
              </a:path>
              <a:path w="1825625" h="152400">
                <a:moveTo>
                  <a:pt x="1245212" y="50798"/>
                </a:moveTo>
                <a:lnTo>
                  <a:pt x="1235323" y="52794"/>
                </a:lnTo>
                <a:lnTo>
                  <a:pt x="1227249" y="58238"/>
                </a:lnTo>
                <a:lnTo>
                  <a:pt x="1221807" y="66312"/>
                </a:lnTo>
                <a:lnTo>
                  <a:pt x="1219812" y="76198"/>
                </a:lnTo>
                <a:lnTo>
                  <a:pt x="1221807" y="86085"/>
                </a:lnTo>
                <a:lnTo>
                  <a:pt x="1227249" y="94159"/>
                </a:lnTo>
                <a:lnTo>
                  <a:pt x="1235323" y="99602"/>
                </a:lnTo>
                <a:lnTo>
                  <a:pt x="1245262" y="101598"/>
                </a:lnTo>
                <a:lnTo>
                  <a:pt x="1255146" y="99602"/>
                </a:lnTo>
                <a:lnTo>
                  <a:pt x="1263220" y="94159"/>
                </a:lnTo>
                <a:lnTo>
                  <a:pt x="1268665" y="86085"/>
                </a:lnTo>
                <a:lnTo>
                  <a:pt x="1270662" y="76198"/>
                </a:lnTo>
                <a:lnTo>
                  <a:pt x="1268665" y="66312"/>
                </a:lnTo>
                <a:lnTo>
                  <a:pt x="1263220" y="58238"/>
                </a:lnTo>
                <a:lnTo>
                  <a:pt x="1255146" y="52794"/>
                </a:lnTo>
                <a:lnTo>
                  <a:pt x="1245212" y="50798"/>
                </a:lnTo>
                <a:close/>
              </a:path>
              <a:path w="1825625" h="152400">
                <a:moveTo>
                  <a:pt x="1346862" y="50800"/>
                </a:moveTo>
                <a:lnTo>
                  <a:pt x="1336973" y="52796"/>
                </a:lnTo>
                <a:lnTo>
                  <a:pt x="1328900" y="58239"/>
                </a:lnTo>
                <a:lnTo>
                  <a:pt x="1323458" y="66313"/>
                </a:lnTo>
                <a:lnTo>
                  <a:pt x="1321463" y="76200"/>
                </a:lnTo>
                <a:lnTo>
                  <a:pt x="1323458" y="86086"/>
                </a:lnTo>
                <a:lnTo>
                  <a:pt x="1328900" y="94160"/>
                </a:lnTo>
                <a:lnTo>
                  <a:pt x="1336973" y="99603"/>
                </a:lnTo>
                <a:lnTo>
                  <a:pt x="1346913" y="101600"/>
                </a:lnTo>
                <a:lnTo>
                  <a:pt x="1356797" y="99603"/>
                </a:lnTo>
                <a:lnTo>
                  <a:pt x="1364871" y="94160"/>
                </a:lnTo>
                <a:lnTo>
                  <a:pt x="1370316" y="86085"/>
                </a:lnTo>
                <a:lnTo>
                  <a:pt x="1372313" y="76198"/>
                </a:lnTo>
                <a:lnTo>
                  <a:pt x="1370316" y="66312"/>
                </a:lnTo>
                <a:lnTo>
                  <a:pt x="1364871" y="58239"/>
                </a:lnTo>
                <a:lnTo>
                  <a:pt x="1356797" y="52795"/>
                </a:lnTo>
                <a:lnTo>
                  <a:pt x="1346862" y="50800"/>
                </a:lnTo>
                <a:close/>
              </a:path>
              <a:path w="1825625" h="152400">
                <a:moveTo>
                  <a:pt x="1448513" y="50800"/>
                </a:moveTo>
                <a:lnTo>
                  <a:pt x="1438624" y="52796"/>
                </a:lnTo>
                <a:lnTo>
                  <a:pt x="1430551" y="58239"/>
                </a:lnTo>
                <a:lnTo>
                  <a:pt x="1425109" y="66313"/>
                </a:lnTo>
                <a:lnTo>
                  <a:pt x="1423113" y="76200"/>
                </a:lnTo>
                <a:lnTo>
                  <a:pt x="1425109" y="86086"/>
                </a:lnTo>
                <a:lnTo>
                  <a:pt x="1430551" y="94160"/>
                </a:lnTo>
                <a:lnTo>
                  <a:pt x="1438624" y="99603"/>
                </a:lnTo>
                <a:lnTo>
                  <a:pt x="1448564" y="101600"/>
                </a:lnTo>
                <a:lnTo>
                  <a:pt x="1458448" y="99603"/>
                </a:lnTo>
                <a:lnTo>
                  <a:pt x="1466522" y="94160"/>
                </a:lnTo>
                <a:lnTo>
                  <a:pt x="1471967" y="86086"/>
                </a:lnTo>
                <a:lnTo>
                  <a:pt x="1473964" y="76200"/>
                </a:lnTo>
                <a:lnTo>
                  <a:pt x="1471967" y="66313"/>
                </a:lnTo>
                <a:lnTo>
                  <a:pt x="1466522" y="58239"/>
                </a:lnTo>
                <a:lnTo>
                  <a:pt x="1458448" y="52796"/>
                </a:lnTo>
                <a:lnTo>
                  <a:pt x="1448513" y="50800"/>
                </a:lnTo>
                <a:close/>
              </a:path>
              <a:path w="1825625" h="152400">
                <a:moveTo>
                  <a:pt x="1550164" y="50800"/>
                </a:moveTo>
                <a:lnTo>
                  <a:pt x="1540275" y="52796"/>
                </a:lnTo>
                <a:lnTo>
                  <a:pt x="1532201" y="58239"/>
                </a:lnTo>
                <a:lnTo>
                  <a:pt x="1526759" y="66313"/>
                </a:lnTo>
                <a:lnTo>
                  <a:pt x="1524764" y="76200"/>
                </a:lnTo>
                <a:lnTo>
                  <a:pt x="1526759" y="86086"/>
                </a:lnTo>
                <a:lnTo>
                  <a:pt x="1532201" y="94160"/>
                </a:lnTo>
                <a:lnTo>
                  <a:pt x="1540275" y="99603"/>
                </a:lnTo>
                <a:lnTo>
                  <a:pt x="1550215" y="101600"/>
                </a:lnTo>
                <a:lnTo>
                  <a:pt x="1560099" y="99603"/>
                </a:lnTo>
                <a:lnTo>
                  <a:pt x="1568173" y="94160"/>
                </a:lnTo>
                <a:lnTo>
                  <a:pt x="1573618" y="86086"/>
                </a:lnTo>
                <a:lnTo>
                  <a:pt x="1575615" y="76200"/>
                </a:lnTo>
                <a:lnTo>
                  <a:pt x="1573618" y="66313"/>
                </a:lnTo>
                <a:lnTo>
                  <a:pt x="1568173" y="58239"/>
                </a:lnTo>
                <a:lnTo>
                  <a:pt x="1560099" y="52796"/>
                </a:lnTo>
                <a:lnTo>
                  <a:pt x="1550164" y="50800"/>
                </a:lnTo>
                <a:close/>
              </a:path>
              <a:path w="1825625" h="152400">
                <a:moveTo>
                  <a:pt x="1672998" y="0"/>
                </a:moveTo>
                <a:lnTo>
                  <a:pt x="1672998" y="62947"/>
                </a:lnTo>
                <a:lnTo>
                  <a:pt x="1675269" y="66313"/>
                </a:lnTo>
                <a:lnTo>
                  <a:pt x="1677266" y="76200"/>
                </a:lnTo>
                <a:lnTo>
                  <a:pt x="1675269" y="86086"/>
                </a:lnTo>
                <a:lnTo>
                  <a:pt x="1672998" y="89452"/>
                </a:lnTo>
                <a:lnTo>
                  <a:pt x="1672998" y="152400"/>
                </a:lnTo>
                <a:lnTo>
                  <a:pt x="1825398" y="76200"/>
                </a:lnTo>
                <a:lnTo>
                  <a:pt x="1672998" y="0"/>
                </a:lnTo>
                <a:close/>
              </a:path>
              <a:path w="1825625" h="152400">
                <a:moveTo>
                  <a:pt x="1651815" y="50800"/>
                </a:moveTo>
                <a:lnTo>
                  <a:pt x="1641926" y="52796"/>
                </a:lnTo>
                <a:lnTo>
                  <a:pt x="1633852" y="58239"/>
                </a:lnTo>
                <a:lnTo>
                  <a:pt x="1628410" y="66313"/>
                </a:lnTo>
                <a:lnTo>
                  <a:pt x="1626415" y="76200"/>
                </a:lnTo>
                <a:lnTo>
                  <a:pt x="1628410" y="86086"/>
                </a:lnTo>
                <a:lnTo>
                  <a:pt x="1633852" y="94160"/>
                </a:lnTo>
                <a:lnTo>
                  <a:pt x="1641926" y="99603"/>
                </a:lnTo>
                <a:lnTo>
                  <a:pt x="1651866" y="101600"/>
                </a:lnTo>
                <a:lnTo>
                  <a:pt x="1661749" y="99603"/>
                </a:lnTo>
                <a:lnTo>
                  <a:pt x="1669823" y="94160"/>
                </a:lnTo>
                <a:lnTo>
                  <a:pt x="1672998" y="89452"/>
                </a:lnTo>
                <a:lnTo>
                  <a:pt x="1672998" y="62947"/>
                </a:lnTo>
                <a:lnTo>
                  <a:pt x="1669823" y="58239"/>
                </a:lnTo>
                <a:lnTo>
                  <a:pt x="1661749" y="52796"/>
                </a:lnTo>
                <a:lnTo>
                  <a:pt x="1651815" y="50800"/>
                </a:lnTo>
                <a:close/>
              </a:path>
              <a:path w="1825625" h="152400">
                <a:moveTo>
                  <a:pt x="1672998" y="62947"/>
                </a:moveTo>
                <a:lnTo>
                  <a:pt x="1672998" y="89452"/>
                </a:lnTo>
                <a:lnTo>
                  <a:pt x="1675269" y="86086"/>
                </a:lnTo>
                <a:lnTo>
                  <a:pt x="1677266" y="76200"/>
                </a:lnTo>
                <a:lnTo>
                  <a:pt x="1675269" y="66313"/>
                </a:lnTo>
                <a:lnTo>
                  <a:pt x="1672998" y="62947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008202" y="2962147"/>
            <a:ext cx="2356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75" dirty="0">
                <a:solidFill>
                  <a:srgbClr val="A62E5C"/>
                </a:solidFill>
                <a:latin typeface="Arial Black"/>
                <a:cs typeface="Arial Black"/>
              </a:rPr>
              <a:t>boolean</a:t>
            </a:r>
            <a:endParaRPr sz="4800">
              <a:latin typeface="Arial Black"/>
              <a:cs typeface="Arial Blac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41695" y="5814275"/>
            <a:ext cx="1825625" cy="152400"/>
          </a:xfrm>
          <a:custGeom>
            <a:avLst/>
            <a:gdLst/>
            <a:ahLst/>
            <a:cxnLst/>
            <a:rect l="l" t="t" r="r" b="b"/>
            <a:pathLst>
              <a:path w="1825625" h="152400">
                <a:moveTo>
                  <a:pt x="25400" y="50798"/>
                </a:moveTo>
                <a:lnTo>
                  <a:pt x="15513" y="52794"/>
                </a:lnTo>
                <a:lnTo>
                  <a:pt x="7439" y="58238"/>
                </a:lnTo>
                <a:lnTo>
                  <a:pt x="1996" y="66312"/>
                </a:lnTo>
                <a:lnTo>
                  <a:pt x="0" y="76198"/>
                </a:lnTo>
                <a:lnTo>
                  <a:pt x="1996" y="86085"/>
                </a:lnTo>
                <a:lnTo>
                  <a:pt x="7439" y="94159"/>
                </a:lnTo>
                <a:lnTo>
                  <a:pt x="15513" y="99602"/>
                </a:lnTo>
                <a:lnTo>
                  <a:pt x="25450" y="101598"/>
                </a:lnTo>
                <a:lnTo>
                  <a:pt x="35337" y="99602"/>
                </a:lnTo>
                <a:lnTo>
                  <a:pt x="43411" y="94159"/>
                </a:lnTo>
                <a:lnTo>
                  <a:pt x="48854" y="86085"/>
                </a:lnTo>
                <a:lnTo>
                  <a:pt x="50850" y="76198"/>
                </a:lnTo>
                <a:lnTo>
                  <a:pt x="48854" y="66312"/>
                </a:lnTo>
                <a:lnTo>
                  <a:pt x="43411" y="58238"/>
                </a:lnTo>
                <a:lnTo>
                  <a:pt x="35337" y="52794"/>
                </a:lnTo>
                <a:lnTo>
                  <a:pt x="25400" y="50798"/>
                </a:lnTo>
                <a:close/>
              </a:path>
              <a:path w="1825625" h="152400">
                <a:moveTo>
                  <a:pt x="127050" y="50798"/>
                </a:moveTo>
                <a:lnTo>
                  <a:pt x="117163" y="52794"/>
                </a:lnTo>
                <a:lnTo>
                  <a:pt x="109090" y="58238"/>
                </a:lnTo>
                <a:lnTo>
                  <a:pt x="103646" y="66312"/>
                </a:lnTo>
                <a:lnTo>
                  <a:pt x="101650" y="76198"/>
                </a:lnTo>
                <a:lnTo>
                  <a:pt x="103646" y="86085"/>
                </a:lnTo>
                <a:lnTo>
                  <a:pt x="109090" y="94159"/>
                </a:lnTo>
                <a:lnTo>
                  <a:pt x="117163" y="99602"/>
                </a:lnTo>
                <a:lnTo>
                  <a:pt x="127101" y="101598"/>
                </a:lnTo>
                <a:lnTo>
                  <a:pt x="136988" y="99602"/>
                </a:lnTo>
                <a:lnTo>
                  <a:pt x="145062" y="94159"/>
                </a:lnTo>
                <a:lnTo>
                  <a:pt x="150505" y="86085"/>
                </a:lnTo>
                <a:lnTo>
                  <a:pt x="152501" y="76198"/>
                </a:lnTo>
                <a:lnTo>
                  <a:pt x="150505" y="66312"/>
                </a:lnTo>
                <a:lnTo>
                  <a:pt x="145062" y="58238"/>
                </a:lnTo>
                <a:lnTo>
                  <a:pt x="136988" y="52794"/>
                </a:lnTo>
                <a:lnTo>
                  <a:pt x="127050" y="50798"/>
                </a:lnTo>
                <a:close/>
              </a:path>
              <a:path w="1825625" h="152400">
                <a:moveTo>
                  <a:pt x="228701" y="50798"/>
                </a:moveTo>
                <a:lnTo>
                  <a:pt x="218814" y="52794"/>
                </a:lnTo>
                <a:lnTo>
                  <a:pt x="210740" y="58238"/>
                </a:lnTo>
                <a:lnTo>
                  <a:pt x="205297" y="66312"/>
                </a:lnTo>
                <a:lnTo>
                  <a:pt x="203301" y="76198"/>
                </a:lnTo>
                <a:lnTo>
                  <a:pt x="205297" y="86085"/>
                </a:lnTo>
                <a:lnTo>
                  <a:pt x="210740" y="94159"/>
                </a:lnTo>
                <a:lnTo>
                  <a:pt x="218814" y="99602"/>
                </a:lnTo>
                <a:lnTo>
                  <a:pt x="228752" y="101598"/>
                </a:lnTo>
                <a:lnTo>
                  <a:pt x="238639" y="99602"/>
                </a:lnTo>
                <a:lnTo>
                  <a:pt x="246713" y="94159"/>
                </a:lnTo>
                <a:lnTo>
                  <a:pt x="252156" y="86085"/>
                </a:lnTo>
                <a:lnTo>
                  <a:pt x="254152" y="76198"/>
                </a:lnTo>
                <a:lnTo>
                  <a:pt x="252156" y="66312"/>
                </a:lnTo>
                <a:lnTo>
                  <a:pt x="246713" y="58238"/>
                </a:lnTo>
                <a:lnTo>
                  <a:pt x="238639" y="52794"/>
                </a:lnTo>
                <a:lnTo>
                  <a:pt x="228701" y="50798"/>
                </a:lnTo>
                <a:close/>
              </a:path>
              <a:path w="1825625" h="152400">
                <a:moveTo>
                  <a:pt x="330352" y="50798"/>
                </a:moveTo>
                <a:lnTo>
                  <a:pt x="320465" y="52794"/>
                </a:lnTo>
                <a:lnTo>
                  <a:pt x="312391" y="58238"/>
                </a:lnTo>
                <a:lnTo>
                  <a:pt x="306948" y="66312"/>
                </a:lnTo>
                <a:lnTo>
                  <a:pt x="304952" y="76198"/>
                </a:lnTo>
                <a:lnTo>
                  <a:pt x="306948" y="86085"/>
                </a:lnTo>
                <a:lnTo>
                  <a:pt x="312391" y="94159"/>
                </a:lnTo>
                <a:lnTo>
                  <a:pt x="320465" y="99602"/>
                </a:lnTo>
                <a:lnTo>
                  <a:pt x="330403" y="101598"/>
                </a:lnTo>
                <a:lnTo>
                  <a:pt x="340290" y="99602"/>
                </a:lnTo>
                <a:lnTo>
                  <a:pt x="348363" y="94159"/>
                </a:lnTo>
                <a:lnTo>
                  <a:pt x="353807" y="86085"/>
                </a:lnTo>
                <a:lnTo>
                  <a:pt x="355803" y="76198"/>
                </a:lnTo>
                <a:lnTo>
                  <a:pt x="353807" y="66312"/>
                </a:lnTo>
                <a:lnTo>
                  <a:pt x="348363" y="58238"/>
                </a:lnTo>
                <a:lnTo>
                  <a:pt x="340290" y="52794"/>
                </a:lnTo>
                <a:lnTo>
                  <a:pt x="330352" y="50798"/>
                </a:lnTo>
                <a:close/>
              </a:path>
              <a:path w="1825625" h="152400">
                <a:moveTo>
                  <a:pt x="432003" y="50798"/>
                </a:moveTo>
                <a:lnTo>
                  <a:pt x="422116" y="52794"/>
                </a:lnTo>
                <a:lnTo>
                  <a:pt x="414042" y="58238"/>
                </a:lnTo>
                <a:lnTo>
                  <a:pt x="408599" y="66312"/>
                </a:lnTo>
                <a:lnTo>
                  <a:pt x="406603" y="76198"/>
                </a:lnTo>
                <a:lnTo>
                  <a:pt x="408599" y="86085"/>
                </a:lnTo>
                <a:lnTo>
                  <a:pt x="414042" y="94159"/>
                </a:lnTo>
                <a:lnTo>
                  <a:pt x="422116" y="99602"/>
                </a:lnTo>
                <a:lnTo>
                  <a:pt x="432053" y="101598"/>
                </a:lnTo>
                <a:lnTo>
                  <a:pt x="441940" y="99602"/>
                </a:lnTo>
                <a:lnTo>
                  <a:pt x="450014" y="94159"/>
                </a:lnTo>
                <a:lnTo>
                  <a:pt x="455457" y="86085"/>
                </a:lnTo>
                <a:lnTo>
                  <a:pt x="457453" y="76198"/>
                </a:lnTo>
                <a:lnTo>
                  <a:pt x="455457" y="66312"/>
                </a:lnTo>
                <a:lnTo>
                  <a:pt x="450014" y="58238"/>
                </a:lnTo>
                <a:lnTo>
                  <a:pt x="441940" y="52794"/>
                </a:lnTo>
                <a:lnTo>
                  <a:pt x="432003" y="50798"/>
                </a:lnTo>
                <a:close/>
              </a:path>
              <a:path w="1825625" h="152400">
                <a:moveTo>
                  <a:pt x="533653" y="50798"/>
                </a:moveTo>
                <a:lnTo>
                  <a:pt x="523767" y="52794"/>
                </a:lnTo>
                <a:lnTo>
                  <a:pt x="515693" y="58238"/>
                </a:lnTo>
                <a:lnTo>
                  <a:pt x="510250" y="66312"/>
                </a:lnTo>
                <a:lnTo>
                  <a:pt x="508253" y="76198"/>
                </a:lnTo>
                <a:lnTo>
                  <a:pt x="510250" y="86085"/>
                </a:lnTo>
                <a:lnTo>
                  <a:pt x="515693" y="94159"/>
                </a:lnTo>
                <a:lnTo>
                  <a:pt x="523767" y="99602"/>
                </a:lnTo>
                <a:lnTo>
                  <a:pt x="533704" y="101598"/>
                </a:lnTo>
                <a:lnTo>
                  <a:pt x="543591" y="99602"/>
                </a:lnTo>
                <a:lnTo>
                  <a:pt x="551665" y="94159"/>
                </a:lnTo>
                <a:lnTo>
                  <a:pt x="557108" y="86085"/>
                </a:lnTo>
                <a:lnTo>
                  <a:pt x="559104" y="76198"/>
                </a:lnTo>
                <a:lnTo>
                  <a:pt x="557108" y="66312"/>
                </a:lnTo>
                <a:lnTo>
                  <a:pt x="551665" y="58238"/>
                </a:lnTo>
                <a:lnTo>
                  <a:pt x="543591" y="52794"/>
                </a:lnTo>
                <a:lnTo>
                  <a:pt x="533653" y="50798"/>
                </a:lnTo>
                <a:close/>
              </a:path>
              <a:path w="1825625" h="152400">
                <a:moveTo>
                  <a:pt x="635304" y="50798"/>
                </a:moveTo>
                <a:lnTo>
                  <a:pt x="625416" y="52795"/>
                </a:lnTo>
                <a:lnTo>
                  <a:pt x="617343" y="58239"/>
                </a:lnTo>
                <a:lnTo>
                  <a:pt x="611900" y="66312"/>
                </a:lnTo>
                <a:lnTo>
                  <a:pt x="609905" y="76200"/>
                </a:lnTo>
                <a:lnTo>
                  <a:pt x="611901" y="86086"/>
                </a:lnTo>
                <a:lnTo>
                  <a:pt x="617345" y="94160"/>
                </a:lnTo>
                <a:lnTo>
                  <a:pt x="625420" y="99603"/>
                </a:lnTo>
                <a:lnTo>
                  <a:pt x="635355" y="101598"/>
                </a:lnTo>
                <a:lnTo>
                  <a:pt x="645243" y="99602"/>
                </a:lnTo>
                <a:lnTo>
                  <a:pt x="653316" y="94159"/>
                </a:lnTo>
                <a:lnTo>
                  <a:pt x="658759" y="86085"/>
                </a:lnTo>
                <a:lnTo>
                  <a:pt x="660755" y="76198"/>
                </a:lnTo>
                <a:lnTo>
                  <a:pt x="658759" y="66312"/>
                </a:lnTo>
                <a:lnTo>
                  <a:pt x="653315" y="58238"/>
                </a:lnTo>
                <a:lnTo>
                  <a:pt x="645239" y="52794"/>
                </a:lnTo>
                <a:lnTo>
                  <a:pt x="635304" y="50798"/>
                </a:lnTo>
                <a:close/>
              </a:path>
              <a:path w="1825625" h="152400">
                <a:moveTo>
                  <a:pt x="736955" y="50800"/>
                </a:moveTo>
                <a:lnTo>
                  <a:pt x="727068" y="52796"/>
                </a:lnTo>
                <a:lnTo>
                  <a:pt x="718994" y="58239"/>
                </a:lnTo>
                <a:lnTo>
                  <a:pt x="713551" y="66313"/>
                </a:lnTo>
                <a:lnTo>
                  <a:pt x="711555" y="76200"/>
                </a:lnTo>
                <a:lnTo>
                  <a:pt x="713551" y="86086"/>
                </a:lnTo>
                <a:lnTo>
                  <a:pt x="718994" y="94160"/>
                </a:lnTo>
                <a:lnTo>
                  <a:pt x="727068" y="99603"/>
                </a:lnTo>
                <a:lnTo>
                  <a:pt x="737006" y="101600"/>
                </a:lnTo>
                <a:lnTo>
                  <a:pt x="746893" y="99603"/>
                </a:lnTo>
                <a:lnTo>
                  <a:pt x="754967" y="94160"/>
                </a:lnTo>
                <a:lnTo>
                  <a:pt x="760410" y="86086"/>
                </a:lnTo>
                <a:lnTo>
                  <a:pt x="762406" y="76200"/>
                </a:lnTo>
                <a:lnTo>
                  <a:pt x="760410" y="66313"/>
                </a:lnTo>
                <a:lnTo>
                  <a:pt x="754967" y="58239"/>
                </a:lnTo>
                <a:lnTo>
                  <a:pt x="746893" y="52796"/>
                </a:lnTo>
                <a:lnTo>
                  <a:pt x="736955" y="50800"/>
                </a:lnTo>
                <a:close/>
              </a:path>
              <a:path w="1825625" h="152400">
                <a:moveTo>
                  <a:pt x="838606" y="50800"/>
                </a:moveTo>
                <a:lnTo>
                  <a:pt x="828719" y="52796"/>
                </a:lnTo>
                <a:lnTo>
                  <a:pt x="820645" y="58239"/>
                </a:lnTo>
                <a:lnTo>
                  <a:pt x="815202" y="66313"/>
                </a:lnTo>
                <a:lnTo>
                  <a:pt x="813206" y="76200"/>
                </a:lnTo>
                <a:lnTo>
                  <a:pt x="815202" y="86086"/>
                </a:lnTo>
                <a:lnTo>
                  <a:pt x="820645" y="94160"/>
                </a:lnTo>
                <a:lnTo>
                  <a:pt x="828719" y="99603"/>
                </a:lnTo>
                <a:lnTo>
                  <a:pt x="838657" y="101600"/>
                </a:lnTo>
                <a:lnTo>
                  <a:pt x="848544" y="99603"/>
                </a:lnTo>
                <a:lnTo>
                  <a:pt x="856617" y="94160"/>
                </a:lnTo>
                <a:lnTo>
                  <a:pt x="862061" y="86086"/>
                </a:lnTo>
                <a:lnTo>
                  <a:pt x="864057" y="76200"/>
                </a:lnTo>
                <a:lnTo>
                  <a:pt x="862061" y="66313"/>
                </a:lnTo>
                <a:lnTo>
                  <a:pt x="856617" y="58239"/>
                </a:lnTo>
                <a:lnTo>
                  <a:pt x="848544" y="52796"/>
                </a:lnTo>
                <a:lnTo>
                  <a:pt x="838606" y="50800"/>
                </a:lnTo>
                <a:close/>
              </a:path>
              <a:path w="1825625" h="152400">
                <a:moveTo>
                  <a:pt x="940257" y="50800"/>
                </a:moveTo>
                <a:lnTo>
                  <a:pt x="930370" y="52796"/>
                </a:lnTo>
                <a:lnTo>
                  <a:pt x="922296" y="58239"/>
                </a:lnTo>
                <a:lnTo>
                  <a:pt x="916853" y="66313"/>
                </a:lnTo>
                <a:lnTo>
                  <a:pt x="914857" y="76200"/>
                </a:lnTo>
                <a:lnTo>
                  <a:pt x="916853" y="86086"/>
                </a:lnTo>
                <a:lnTo>
                  <a:pt x="922296" y="94160"/>
                </a:lnTo>
                <a:lnTo>
                  <a:pt x="930370" y="99603"/>
                </a:lnTo>
                <a:lnTo>
                  <a:pt x="940307" y="101600"/>
                </a:lnTo>
                <a:lnTo>
                  <a:pt x="950194" y="99603"/>
                </a:lnTo>
                <a:lnTo>
                  <a:pt x="958268" y="94160"/>
                </a:lnTo>
                <a:lnTo>
                  <a:pt x="963711" y="86086"/>
                </a:lnTo>
                <a:lnTo>
                  <a:pt x="965707" y="76200"/>
                </a:lnTo>
                <a:lnTo>
                  <a:pt x="963711" y="66313"/>
                </a:lnTo>
                <a:lnTo>
                  <a:pt x="958268" y="58239"/>
                </a:lnTo>
                <a:lnTo>
                  <a:pt x="950194" y="52796"/>
                </a:lnTo>
                <a:lnTo>
                  <a:pt x="940257" y="50800"/>
                </a:lnTo>
                <a:close/>
              </a:path>
              <a:path w="1825625" h="152400">
                <a:moveTo>
                  <a:pt x="1041907" y="50800"/>
                </a:moveTo>
                <a:lnTo>
                  <a:pt x="1032021" y="52796"/>
                </a:lnTo>
                <a:lnTo>
                  <a:pt x="1023947" y="58239"/>
                </a:lnTo>
                <a:lnTo>
                  <a:pt x="1018504" y="66313"/>
                </a:lnTo>
                <a:lnTo>
                  <a:pt x="1016507" y="76200"/>
                </a:lnTo>
                <a:lnTo>
                  <a:pt x="1018504" y="86086"/>
                </a:lnTo>
                <a:lnTo>
                  <a:pt x="1023947" y="94160"/>
                </a:lnTo>
                <a:lnTo>
                  <a:pt x="1032021" y="99603"/>
                </a:lnTo>
                <a:lnTo>
                  <a:pt x="1041958" y="101600"/>
                </a:lnTo>
                <a:lnTo>
                  <a:pt x="1051845" y="99603"/>
                </a:lnTo>
                <a:lnTo>
                  <a:pt x="1059918" y="94160"/>
                </a:lnTo>
                <a:lnTo>
                  <a:pt x="1065362" y="86086"/>
                </a:lnTo>
                <a:lnTo>
                  <a:pt x="1067358" y="76200"/>
                </a:lnTo>
                <a:lnTo>
                  <a:pt x="1065362" y="66313"/>
                </a:lnTo>
                <a:lnTo>
                  <a:pt x="1059919" y="58239"/>
                </a:lnTo>
                <a:lnTo>
                  <a:pt x="1051845" y="52796"/>
                </a:lnTo>
                <a:lnTo>
                  <a:pt x="1041907" y="50800"/>
                </a:lnTo>
                <a:close/>
              </a:path>
              <a:path w="1825625" h="152400">
                <a:moveTo>
                  <a:pt x="1143558" y="50800"/>
                </a:moveTo>
                <a:lnTo>
                  <a:pt x="1133671" y="52796"/>
                </a:lnTo>
                <a:lnTo>
                  <a:pt x="1125598" y="58239"/>
                </a:lnTo>
                <a:lnTo>
                  <a:pt x="1120154" y="66313"/>
                </a:lnTo>
                <a:lnTo>
                  <a:pt x="1118158" y="76200"/>
                </a:lnTo>
                <a:lnTo>
                  <a:pt x="1120154" y="86086"/>
                </a:lnTo>
                <a:lnTo>
                  <a:pt x="1125598" y="94160"/>
                </a:lnTo>
                <a:lnTo>
                  <a:pt x="1133671" y="99603"/>
                </a:lnTo>
                <a:lnTo>
                  <a:pt x="1143609" y="101600"/>
                </a:lnTo>
                <a:lnTo>
                  <a:pt x="1153496" y="99603"/>
                </a:lnTo>
                <a:lnTo>
                  <a:pt x="1161569" y="94160"/>
                </a:lnTo>
                <a:lnTo>
                  <a:pt x="1167013" y="86086"/>
                </a:lnTo>
                <a:lnTo>
                  <a:pt x="1169009" y="76200"/>
                </a:lnTo>
                <a:lnTo>
                  <a:pt x="1167013" y="66313"/>
                </a:lnTo>
                <a:lnTo>
                  <a:pt x="1161569" y="58239"/>
                </a:lnTo>
                <a:lnTo>
                  <a:pt x="1153496" y="52796"/>
                </a:lnTo>
                <a:lnTo>
                  <a:pt x="1143558" y="50800"/>
                </a:lnTo>
                <a:close/>
              </a:path>
              <a:path w="1825625" h="152400">
                <a:moveTo>
                  <a:pt x="1245209" y="50800"/>
                </a:moveTo>
                <a:lnTo>
                  <a:pt x="1235322" y="52796"/>
                </a:lnTo>
                <a:lnTo>
                  <a:pt x="1227248" y="58239"/>
                </a:lnTo>
                <a:lnTo>
                  <a:pt x="1221805" y="66313"/>
                </a:lnTo>
                <a:lnTo>
                  <a:pt x="1219809" y="76200"/>
                </a:lnTo>
                <a:lnTo>
                  <a:pt x="1221805" y="86086"/>
                </a:lnTo>
                <a:lnTo>
                  <a:pt x="1227248" y="94160"/>
                </a:lnTo>
                <a:lnTo>
                  <a:pt x="1235322" y="99603"/>
                </a:lnTo>
                <a:lnTo>
                  <a:pt x="1245260" y="101600"/>
                </a:lnTo>
                <a:lnTo>
                  <a:pt x="1255146" y="99603"/>
                </a:lnTo>
                <a:lnTo>
                  <a:pt x="1263220" y="94160"/>
                </a:lnTo>
                <a:lnTo>
                  <a:pt x="1268664" y="86086"/>
                </a:lnTo>
                <a:lnTo>
                  <a:pt x="1270660" y="76200"/>
                </a:lnTo>
                <a:lnTo>
                  <a:pt x="1268664" y="66313"/>
                </a:lnTo>
                <a:lnTo>
                  <a:pt x="1263220" y="58239"/>
                </a:lnTo>
                <a:lnTo>
                  <a:pt x="1255146" y="52796"/>
                </a:lnTo>
                <a:lnTo>
                  <a:pt x="1245209" y="50800"/>
                </a:lnTo>
                <a:close/>
              </a:path>
              <a:path w="1825625" h="152400">
                <a:moveTo>
                  <a:pt x="1346860" y="50800"/>
                </a:moveTo>
                <a:lnTo>
                  <a:pt x="1336973" y="52796"/>
                </a:lnTo>
                <a:lnTo>
                  <a:pt x="1328899" y="58239"/>
                </a:lnTo>
                <a:lnTo>
                  <a:pt x="1323456" y="66313"/>
                </a:lnTo>
                <a:lnTo>
                  <a:pt x="1321460" y="76200"/>
                </a:lnTo>
                <a:lnTo>
                  <a:pt x="1323456" y="86086"/>
                </a:lnTo>
                <a:lnTo>
                  <a:pt x="1328900" y="94160"/>
                </a:lnTo>
                <a:lnTo>
                  <a:pt x="1336974" y="99603"/>
                </a:lnTo>
                <a:lnTo>
                  <a:pt x="1346911" y="101600"/>
                </a:lnTo>
                <a:lnTo>
                  <a:pt x="1356797" y="99603"/>
                </a:lnTo>
                <a:lnTo>
                  <a:pt x="1364871" y="94160"/>
                </a:lnTo>
                <a:lnTo>
                  <a:pt x="1370315" y="86086"/>
                </a:lnTo>
                <a:lnTo>
                  <a:pt x="1372311" y="76200"/>
                </a:lnTo>
                <a:lnTo>
                  <a:pt x="1370315" y="66313"/>
                </a:lnTo>
                <a:lnTo>
                  <a:pt x="1364871" y="58239"/>
                </a:lnTo>
                <a:lnTo>
                  <a:pt x="1356797" y="52796"/>
                </a:lnTo>
                <a:lnTo>
                  <a:pt x="1346860" y="50800"/>
                </a:lnTo>
                <a:close/>
              </a:path>
              <a:path w="1825625" h="152400">
                <a:moveTo>
                  <a:pt x="1448511" y="50800"/>
                </a:moveTo>
                <a:lnTo>
                  <a:pt x="1438624" y="52796"/>
                </a:lnTo>
                <a:lnTo>
                  <a:pt x="1430550" y="58239"/>
                </a:lnTo>
                <a:lnTo>
                  <a:pt x="1425107" y="66313"/>
                </a:lnTo>
                <a:lnTo>
                  <a:pt x="1423111" y="76200"/>
                </a:lnTo>
                <a:lnTo>
                  <a:pt x="1425107" y="86086"/>
                </a:lnTo>
                <a:lnTo>
                  <a:pt x="1430550" y="94160"/>
                </a:lnTo>
                <a:lnTo>
                  <a:pt x="1438624" y="99603"/>
                </a:lnTo>
                <a:lnTo>
                  <a:pt x="1448562" y="101600"/>
                </a:lnTo>
                <a:lnTo>
                  <a:pt x="1458448" y="99603"/>
                </a:lnTo>
                <a:lnTo>
                  <a:pt x="1466522" y="94160"/>
                </a:lnTo>
                <a:lnTo>
                  <a:pt x="1471965" y="86086"/>
                </a:lnTo>
                <a:lnTo>
                  <a:pt x="1473962" y="76200"/>
                </a:lnTo>
                <a:lnTo>
                  <a:pt x="1471965" y="66313"/>
                </a:lnTo>
                <a:lnTo>
                  <a:pt x="1466522" y="58239"/>
                </a:lnTo>
                <a:lnTo>
                  <a:pt x="1458448" y="52796"/>
                </a:lnTo>
                <a:lnTo>
                  <a:pt x="1448511" y="50800"/>
                </a:lnTo>
                <a:close/>
              </a:path>
              <a:path w="1825625" h="152400">
                <a:moveTo>
                  <a:pt x="1550162" y="50800"/>
                </a:moveTo>
                <a:lnTo>
                  <a:pt x="1540275" y="52796"/>
                </a:lnTo>
                <a:lnTo>
                  <a:pt x="1532201" y="58239"/>
                </a:lnTo>
                <a:lnTo>
                  <a:pt x="1526758" y="66313"/>
                </a:lnTo>
                <a:lnTo>
                  <a:pt x="1524762" y="76200"/>
                </a:lnTo>
                <a:lnTo>
                  <a:pt x="1526758" y="86086"/>
                </a:lnTo>
                <a:lnTo>
                  <a:pt x="1532201" y="94160"/>
                </a:lnTo>
                <a:lnTo>
                  <a:pt x="1540275" y="99603"/>
                </a:lnTo>
                <a:lnTo>
                  <a:pt x="1550212" y="101600"/>
                </a:lnTo>
                <a:lnTo>
                  <a:pt x="1560099" y="99603"/>
                </a:lnTo>
                <a:lnTo>
                  <a:pt x="1568172" y="94160"/>
                </a:lnTo>
                <a:lnTo>
                  <a:pt x="1573616" y="86086"/>
                </a:lnTo>
                <a:lnTo>
                  <a:pt x="1575612" y="76200"/>
                </a:lnTo>
                <a:lnTo>
                  <a:pt x="1573616" y="66313"/>
                </a:lnTo>
                <a:lnTo>
                  <a:pt x="1568172" y="58239"/>
                </a:lnTo>
                <a:lnTo>
                  <a:pt x="1560099" y="52796"/>
                </a:lnTo>
                <a:lnTo>
                  <a:pt x="1550162" y="50800"/>
                </a:lnTo>
                <a:close/>
              </a:path>
              <a:path w="1825625" h="152400">
                <a:moveTo>
                  <a:pt x="1673001" y="0"/>
                </a:moveTo>
                <a:lnTo>
                  <a:pt x="1673001" y="62952"/>
                </a:lnTo>
                <a:lnTo>
                  <a:pt x="1675267" y="66313"/>
                </a:lnTo>
                <a:lnTo>
                  <a:pt x="1677263" y="76200"/>
                </a:lnTo>
                <a:lnTo>
                  <a:pt x="1675267" y="86086"/>
                </a:lnTo>
                <a:lnTo>
                  <a:pt x="1673001" y="89447"/>
                </a:lnTo>
                <a:lnTo>
                  <a:pt x="1673001" y="152400"/>
                </a:lnTo>
                <a:lnTo>
                  <a:pt x="1825401" y="76200"/>
                </a:lnTo>
                <a:lnTo>
                  <a:pt x="1673001" y="0"/>
                </a:lnTo>
                <a:close/>
              </a:path>
              <a:path w="1825625" h="152400">
                <a:moveTo>
                  <a:pt x="1651812" y="50800"/>
                </a:moveTo>
                <a:lnTo>
                  <a:pt x="1641925" y="52796"/>
                </a:lnTo>
                <a:lnTo>
                  <a:pt x="1633852" y="58239"/>
                </a:lnTo>
                <a:lnTo>
                  <a:pt x="1628408" y="66313"/>
                </a:lnTo>
                <a:lnTo>
                  <a:pt x="1626412" y="76200"/>
                </a:lnTo>
                <a:lnTo>
                  <a:pt x="1628408" y="86086"/>
                </a:lnTo>
                <a:lnTo>
                  <a:pt x="1633852" y="94160"/>
                </a:lnTo>
                <a:lnTo>
                  <a:pt x="1641925" y="99603"/>
                </a:lnTo>
                <a:lnTo>
                  <a:pt x="1651863" y="101600"/>
                </a:lnTo>
                <a:lnTo>
                  <a:pt x="1661750" y="99603"/>
                </a:lnTo>
                <a:lnTo>
                  <a:pt x="1669823" y="94160"/>
                </a:lnTo>
                <a:lnTo>
                  <a:pt x="1673001" y="89447"/>
                </a:lnTo>
                <a:lnTo>
                  <a:pt x="1673001" y="62952"/>
                </a:lnTo>
                <a:lnTo>
                  <a:pt x="1669823" y="58239"/>
                </a:lnTo>
                <a:lnTo>
                  <a:pt x="1661750" y="52796"/>
                </a:lnTo>
                <a:lnTo>
                  <a:pt x="1651812" y="50800"/>
                </a:lnTo>
                <a:close/>
              </a:path>
              <a:path w="1825625" h="152400">
                <a:moveTo>
                  <a:pt x="1673001" y="62952"/>
                </a:moveTo>
                <a:lnTo>
                  <a:pt x="1673001" y="89447"/>
                </a:lnTo>
                <a:lnTo>
                  <a:pt x="1675267" y="86086"/>
                </a:lnTo>
                <a:lnTo>
                  <a:pt x="1677263" y="76200"/>
                </a:lnTo>
                <a:lnTo>
                  <a:pt x="1675267" y="66313"/>
                </a:lnTo>
                <a:lnTo>
                  <a:pt x="1673001" y="6295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54773" y="5431028"/>
            <a:ext cx="10585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60" dirty="0">
                <a:solidFill>
                  <a:srgbClr val="A62E5C"/>
                </a:solidFill>
                <a:latin typeface="Arial Black"/>
                <a:cs typeface="Arial Black"/>
              </a:rPr>
              <a:t>T,</a:t>
            </a:r>
            <a:r>
              <a:rPr sz="4800" spc="-345" dirty="0">
                <a:solidFill>
                  <a:srgbClr val="A62E5C"/>
                </a:solidFill>
                <a:latin typeface="Arial Black"/>
                <a:cs typeface="Arial Black"/>
              </a:rPr>
              <a:t> </a:t>
            </a:r>
            <a:r>
              <a:rPr sz="4800" spc="-640" dirty="0">
                <a:solidFill>
                  <a:srgbClr val="A62E5C"/>
                </a:solidFill>
                <a:latin typeface="Arial Black"/>
                <a:cs typeface="Arial Black"/>
              </a:rPr>
              <a:t>T</a:t>
            </a:r>
            <a:endParaRPr sz="4800">
              <a:latin typeface="Arial Black"/>
              <a:cs typeface="Arial Blac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195502" y="5810313"/>
            <a:ext cx="1825625" cy="152400"/>
          </a:xfrm>
          <a:custGeom>
            <a:avLst/>
            <a:gdLst/>
            <a:ahLst/>
            <a:cxnLst/>
            <a:rect l="l" t="t" r="r" b="b"/>
            <a:pathLst>
              <a:path w="1825625" h="152400">
                <a:moveTo>
                  <a:pt x="25389" y="54762"/>
                </a:moveTo>
                <a:lnTo>
                  <a:pt x="15456" y="56782"/>
                </a:lnTo>
                <a:lnTo>
                  <a:pt x="7396" y="62245"/>
                </a:lnTo>
                <a:lnTo>
                  <a:pt x="1972" y="70332"/>
                </a:lnTo>
                <a:lnTo>
                  <a:pt x="0" y="80223"/>
                </a:lnTo>
                <a:lnTo>
                  <a:pt x="2020" y="90105"/>
                </a:lnTo>
                <a:lnTo>
                  <a:pt x="7483" y="98166"/>
                </a:lnTo>
                <a:lnTo>
                  <a:pt x="15569" y="103590"/>
                </a:lnTo>
                <a:lnTo>
                  <a:pt x="25460" y="105562"/>
                </a:lnTo>
                <a:lnTo>
                  <a:pt x="35394" y="103542"/>
                </a:lnTo>
                <a:lnTo>
                  <a:pt x="43454" y="98079"/>
                </a:lnTo>
                <a:lnTo>
                  <a:pt x="48878" y="89993"/>
                </a:lnTo>
                <a:lnTo>
                  <a:pt x="50850" y="80101"/>
                </a:lnTo>
                <a:lnTo>
                  <a:pt x="48831" y="70219"/>
                </a:lnTo>
                <a:lnTo>
                  <a:pt x="43368" y="62158"/>
                </a:lnTo>
                <a:lnTo>
                  <a:pt x="35281" y="56734"/>
                </a:lnTo>
                <a:lnTo>
                  <a:pt x="25389" y="54762"/>
                </a:lnTo>
                <a:close/>
              </a:path>
              <a:path w="1825625" h="152400">
                <a:moveTo>
                  <a:pt x="127040" y="54518"/>
                </a:moveTo>
                <a:lnTo>
                  <a:pt x="117107" y="56538"/>
                </a:lnTo>
                <a:lnTo>
                  <a:pt x="109046" y="62000"/>
                </a:lnTo>
                <a:lnTo>
                  <a:pt x="103622" y="70087"/>
                </a:lnTo>
                <a:lnTo>
                  <a:pt x="101650" y="79979"/>
                </a:lnTo>
                <a:lnTo>
                  <a:pt x="103670" y="89861"/>
                </a:lnTo>
                <a:lnTo>
                  <a:pt x="109133" y="97921"/>
                </a:lnTo>
                <a:lnTo>
                  <a:pt x="117220" y="103345"/>
                </a:lnTo>
                <a:lnTo>
                  <a:pt x="127111" y="105318"/>
                </a:lnTo>
                <a:lnTo>
                  <a:pt x="137044" y="103297"/>
                </a:lnTo>
                <a:lnTo>
                  <a:pt x="145105" y="97835"/>
                </a:lnTo>
                <a:lnTo>
                  <a:pt x="150529" y="89748"/>
                </a:lnTo>
                <a:lnTo>
                  <a:pt x="152501" y="79856"/>
                </a:lnTo>
                <a:lnTo>
                  <a:pt x="150481" y="69974"/>
                </a:lnTo>
                <a:lnTo>
                  <a:pt x="145018" y="61914"/>
                </a:lnTo>
                <a:lnTo>
                  <a:pt x="136932" y="56490"/>
                </a:lnTo>
                <a:lnTo>
                  <a:pt x="127040" y="54518"/>
                </a:lnTo>
                <a:close/>
              </a:path>
              <a:path w="1825625" h="152400">
                <a:moveTo>
                  <a:pt x="228691" y="54273"/>
                </a:moveTo>
                <a:lnTo>
                  <a:pt x="218758" y="56293"/>
                </a:lnTo>
                <a:lnTo>
                  <a:pt x="210697" y="61756"/>
                </a:lnTo>
                <a:lnTo>
                  <a:pt x="205273" y="69843"/>
                </a:lnTo>
                <a:lnTo>
                  <a:pt x="203301" y="79734"/>
                </a:lnTo>
                <a:lnTo>
                  <a:pt x="205321" y="89616"/>
                </a:lnTo>
                <a:lnTo>
                  <a:pt x="210783" y="97677"/>
                </a:lnTo>
                <a:lnTo>
                  <a:pt x="218870" y="103101"/>
                </a:lnTo>
                <a:lnTo>
                  <a:pt x="228762" y="105073"/>
                </a:lnTo>
                <a:lnTo>
                  <a:pt x="238694" y="103053"/>
                </a:lnTo>
                <a:lnTo>
                  <a:pt x="246755" y="97590"/>
                </a:lnTo>
                <a:lnTo>
                  <a:pt x="252179" y="89504"/>
                </a:lnTo>
                <a:lnTo>
                  <a:pt x="254152" y="79612"/>
                </a:lnTo>
                <a:lnTo>
                  <a:pt x="252132" y="69730"/>
                </a:lnTo>
                <a:lnTo>
                  <a:pt x="246669" y="61669"/>
                </a:lnTo>
                <a:lnTo>
                  <a:pt x="238582" y="56245"/>
                </a:lnTo>
                <a:lnTo>
                  <a:pt x="228691" y="54273"/>
                </a:lnTo>
                <a:close/>
              </a:path>
              <a:path w="1825625" h="152400">
                <a:moveTo>
                  <a:pt x="330340" y="54029"/>
                </a:moveTo>
                <a:lnTo>
                  <a:pt x="320408" y="56049"/>
                </a:lnTo>
                <a:lnTo>
                  <a:pt x="312348" y="61511"/>
                </a:lnTo>
                <a:lnTo>
                  <a:pt x="306924" y="69598"/>
                </a:lnTo>
                <a:lnTo>
                  <a:pt x="304952" y="79490"/>
                </a:lnTo>
                <a:lnTo>
                  <a:pt x="306971" y="89372"/>
                </a:lnTo>
                <a:lnTo>
                  <a:pt x="312434" y="97432"/>
                </a:lnTo>
                <a:lnTo>
                  <a:pt x="320521" y="102856"/>
                </a:lnTo>
                <a:lnTo>
                  <a:pt x="330413" y="104829"/>
                </a:lnTo>
                <a:lnTo>
                  <a:pt x="340345" y="102808"/>
                </a:lnTo>
                <a:lnTo>
                  <a:pt x="348406" y="97346"/>
                </a:lnTo>
                <a:lnTo>
                  <a:pt x="353829" y="89259"/>
                </a:lnTo>
                <a:lnTo>
                  <a:pt x="355801" y="79367"/>
                </a:lnTo>
                <a:lnTo>
                  <a:pt x="353782" y="69485"/>
                </a:lnTo>
                <a:lnTo>
                  <a:pt x="348319" y="61425"/>
                </a:lnTo>
                <a:lnTo>
                  <a:pt x="340232" y="56001"/>
                </a:lnTo>
                <a:lnTo>
                  <a:pt x="330340" y="54029"/>
                </a:lnTo>
                <a:close/>
              </a:path>
              <a:path w="1825625" h="152400">
                <a:moveTo>
                  <a:pt x="431991" y="53784"/>
                </a:moveTo>
                <a:lnTo>
                  <a:pt x="422058" y="55804"/>
                </a:lnTo>
                <a:lnTo>
                  <a:pt x="413998" y="61267"/>
                </a:lnTo>
                <a:lnTo>
                  <a:pt x="408574" y="69354"/>
                </a:lnTo>
                <a:lnTo>
                  <a:pt x="406601" y="79245"/>
                </a:lnTo>
                <a:lnTo>
                  <a:pt x="408622" y="89127"/>
                </a:lnTo>
                <a:lnTo>
                  <a:pt x="414085" y="97188"/>
                </a:lnTo>
                <a:lnTo>
                  <a:pt x="422171" y="102612"/>
                </a:lnTo>
                <a:lnTo>
                  <a:pt x="432062" y="104584"/>
                </a:lnTo>
                <a:lnTo>
                  <a:pt x="441995" y="102564"/>
                </a:lnTo>
                <a:lnTo>
                  <a:pt x="450056" y="97101"/>
                </a:lnTo>
                <a:lnTo>
                  <a:pt x="455480" y="89015"/>
                </a:lnTo>
                <a:lnTo>
                  <a:pt x="457452" y="79123"/>
                </a:lnTo>
                <a:lnTo>
                  <a:pt x="455433" y="69241"/>
                </a:lnTo>
                <a:lnTo>
                  <a:pt x="449970" y="61180"/>
                </a:lnTo>
                <a:lnTo>
                  <a:pt x="441883" y="55757"/>
                </a:lnTo>
                <a:lnTo>
                  <a:pt x="431991" y="53784"/>
                </a:lnTo>
                <a:close/>
              </a:path>
              <a:path w="1825625" h="152400">
                <a:moveTo>
                  <a:pt x="533643" y="53540"/>
                </a:moveTo>
                <a:lnTo>
                  <a:pt x="523708" y="55560"/>
                </a:lnTo>
                <a:lnTo>
                  <a:pt x="515647" y="61022"/>
                </a:lnTo>
                <a:lnTo>
                  <a:pt x="510225" y="69109"/>
                </a:lnTo>
                <a:lnTo>
                  <a:pt x="508256" y="79001"/>
                </a:lnTo>
                <a:lnTo>
                  <a:pt x="510272" y="88883"/>
                </a:lnTo>
                <a:lnTo>
                  <a:pt x="515735" y="96943"/>
                </a:lnTo>
                <a:lnTo>
                  <a:pt x="523824" y="102367"/>
                </a:lnTo>
                <a:lnTo>
                  <a:pt x="533720" y="104340"/>
                </a:lnTo>
                <a:lnTo>
                  <a:pt x="543648" y="102319"/>
                </a:lnTo>
                <a:lnTo>
                  <a:pt x="551706" y="96857"/>
                </a:lnTo>
                <a:lnTo>
                  <a:pt x="557130" y="88770"/>
                </a:lnTo>
                <a:lnTo>
                  <a:pt x="559107" y="78878"/>
                </a:lnTo>
                <a:lnTo>
                  <a:pt x="557084" y="68996"/>
                </a:lnTo>
                <a:lnTo>
                  <a:pt x="551619" y="60936"/>
                </a:lnTo>
                <a:lnTo>
                  <a:pt x="543532" y="55512"/>
                </a:lnTo>
                <a:lnTo>
                  <a:pt x="533643" y="53540"/>
                </a:lnTo>
                <a:close/>
              </a:path>
              <a:path w="1825625" h="152400">
                <a:moveTo>
                  <a:pt x="635294" y="53295"/>
                </a:moveTo>
                <a:lnTo>
                  <a:pt x="625359" y="55315"/>
                </a:lnTo>
                <a:lnTo>
                  <a:pt x="617298" y="60778"/>
                </a:lnTo>
                <a:lnTo>
                  <a:pt x="611876" y="68865"/>
                </a:lnTo>
                <a:lnTo>
                  <a:pt x="609907" y="78756"/>
                </a:lnTo>
                <a:lnTo>
                  <a:pt x="611923" y="88638"/>
                </a:lnTo>
                <a:lnTo>
                  <a:pt x="617384" y="96699"/>
                </a:lnTo>
                <a:lnTo>
                  <a:pt x="625469" y="102123"/>
                </a:lnTo>
                <a:lnTo>
                  <a:pt x="635358" y="104095"/>
                </a:lnTo>
                <a:lnTo>
                  <a:pt x="645293" y="102075"/>
                </a:lnTo>
                <a:lnTo>
                  <a:pt x="653355" y="96612"/>
                </a:lnTo>
                <a:lnTo>
                  <a:pt x="658781" y="88526"/>
                </a:lnTo>
                <a:lnTo>
                  <a:pt x="660758" y="78634"/>
                </a:lnTo>
                <a:lnTo>
                  <a:pt x="658735" y="68752"/>
                </a:lnTo>
                <a:lnTo>
                  <a:pt x="653269" y="60692"/>
                </a:lnTo>
                <a:lnTo>
                  <a:pt x="645182" y="55268"/>
                </a:lnTo>
                <a:lnTo>
                  <a:pt x="635294" y="53295"/>
                </a:lnTo>
                <a:close/>
              </a:path>
              <a:path w="1825625" h="152400">
                <a:moveTo>
                  <a:pt x="736945" y="53051"/>
                </a:moveTo>
                <a:lnTo>
                  <a:pt x="727010" y="55071"/>
                </a:lnTo>
                <a:lnTo>
                  <a:pt x="718949" y="60533"/>
                </a:lnTo>
                <a:lnTo>
                  <a:pt x="713527" y="68620"/>
                </a:lnTo>
                <a:lnTo>
                  <a:pt x="711558" y="78512"/>
                </a:lnTo>
                <a:lnTo>
                  <a:pt x="713573" y="88394"/>
                </a:lnTo>
                <a:lnTo>
                  <a:pt x="719035" y="96454"/>
                </a:lnTo>
                <a:lnTo>
                  <a:pt x="727120" y="101878"/>
                </a:lnTo>
                <a:lnTo>
                  <a:pt x="737008" y="103851"/>
                </a:lnTo>
                <a:lnTo>
                  <a:pt x="746944" y="101830"/>
                </a:lnTo>
                <a:lnTo>
                  <a:pt x="755006" y="96368"/>
                </a:lnTo>
                <a:lnTo>
                  <a:pt x="760432" y="88281"/>
                </a:lnTo>
                <a:lnTo>
                  <a:pt x="762408" y="78389"/>
                </a:lnTo>
                <a:lnTo>
                  <a:pt x="760385" y="68507"/>
                </a:lnTo>
                <a:lnTo>
                  <a:pt x="754920" y="60447"/>
                </a:lnTo>
                <a:lnTo>
                  <a:pt x="746833" y="55023"/>
                </a:lnTo>
                <a:lnTo>
                  <a:pt x="736945" y="53051"/>
                </a:lnTo>
                <a:close/>
              </a:path>
              <a:path w="1825625" h="152400">
                <a:moveTo>
                  <a:pt x="838596" y="52806"/>
                </a:moveTo>
                <a:lnTo>
                  <a:pt x="828660" y="54826"/>
                </a:lnTo>
                <a:lnTo>
                  <a:pt x="820600" y="60289"/>
                </a:lnTo>
                <a:lnTo>
                  <a:pt x="815178" y="68376"/>
                </a:lnTo>
                <a:lnTo>
                  <a:pt x="813208" y="78267"/>
                </a:lnTo>
                <a:lnTo>
                  <a:pt x="815224" y="88149"/>
                </a:lnTo>
                <a:lnTo>
                  <a:pt x="820686" y="96210"/>
                </a:lnTo>
                <a:lnTo>
                  <a:pt x="828771" y="101634"/>
                </a:lnTo>
                <a:lnTo>
                  <a:pt x="838659" y="103606"/>
                </a:lnTo>
                <a:lnTo>
                  <a:pt x="848595" y="101586"/>
                </a:lnTo>
                <a:lnTo>
                  <a:pt x="856657" y="96123"/>
                </a:lnTo>
                <a:lnTo>
                  <a:pt x="862083" y="88037"/>
                </a:lnTo>
                <a:lnTo>
                  <a:pt x="864059" y="78145"/>
                </a:lnTo>
                <a:lnTo>
                  <a:pt x="862036" y="68263"/>
                </a:lnTo>
                <a:lnTo>
                  <a:pt x="856571" y="60203"/>
                </a:lnTo>
                <a:lnTo>
                  <a:pt x="848484" y="54779"/>
                </a:lnTo>
                <a:lnTo>
                  <a:pt x="838596" y="52806"/>
                </a:lnTo>
                <a:close/>
              </a:path>
              <a:path w="1825625" h="152400">
                <a:moveTo>
                  <a:pt x="940247" y="52562"/>
                </a:moveTo>
                <a:lnTo>
                  <a:pt x="930311" y="54582"/>
                </a:lnTo>
                <a:lnTo>
                  <a:pt x="922251" y="60044"/>
                </a:lnTo>
                <a:lnTo>
                  <a:pt x="916829" y="68131"/>
                </a:lnTo>
                <a:lnTo>
                  <a:pt x="914859" y="78023"/>
                </a:lnTo>
                <a:lnTo>
                  <a:pt x="916875" y="87905"/>
                </a:lnTo>
                <a:lnTo>
                  <a:pt x="922336" y="95965"/>
                </a:lnTo>
                <a:lnTo>
                  <a:pt x="930422" y="101390"/>
                </a:lnTo>
                <a:lnTo>
                  <a:pt x="940310" y="103362"/>
                </a:lnTo>
                <a:lnTo>
                  <a:pt x="950246" y="101342"/>
                </a:lnTo>
                <a:lnTo>
                  <a:pt x="958308" y="95879"/>
                </a:lnTo>
                <a:lnTo>
                  <a:pt x="963733" y="87792"/>
                </a:lnTo>
                <a:lnTo>
                  <a:pt x="965710" y="77901"/>
                </a:lnTo>
                <a:lnTo>
                  <a:pt x="963687" y="68019"/>
                </a:lnTo>
                <a:lnTo>
                  <a:pt x="958222" y="59958"/>
                </a:lnTo>
                <a:lnTo>
                  <a:pt x="950135" y="54534"/>
                </a:lnTo>
                <a:lnTo>
                  <a:pt x="940247" y="52562"/>
                </a:lnTo>
                <a:close/>
              </a:path>
              <a:path w="1825625" h="152400">
                <a:moveTo>
                  <a:pt x="1041897" y="52317"/>
                </a:moveTo>
                <a:lnTo>
                  <a:pt x="1031962" y="54337"/>
                </a:lnTo>
                <a:lnTo>
                  <a:pt x="1023901" y="59800"/>
                </a:lnTo>
                <a:lnTo>
                  <a:pt x="1018479" y="67887"/>
                </a:lnTo>
                <a:lnTo>
                  <a:pt x="1016510" y="77778"/>
                </a:lnTo>
                <a:lnTo>
                  <a:pt x="1018526" y="87660"/>
                </a:lnTo>
                <a:lnTo>
                  <a:pt x="1023987" y="95721"/>
                </a:lnTo>
                <a:lnTo>
                  <a:pt x="1032073" y="101145"/>
                </a:lnTo>
                <a:lnTo>
                  <a:pt x="1041961" y="103117"/>
                </a:lnTo>
                <a:lnTo>
                  <a:pt x="1051896" y="101097"/>
                </a:lnTo>
                <a:lnTo>
                  <a:pt x="1059958" y="95634"/>
                </a:lnTo>
                <a:lnTo>
                  <a:pt x="1065384" y="87548"/>
                </a:lnTo>
                <a:lnTo>
                  <a:pt x="1067361" y="77656"/>
                </a:lnTo>
                <a:lnTo>
                  <a:pt x="1065338" y="67774"/>
                </a:lnTo>
                <a:lnTo>
                  <a:pt x="1059873" y="59714"/>
                </a:lnTo>
                <a:lnTo>
                  <a:pt x="1051786" y="54290"/>
                </a:lnTo>
                <a:lnTo>
                  <a:pt x="1041897" y="52317"/>
                </a:lnTo>
                <a:close/>
              </a:path>
              <a:path w="1825625" h="152400">
                <a:moveTo>
                  <a:pt x="1143548" y="52073"/>
                </a:moveTo>
                <a:lnTo>
                  <a:pt x="1133613" y="54093"/>
                </a:lnTo>
                <a:lnTo>
                  <a:pt x="1125552" y="59556"/>
                </a:lnTo>
                <a:lnTo>
                  <a:pt x="1120130" y="67642"/>
                </a:lnTo>
                <a:lnTo>
                  <a:pt x="1118161" y="77534"/>
                </a:lnTo>
                <a:lnTo>
                  <a:pt x="1120177" y="87416"/>
                </a:lnTo>
                <a:lnTo>
                  <a:pt x="1125638" y="95476"/>
                </a:lnTo>
                <a:lnTo>
                  <a:pt x="1133723" y="100901"/>
                </a:lnTo>
                <a:lnTo>
                  <a:pt x="1143612" y="102873"/>
                </a:lnTo>
                <a:lnTo>
                  <a:pt x="1153547" y="100853"/>
                </a:lnTo>
                <a:lnTo>
                  <a:pt x="1161609" y="95390"/>
                </a:lnTo>
                <a:lnTo>
                  <a:pt x="1167035" y="87303"/>
                </a:lnTo>
                <a:lnTo>
                  <a:pt x="1169012" y="77411"/>
                </a:lnTo>
                <a:lnTo>
                  <a:pt x="1166989" y="67530"/>
                </a:lnTo>
                <a:lnTo>
                  <a:pt x="1161523" y="59469"/>
                </a:lnTo>
                <a:lnTo>
                  <a:pt x="1153436" y="54045"/>
                </a:lnTo>
                <a:lnTo>
                  <a:pt x="1143548" y="52073"/>
                </a:lnTo>
                <a:close/>
              </a:path>
              <a:path w="1825625" h="152400">
                <a:moveTo>
                  <a:pt x="1245199" y="51828"/>
                </a:moveTo>
                <a:lnTo>
                  <a:pt x="1235264" y="53848"/>
                </a:lnTo>
                <a:lnTo>
                  <a:pt x="1227203" y="59311"/>
                </a:lnTo>
                <a:lnTo>
                  <a:pt x="1221781" y="67398"/>
                </a:lnTo>
                <a:lnTo>
                  <a:pt x="1219812" y="77289"/>
                </a:lnTo>
                <a:lnTo>
                  <a:pt x="1221827" y="87171"/>
                </a:lnTo>
                <a:lnTo>
                  <a:pt x="1227289" y="95232"/>
                </a:lnTo>
                <a:lnTo>
                  <a:pt x="1235374" y="100656"/>
                </a:lnTo>
                <a:lnTo>
                  <a:pt x="1245262" y="102628"/>
                </a:lnTo>
                <a:lnTo>
                  <a:pt x="1255198" y="100608"/>
                </a:lnTo>
                <a:lnTo>
                  <a:pt x="1263260" y="95146"/>
                </a:lnTo>
                <a:lnTo>
                  <a:pt x="1268686" y="87059"/>
                </a:lnTo>
                <a:lnTo>
                  <a:pt x="1270662" y="77167"/>
                </a:lnTo>
                <a:lnTo>
                  <a:pt x="1268639" y="67285"/>
                </a:lnTo>
                <a:lnTo>
                  <a:pt x="1263174" y="59225"/>
                </a:lnTo>
                <a:lnTo>
                  <a:pt x="1255087" y="53801"/>
                </a:lnTo>
                <a:lnTo>
                  <a:pt x="1245199" y="51828"/>
                </a:lnTo>
                <a:close/>
              </a:path>
              <a:path w="1825625" h="152400">
                <a:moveTo>
                  <a:pt x="1346850" y="51584"/>
                </a:moveTo>
                <a:lnTo>
                  <a:pt x="1336914" y="53604"/>
                </a:lnTo>
                <a:lnTo>
                  <a:pt x="1328852" y="59067"/>
                </a:lnTo>
                <a:lnTo>
                  <a:pt x="1323426" y="67153"/>
                </a:lnTo>
                <a:lnTo>
                  <a:pt x="1321450" y="77045"/>
                </a:lnTo>
                <a:lnTo>
                  <a:pt x="1323473" y="86927"/>
                </a:lnTo>
                <a:lnTo>
                  <a:pt x="1328938" y="94987"/>
                </a:lnTo>
                <a:lnTo>
                  <a:pt x="1337025" y="100412"/>
                </a:lnTo>
                <a:lnTo>
                  <a:pt x="1346913" y="102384"/>
                </a:lnTo>
                <a:lnTo>
                  <a:pt x="1356849" y="100364"/>
                </a:lnTo>
                <a:lnTo>
                  <a:pt x="1364909" y="94901"/>
                </a:lnTo>
                <a:lnTo>
                  <a:pt x="1370331" y="86814"/>
                </a:lnTo>
                <a:lnTo>
                  <a:pt x="1372301" y="76922"/>
                </a:lnTo>
                <a:lnTo>
                  <a:pt x="1370285" y="67041"/>
                </a:lnTo>
                <a:lnTo>
                  <a:pt x="1364823" y="58980"/>
                </a:lnTo>
                <a:lnTo>
                  <a:pt x="1356738" y="53556"/>
                </a:lnTo>
                <a:lnTo>
                  <a:pt x="1346850" y="51584"/>
                </a:lnTo>
                <a:close/>
              </a:path>
              <a:path w="1825625" h="152400">
                <a:moveTo>
                  <a:pt x="1448501" y="51339"/>
                </a:moveTo>
                <a:lnTo>
                  <a:pt x="1438565" y="53359"/>
                </a:lnTo>
                <a:lnTo>
                  <a:pt x="1430503" y="58822"/>
                </a:lnTo>
                <a:lnTo>
                  <a:pt x="1425077" y="66909"/>
                </a:lnTo>
                <a:lnTo>
                  <a:pt x="1423101" y="76800"/>
                </a:lnTo>
                <a:lnTo>
                  <a:pt x="1425124" y="86682"/>
                </a:lnTo>
                <a:lnTo>
                  <a:pt x="1430589" y="94743"/>
                </a:lnTo>
                <a:lnTo>
                  <a:pt x="1438676" y="100167"/>
                </a:lnTo>
                <a:lnTo>
                  <a:pt x="1448564" y="102139"/>
                </a:lnTo>
                <a:lnTo>
                  <a:pt x="1458499" y="100119"/>
                </a:lnTo>
                <a:lnTo>
                  <a:pt x="1466560" y="94657"/>
                </a:lnTo>
                <a:lnTo>
                  <a:pt x="1471982" y="86570"/>
                </a:lnTo>
                <a:lnTo>
                  <a:pt x="1473951" y="76678"/>
                </a:lnTo>
                <a:lnTo>
                  <a:pt x="1471936" y="66796"/>
                </a:lnTo>
                <a:lnTo>
                  <a:pt x="1466474" y="58736"/>
                </a:lnTo>
                <a:lnTo>
                  <a:pt x="1458389" y="53312"/>
                </a:lnTo>
                <a:lnTo>
                  <a:pt x="1448501" y="51339"/>
                </a:lnTo>
                <a:close/>
              </a:path>
              <a:path w="1825625" h="152400">
                <a:moveTo>
                  <a:pt x="1550151" y="51095"/>
                </a:moveTo>
                <a:lnTo>
                  <a:pt x="1540216" y="53115"/>
                </a:lnTo>
                <a:lnTo>
                  <a:pt x="1532154" y="58578"/>
                </a:lnTo>
                <a:lnTo>
                  <a:pt x="1526728" y="66664"/>
                </a:lnTo>
                <a:lnTo>
                  <a:pt x="1524751" y="76556"/>
                </a:lnTo>
                <a:lnTo>
                  <a:pt x="1526774" y="86438"/>
                </a:lnTo>
                <a:lnTo>
                  <a:pt x="1532240" y="94498"/>
                </a:lnTo>
                <a:lnTo>
                  <a:pt x="1540327" y="99923"/>
                </a:lnTo>
                <a:lnTo>
                  <a:pt x="1550215" y="101895"/>
                </a:lnTo>
                <a:lnTo>
                  <a:pt x="1560150" y="99875"/>
                </a:lnTo>
                <a:lnTo>
                  <a:pt x="1568211" y="94412"/>
                </a:lnTo>
                <a:lnTo>
                  <a:pt x="1573633" y="86325"/>
                </a:lnTo>
                <a:lnTo>
                  <a:pt x="1575602" y="76433"/>
                </a:lnTo>
                <a:lnTo>
                  <a:pt x="1573586" y="66552"/>
                </a:lnTo>
                <a:lnTo>
                  <a:pt x="1568125" y="58491"/>
                </a:lnTo>
                <a:lnTo>
                  <a:pt x="1560039" y="53067"/>
                </a:lnTo>
                <a:lnTo>
                  <a:pt x="1550151" y="51095"/>
                </a:lnTo>
                <a:close/>
              </a:path>
              <a:path w="1825625" h="152400">
                <a:moveTo>
                  <a:pt x="1672821" y="0"/>
                </a:moveTo>
                <a:lnTo>
                  <a:pt x="1672973" y="62965"/>
                </a:lnTo>
                <a:lnTo>
                  <a:pt x="1675237" y="66307"/>
                </a:lnTo>
                <a:lnTo>
                  <a:pt x="1677180" y="75832"/>
                </a:lnTo>
                <a:lnTo>
                  <a:pt x="1677229" y="76311"/>
                </a:lnTo>
                <a:lnTo>
                  <a:pt x="1675284" y="86081"/>
                </a:lnTo>
                <a:lnTo>
                  <a:pt x="1673037" y="89432"/>
                </a:lnTo>
                <a:lnTo>
                  <a:pt x="1673189" y="152400"/>
                </a:lnTo>
                <a:lnTo>
                  <a:pt x="1825398" y="75832"/>
                </a:lnTo>
                <a:lnTo>
                  <a:pt x="1672821" y="0"/>
                </a:lnTo>
                <a:close/>
              </a:path>
              <a:path w="1825625" h="152400">
                <a:moveTo>
                  <a:pt x="1651802" y="50850"/>
                </a:moveTo>
                <a:lnTo>
                  <a:pt x="1641867" y="52870"/>
                </a:lnTo>
                <a:lnTo>
                  <a:pt x="1633805" y="58333"/>
                </a:lnTo>
                <a:lnTo>
                  <a:pt x="1628379" y="66420"/>
                </a:lnTo>
                <a:lnTo>
                  <a:pt x="1626402" y="76311"/>
                </a:lnTo>
                <a:lnTo>
                  <a:pt x="1628425" y="86194"/>
                </a:lnTo>
                <a:lnTo>
                  <a:pt x="1633890" y="94254"/>
                </a:lnTo>
                <a:lnTo>
                  <a:pt x="1641977" y="99678"/>
                </a:lnTo>
                <a:lnTo>
                  <a:pt x="1651866" y="101650"/>
                </a:lnTo>
                <a:lnTo>
                  <a:pt x="1661801" y="99630"/>
                </a:lnTo>
                <a:lnTo>
                  <a:pt x="1669862" y="94168"/>
                </a:lnTo>
                <a:lnTo>
                  <a:pt x="1673037" y="89432"/>
                </a:lnTo>
                <a:lnTo>
                  <a:pt x="1672973" y="62965"/>
                </a:lnTo>
                <a:lnTo>
                  <a:pt x="1669776" y="58247"/>
                </a:lnTo>
                <a:lnTo>
                  <a:pt x="1661690" y="52823"/>
                </a:lnTo>
                <a:lnTo>
                  <a:pt x="1651802" y="50850"/>
                </a:lnTo>
                <a:close/>
              </a:path>
              <a:path w="1825625" h="152400">
                <a:moveTo>
                  <a:pt x="1672973" y="62965"/>
                </a:moveTo>
                <a:lnTo>
                  <a:pt x="1673037" y="89432"/>
                </a:lnTo>
                <a:lnTo>
                  <a:pt x="1675284" y="86081"/>
                </a:lnTo>
                <a:lnTo>
                  <a:pt x="1677229" y="76311"/>
                </a:lnTo>
                <a:lnTo>
                  <a:pt x="1677180" y="75832"/>
                </a:lnTo>
                <a:lnTo>
                  <a:pt x="1675237" y="66307"/>
                </a:lnTo>
                <a:lnTo>
                  <a:pt x="1672973" y="62965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008202" y="5424932"/>
            <a:ext cx="3917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40" dirty="0">
                <a:solidFill>
                  <a:srgbClr val="A62E5C"/>
                </a:solidFill>
                <a:latin typeface="Arial Black"/>
                <a:cs typeface="Arial Black"/>
              </a:rPr>
              <a:t>T</a:t>
            </a:r>
            <a:endParaRPr sz="4800">
              <a:latin typeface="Arial Black"/>
              <a:cs typeface="Arial Black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60A66C7-3F14-85E8-278C-44335BE5522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9090">
              <a:lnSpc>
                <a:spcPct val="100000"/>
              </a:lnSpc>
              <a:spcBef>
                <a:spcPts val="100"/>
              </a:spcBef>
            </a:pPr>
            <a:r>
              <a:rPr dirty="0"/>
              <a:t>Common</a:t>
            </a:r>
            <a:r>
              <a:rPr spc="-75" dirty="0"/>
              <a:t> </a:t>
            </a:r>
            <a:r>
              <a:rPr dirty="0"/>
              <a:t>Standard</a:t>
            </a:r>
            <a:r>
              <a:rPr spc="-55" dirty="0"/>
              <a:t> </a:t>
            </a:r>
            <a:r>
              <a:rPr dirty="0"/>
              <a:t>Functional</a:t>
            </a:r>
            <a:r>
              <a:rPr spc="-70" dirty="0"/>
              <a:t> </a:t>
            </a:r>
            <a:r>
              <a:rPr spc="35" dirty="0"/>
              <a:t>Interfaces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15679" y="3872979"/>
            <a:ext cx="4680585" cy="87058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1252855">
              <a:lnSpc>
                <a:spcPct val="100000"/>
              </a:lnSpc>
              <a:spcBef>
                <a:spcPts val="894"/>
              </a:spcBef>
            </a:pPr>
            <a:r>
              <a:rPr sz="3600" spc="-10" dirty="0">
                <a:solidFill>
                  <a:srgbClr val="171717"/>
                </a:solidFill>
                <a:latin typeface="Arial MT"/>
                <a:cs typeface="Arial MT"/>
              </a:rPr>
              <a:t>Consumer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9023" y="4232460"/>
            <a:ext cx="607060" cy="152400"/>
          </a:xfrm>
          <a:custGeom>
            <a:avLst/>
            <a:gdLst/>
            <a:ahLst/>
            <a:cxnLst/>
            <a:rect l="l" t="t" r="r" b="b"/>
            <a:pathLst>
              <a:path w="607060" h="152400">
                <a:moveTo>
                  <a:pt x="25331" y="51958"/>
                </a:moveTo>
                <a:lnTo>
                  <a:pt x="15449" y="53980"/>
                </a:lnTo>
                <a:lnTo>
                  <a:pt x="7390" y="59445"/>
                </a:lnTo>
                <a:lnTo>
                  <a:pt x="1969" y="67533"/>
                </a:lnTo>
                <a:lnTo>
                  <a:pt x="0" y="77425"/>
                </a:lnTo>
                <a:lnTo>
                  <a:pt x="2022" y="87307"/>
                </a:lnTo>
                <a:lnTo>
                  <a:pt x="7487" y="95366"/>
                </a:lnTo>
                <a:lnTo>
                  <a:pt x="15576" y="100787"/>
                </a:lnTo>
                <a:lnTo>
                  <a:pt x="25468" y="102756"/>
                </a:lnTo>
                <a:lnTo>
                  <a:pt x="35401" y="100734"/>
                </a:lnTo>
                <a:lnTo>
                  <a:pt x="43460" y="95269"/>
                </a:lnTo>
                <a:lnTo>
                  <a:pt x="48881" y="87180"/>
                </a:lnTo>
                <a:lnTo>
                  <a:pt x="50850" y="77288"/>
                </a:lnTo>
                <a:lnTo>
                  <a:pt x="48828" y="67407"/>
                </a:lnTo>
                <a:lnTo>
                  <a:pt x="43362" y="59348"/>
                </a:lnTo>
                <a:lnTo>
                  <a:pt x="35274" y="53926"/>
                </a:lnTo>
                <a:lnTo>
                  <a:pt x="25331" y="51958"/>
                </a:lnTo>
                <a:close/>
              </a:path>
              <a:path w="607060" h="152400">
                <a:moveTo>
                  <a:pt x="127033" y="51682"/>
                </a:moveTo>
                <a:lnTo>
                  <a:pt x="117100" y="53705"/>
                </a:lnTo>
                <a:lnTo>
                  <a:pt x="109041" y="59171"/>
                </a:lnTo>
                <a:lnTo>
                  <a:pt x="103620" y="67259"/>
                </a:lnTo>
                <a:lnTo>
                  <a:pt x="101650" y="77151"/>
                </a:lnTo>
                <a:lnTo>
                  <a:pt x="103673" y="87032"/>
                </a:lnTo>
                <a:lnTo>
                  <a:pt x="109138" y="95091"/>
                </a:lnTo>
                <a:lnTo>
                  <a:pt x="117226" y="100513"/>
                </a:lnTo>
                <a:lnTo>
                  <a:pt x="127119" y="102482"/>
                </a:lnTo>
                <a:lnTo>
                  <a:pt x="137051" y="100459"/>
                </a:lnTo>
                <a:lnTo>
                  <a:pt x="145109" y="94994"/>
                </a:lnTo>
                <a:lnTo>
                  <a:pt x="150531" y="86906"/>
                </a:lnTo>
                <a:lnTo>
                  <a:pt x="152500" y="77014"/>
                </a:lnTo>
                <a:lnTo>
                  <a:pt x="150478" y="67132"/>
                </a:lnTo>
                <a:lnTo>
                  <a:pt x="145013" y="59073"/>
                </a:lnTo>
                <a:lnTo>
                  <a:pt x="136924" y="53651"/>
                </a:lnTo>
                <a:lnTo>
                  <a:pt x="127033" y="51682"/>
                </a:lnTo>
                <a:close/>
              </a:path>
              <a:path w="607060" h="152400">
                <a:moveTo>
                  <a:pt x="228682" y="51408"/>
                </a:moveTo>
                <a:lnTo>
                  <a:pt x="218750" y="53431"/>
                </a:lnTo>
                <a:lnTo>
                  <a:pt x="210692" y="58896"/>
                </a:lnTo>
                <a:lnTo>
                  <a:pt x="205270" y="66984"/>
                </a:lnTo>
                <a:lnTo>
                  <a:pt x="203300" y="76876"/>
                </a:lnTo>
                <a:lnTo>
                  <a:pt x="205323" y="86758"/>
                </a:lnTo>
                <a:lnTo>
                  <a:pt x="210788" y="94817"/>
                </a:lnTo>
                <a:lnTo>
                  <a:pt x="218877" y="100239"/>
                </a:lnTo>
                <a:lnTo>
                  <a:pt x="228768" y="102208"/>
                </a:lnTo>
                <a:lnTo>
                  <a:pt x="238701" y="100185"/>
                </a:lnTo>
                <a:lnTo>
                  <a:pt x="246760" y="94720"/>
                </a:lnTo>
                <a:lnTo>
                  <a:pt x="252181" y="86632"/>
                </a:lnTo>
                <a:lnTo>
                  <a:pt x="254151" y="76739"/>
                </a:lnTo>
                <a:lnTo>
                  <a:pt x="252128" y="66858"/>
                </a:lnTo>
                <a:lnTo>
                  <a:pt x="246663" y="58799"/>
                </a:lnTo>
                <a:lnTo>
                  <a:pt x="238574" y="53377"/>
                </a:lnTo>
                <a:lnTo>
                  <a:pt x="228682" y="51408"/>
                </a:lnTo>
                <a:close/>
              </a:path>
              <a:path w="607060" h="152400">
                <a:moveTo>
                  <a:pt x="330333" y="51134"/>
                </a:moveTo>
                <a:lnTo>
                  <a:pt x="320400" y="53156"/>
                </a:lnTo>
                <a:lnTo>
                  <a:pt x="312341" y="58621"/>
                </a:lnTo>
                <a:lnTo>
                  <a:pt x="306920" y="66710"/>
                </a:lnTo>
                <a:lnTo>
                  <a:pt x="304951" y="76602"/>
                </a:lnTo>
                <a:lnTo>
                  <a:pt x="306973" y="86484"/>
                </a:lnTo>
                <a:lnTo>
                  <a:pt x="312439" y="94543"/>
                </a:lnTo>
                <a:lnTo>
                  <a:pt x="320527" y="99964"/>
                </a:lnTo>
                <a:lnTo>
                  <a:pt x="330419" y="101934"/>
                </a:lnTo>
                <a:lnTo>
                  <a:pt x="340352" y="99911"/>
                </a:lnTo>
                <a:lnTo>
                  <a:pt x="348411" y="94445"/>
                </a:lnTo>
                <a:lnTo>
                  <a:pt x="353832" y="86357"/>
                </a:lnTo>
                <a:lnTo>
                  <a:pt x="355801" y="76465"/>
                </a:lnTo>
                <a:lnTo>
                  <a:pt x="353779" y="66583"/>
                </a:lnTo>
                <a:lnTo>
                  <a:pt x="348314" y="58524"/>
                </a:lnTo>
                <a:lnTo>
                  <a:pt x="340225" y="53103"/>
                </a:lnTo>
                <a:lnTo>
                  <a:pt x="330333" y="51134"/>
                </a:lnTo>
                <a:close/>
              </a:path>
              <a:path w="607060" h="152400">
                <a:moveTo>
                  <a:pt x="454050" y="0"/>
                </a:moveTo>
                <a:lnTo>
                  <a:pt x="454224" y="64532"/>
                </a:lnTo>
                <a:lnTo>
                  <a:pt x="455429" y="66309"/>
                </a:lnTo>
                <a:lnTo>
                  <a:pt x="457370" y="75787"/>
                </a:lnTo>
                <a:lnTo>
                  <a:pt x="457425" y="76328"/>
                </a:lnTo>
                <a:lnTo>
                  <a:pt x="455482" y="86082"/>
                </a:lnTo>
                <a:lnTo>
                  <a:pt x="454287" y="87865"/>
                </a:lnTo>
                <a:lnTo>
                  <a:pt x="454461" y="152398"/>
                </a:lnTo>
                <a:lnTo>
                  <a:pt x="606656" y="75787"/>
                </a:lnTo>
                <a:lnTo>
                  <a:pt x="454050" y="0"/>
                </a:lnTo>
                <a:close/>
              </a:path>
              <a:path w="607060" h="152400">
                <a:moveTo>
                  <a:pt x="431984" y="50859"/>
                </a:moveTo>
                <a:lnTo>
                  <a:pt x="422051" y="52882"/>
                </a:lnTo>
                <a:lnTo>
                  <a:pt x="413992" y="58347"/>
                </a:lnTo>
                <a:lnTo>
                  <a:pt x="408571" y="66435"/>
                </a:lnTo>
                <a:lnTo>
                  <a:pt x="406601" y="76328"/>
                </a:lnTo>
                <a:lnTo>
                  <a:pt x="408624" y="86209"/>
                </a:lnTo>
                <a:lnTo>
                  <a:pt x="414089" y="94267"/>
                </a:lnTo>
                <a:lnTo>
                  <a:pt x="422178" y="99689"/>
                </a:lnTo>
                <a:lnTo>
                  <a:pt x="432070" y="101659"/>
                </a:lnTo>
                <a:lnTo>
                  <a:pt x="442002" y="99636"/>
                </a:lnTo>
                <a:lnTo>
                  <a:pt x="450061" y="94171"/>
                </a:lnTo>
                <a:lnTo>
                  <a:pt x="454287" y="87865"/>
                </a:lnTo>
                <a:lnTo>
                  <a:pt x="454224" y="64532"/>
                </a:lnTo>
                <a:lnTo>
                  <a:pt x="449964" y="58250"/>
                </a:lnTo>
                <a:lnTo>
                  <a:pt x="441875" y="52828"/>
                </a:lnTo>
                <a:lnTo>
                  <a:pt x="431984" y="50859"/>
                </a:lnTo>
                <a:close/>
              </a:path>
              <a:path w="607060" h="152400">
                <a:moveTo>
                  <a:pt x="454224" y="64532"/>
                </a:moveTo>
                <a:lnTo>
                  <a:pt x="454287" y="87865"/>
                </a:lnTo>
                <a:lnTo>
                  <a:pt x="455482" y="86082"/>
                </a:lnTo>
                <a:lnTo>
                  <a:pt x="457425" y="76328"/>
                </a:lnTo>
                <a:lnTo>
                  <a:pt x="457370" y="75787"/>
                </a:lnTo>
                <a:lnTo>
                  <a:pt x="455429" y="66309"/>
                </a:lnTo>
                <a:lnTo>
                  <a:pt x="454224" y="6453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10974" y="4003547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45" dirty="0">
                <a:solidFill>
                  <a:srgbClr val="A62E5C"/>
                </a:solidFill>
                <a:latin typeface="Arial Black"/>
                <a:cs typeface="Arial Black"/>
              </a:rPr>
              <a:t>T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60416" y="3873600"/>
            <a:ext cx="4680585" cy="87058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L="1049655">
              <a:lnSpc>
                <a:spcPct val="100000"/>
              </a:lnSpc>
              <a:spcBef>
                <a:spcPts val="890"/>
              </a:spcBef>
            </a:pPr>
            <a:r>
              <a:rPr sz="3600" spc="-10" dirty="0">
                <a:solidFill>
                  <a:srgbClr val="171717"/>
                </a:solidFill>
                <a:latin typeface="Arial MT"/>
                <a:cs typeface="Arial MT"/>
              </a:rPr>
              <a:t>BiConsumer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353760" y="4233081"/>
            <a:ext cx="607060" cy="152400"/>
          </a:xfrm>
          <a:custGeom>
            <a:avLst/>
            <a:gdLst/>
            <a:ahLst/>
            <a:cxnLst/>
            <a:rect l="l" t="t" r="r" b="b"/>
            <a:pathLst>
              <a:path w="607059" h="152400">
                <a:moveTo>
                  <a:pt x="25382" y="51956"/>
                </a:moveTo>
                <a:lnTo>
                  <a:pt x="15449" y="53979"/>
                </a:lnTo>
                <a:lnTo>
                  <a:pt x="7390" y="59445"/>
                </a:lnTo>
                <a:lnTo>
                  <a:pt x="1969" y="67533"/>
                </a:lnTo>
                <a:lnTo>
                  <a:pt x="0" y="77425"/>
                </a:lnTo>
                <a:lnTo>
                  <a:pt x="2022" y="87307"/>
                </a:lnTo>
                <a:lnTo>
                  <a:pt x="7487" y="95366"/>
                </a:lnTo>
                <a:lnTo>
                  <a:pt x="15576" y="100787"/>
                </a:lnTo>
                <a:lnTo>
                  <a:pt x="25468" y="102756"/>
                </a:lnTo>
                <a:lnTo>
                  <a:pt x="35401" y="100734"/>
                </a:lnTo>
                <a:lnTo>
                  <a:pt x="43460" y="95269"/>
                </a:lnTo>
                <a:lnTo>
                  <a:pt x="48881" y="87180"/>
                </a:lnTo>
                <a:lnTo>
                  <a:pt x="50850" y="77288"/>
                </a:lnTo>
                <a:lnTo>
                  <a:pt x="48828" y="67407"/>
                </a:lnTo>
                <a:lnTo>
                  <a:pt x="43362" y="59348"/>
                </a:lnTo>
                <a:lnTo>
                  <a:pt x="35274" y="53926"/>
                </a:lnTo>
                <a:lnTo>
                  <a:pt x="25382" y="51956"/>
                </a:lnTo>
                <a:close/>
              </a:path>
              <a:path w="607059" h="152400">
                <a:moveTo>
                  <a:pt x="127033" y="51682"/>
                </a:moveTo>
                <a:lnTo>
                  <a:pt x="117100" y="53705"/>
                </a:lnTo>
                <a:lnTo>
                  <a:pt x="109041" y="59171"/>
                </a:lnTo>
                <a:lnTo>
                  <a:pt x="103620" y="67259"/>
                </a:lnTo>
                <a:lnTo>
                  <a:pt x="101650" y="77151"/>
                </a:lnTo>
                <a:lnTo>
                  <a:pt x="103673" y="87032"/>
                </a:lnTo>
                <a:lnTo>
                  <a:pt x="109138" y="95091"/>
                </a:lnTo>
                <a:lnTo>
                  <a:pt x="117227" y="100513"/>
                </a:lnTo>
                <a:lnTo>
                  <a:pt x="127119" y="102482"/>
                </a:lnTo>
                <a:lnTo>
                  <a:pt x="137051" y="100459"/>
                </a:lnTo>
                <a:lnTo>
                  <a:pt x="145109" y="94994"/>
                </a:lnTo>
                <a:lnTo>
                  <a:pt x="150531" y="86906"/>
                </a:lnTo>
                <a:lnTo>
                  <a:pt x="152501" y="77014"/>
                </a:lnTo>
                <a:lnTo>
                  <a:pt x="150478" y="67132"/>
                </a:lnTo>
                <a:lnTo>
                  <a:pt x="145013" y="59073"/>
                </a:lnTo>
                <a:lnTo>
                  <a:pt x="136924" y="53651"/>
                </a:lnTo>
                <a:lnTo>
                  <a:pt x="127033" y="51682"/>
                </a:lnTo>
                <a:close/>
              </a:path>
              <a:path w="607059" h="152400">
                <a:moveTo>
                  <a:pt x="228682" y="51408"/>
                </a:moveTo>
                <a:lnTo>
                  <a:pt x="218750" y="53431"/>
                </a:lnTo>
                <a:lnTo>
                  <a:pt x="210692" y="58896"/>
                </a:lnTo>
                <a:lnTo>
                  <a:pt x="205270" y="66984"/>
                </a:lnTo>
                <a:lnTo>
                  <a:pt x="203301" y="76876"/>
                </a:lnTo>
                <a:lnTo>
                  <a:pt x="205323" y="86758"/>
                </a:lnTo>
                <a:lnTo>
                  <a:pt x="210788" y="94817"/>
                </a:lnTo>
                <a:lnTo>
                  <a:pt x="218877" y="100239"/>
                </a:lnTo>
                <a:lnTo>
                  <a:pt x="228768" y="102208"/>
                </a:lnTo>
                <a:lnTo>
                  <a:pt x="238701" y="100185"/>
                </a:lnTo>
                <a:lnTo>
                  <a:pt x="246760" y="94720"/>
                </a:lnTo>
                <a:lnTo>
                  <a:pt x="252181" y="86632"/>
                </a:lnTo>
                <a:lnTo>
                  <a:pt x="254151" y="76739"/>
                </a:lnTo>
                <a:lnTo>
                  <a:pt x="252128" y="66858"/>
                </a:lnTo>
                <a:lnTo>
                  <a:pt x="246663" y="58799"/>
                </a:lnTo>
                <a:lnTo>
                  <a:pt x="238575" y="53377"/>
                </a:lnTo>
                <a:lnTo>
                  <a:pt x="228682" y="51408"/>
                </a:lnTo>
                <a:close/>
              </a:path>
              <a:path w="607059" h="152400">
                <a:moveTo>
                  <a:pt x="330333" y="51134"/>
                </a:moveTo>
                <a:lnTo>
                  <a:pt x="320400" y="53156"/>
                </a:lnTo>
                <a:lnTo>
                  <a:pt x="312341" y="58621"/>
                </a:lnTo>
                <a:lnTo>
                  <a:pt x="306920" y="66710"/>
                </a:lnTo>
                <a:lnTo>
                  <a:pt x="304951" y="76602"/>
                </a:lnTo>
                <a:lnTo>
                  <a:pt x="306973" y="86483"/>
                </a:lnTo>
                <a:lnTo>
                  <a:pt x="312439" y="94542"/>
                </a:lnTo>
                <a:lnTo>
                  <a:pt x="320527" y="99964"/>
                </a:lnTo>
                <a:lnTo>
                  <a:pt x="330419" y="101934"/>
                </a:lnTo>
                <a:lnTo>
                  <a:pt x="340352" y="99911"/>
                </a:lnTo>
                <a:lnTo>
                  <a:pt x="348411" y="94445"/>
                </a:lnTo>
                <a:lnTo>
                  <a:pt x="353832" y="86357"/>
                </a:lnTo>
                <a:lnTo>
                  <a:pt x="355801" y="76465"/>
                </a:lnTo>
                <a:lnTo>
                  <a:pt x="353779" y="66583"/>
                </a:lnTo>
                <a:lnTo>
                  <a:pt x="348314" y="58524"/>
                </a:lnTo>
                <a:lnTo>
                  <a:pt x="340225" y="53103"/>
                </a:lnTo>
                <a:lnTo>
                  <a:pt x="330333" y="51134"/>
                </a:lnTo>
                <a:close/>
              </a:path>
              <a:path w="607059" h="152400">
                <a:moveTo>
                  <a:pt x="454050" y="0"/>
                </a:moveTo>
                <a:lnTo>
                  <a:pt x="454224" y="64532"/>
                </a:lnTo>
                <a:lnTo>
                  <a:pt x="455429" y="66309"/>
                </a:lnTo>
                <a:lnTo>
                  <a:pt x="457370" y="75787"/>
                </a:lnTo>
                <a:lnTo>
                  <a:pt x="457425" y="76328"/>
                </a:lnTo>
                <a:lnTo>
                  <a:pt x="455483" y="86082"/>
                </a:lnTo>
                <a:lnTo>
                  <a:pt x="454287" y="87866"/>
                </a:lnTo>
                <a:lnTo>
                  <a:pt x="454461" y="152398"/>
                </a:lnTo>
                <a:lnTo>
                  <a:pt x="606656" y="75787"/>
                </a:lnTo>
                <a:lnTo>
                  <a:pt x="454050" y="0"/>
                </a:lnTo>
                <a:close/>
              </a:path>
              <a:path w="607059" h="152400">
                <a:moveTo>
                  <a:pt x="431984" y="50859"/>
                </a:moveTo>
                <a:lnTo>
                  <a:pt x="422051" y="52882"/>
                </a:lnTo>
                <a:lnTo>
                  <a:pt x="413992" y="58347"/>
                </a:lnTo>
                <a:lnTo>
                  <a:pt x="408571" y="66435"/>
                </a:lnTo>
                <a:lnTo>
                  <a:pt x="406601" y="76328"/>
                </a:lnTo>
                <a:lnTo>
                  <a:pt x="408624" y="86209"/>
                </a:lnTo>
                <a:lnTo>
                  <a:pt x="414089" y="94267"/>
                </a:lnTo>
                <a:lnTo>
                  <a:pt x="422178" y="99689"/>
                </a:lnTo>
                <a:lnTo>
                  <a:pt x="432070" y="101659"/>
                </a:lnTo>
                <a:lnTo>
                  <a:pt x="442002" y="99636"/>
                </a:lnTo>
                <a:lnTo>
                  <a:pt x="450061" y="94171"/>
                </a:lnTo>
                <a:lnTo>
                  <a:pt x="454287" y="87866"/>
                </a:lnTo>
                <a:lnTo>
                  <a:pt x="454224" y="64532"/>
                </a:lnTo>
                <a:lnTo>
                  <a:pt x="449964" y="58250"/>
                </a:lnTo>
                <a:lnTo>
                  <a:pt x="441876" y="52828"/>
                </a:lnTo>
                <a:lnTo>
                  <a:pt x="431984" y="50859"/>
                </a:lnTo>
                <a:close/>
              </a:path>
              <a:path w="607059" h="152400">
                <a:moveTo>
                  <a:pt x="454224" y="64532"/>
                </a:moveTo>
                <a:lnTo>
                  <a:pt x="454287" y="87866"/>
                </a:lnTo>
                <a:lnTo>
                  <a:pt x="455483" y="86082"/>
                </a:lnTo>
                <a:lnTo>
                  <a:pt x="457425" y="76328"/>
                </a:lnTo>
                <a:lnTo>
                  <a:pt x="457370" y="75787"/>
                </a:lnTo>
                <a:lnTo>
                  <a:pt x="455429" y="66309"/>
                </a:lnTo>
                <a:lnTo>
                  <a:pt x="454224" y="6453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565174" y="4003547"/>
            <a:ext cx="7613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75" dirty="0">
                <a:solidFill>
                  <a:srgbClr val="A62E5C"/>
                </a:solidFill>
                <a:latin typeface="Arial Black"/>
                <a:cs typeface="Arial Black"/>
              </a:rPr>
              <a:t>T,</a:t>
            </a:r>
            <a:r>
              <a:rPr sz="3200" spc="-229" dirty="0">
                <a:solidFill>
                  <a:srgbClr val="A62E5C"/>
                </a:solidFill>
                <a:latin typeface="Arial Black"/>
                <a:cs typeface="Arial Black"/>
              </a:rPr>
              <a:t> </a:t>
            </a:r>
            <a:r>
              <a:rPr sz="3200" spc="-425" dirty="0">
                <a:solidFill>
                  <a:srgbClr val="A62E5C"/>
                </a:solidFill>
                <a:latin typeface="Arial Black"/>
                <a:cs typeface="Arial Black"/>
              </a:rPr>
              <a:t>U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16033" y="2601930"/>
            <a:ext cx="4680585" cy="87058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R="57785" algn="ctr">
              <a:lnSpc>
                <a:spcPct val="100000"/>
              </a:lnSpc>
              <a:spcBef>
                <a:spcPts val="894"/>
              </a:spcBef>
            </a:pPr>
            <a:r>
              <a:rPr sz="3600" spc="-10" dirty="0">
                <a:solidFill>
                  <a:srgbClr val="171717"/>
                </a:solidFill>
                <a:latin typeface="Arial MT"/>
                <a:cs typeface="Arial MT"/>
              </a:rPr>
              <a:t>Function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09372" y="2961877"/>
            <a:ext cx="607060" cy="152400"/>
          </a:xfrm>
          <a:custGeom>
            <a:avLst/>
            <a:gdLst/>
            <a:ahLst/>
            <a:cxnLst/>
            <a:rect l="l" t="t" r="r" b="b"/>
            <a:pathLst>
              <a:path w="607060" h="152400">
                <a:moveTo>
                  <a:pt x="25304" y="53266"/>
                </a:moveTo>
                <a:lnTo>
                  <a:pt x="15378" y="55319"/>
                </a:lnTo>
                <a:lnTo>
                  <a:pt x="7335" y="60809"/>
                </a:lnTo>
                <a:lnTo>
                  <a:pt x="1938" y="68914"/>
                </a:lnTo>
                <a:lnTo>
                  <a:pt x="0" y="78812"/>
                </a:lnTo>
                <a:lnTo>
                  <a:pt x="2053" y="88687"/>
                </a:lnTo>
                <a:lnTo>
                  <a:pt x="7542" y="96730"/>
                </a:lnTo>
                <a:lnTo>
                  <a:pt x="15647" y="102126"/>
                </a:lnTo>
                <a:lnTo>
                  <a:pt x="25546" y="104066"/>
                </a:lnTo>
                <a:lnTo>
                  <a:pt x="35471" y="102013"/>
                </a:lnTo>
                <a:lnTo>
                  <a:pt x="43513" y="96523"/>
                </a:lnTo>
                <a:lnTo>
                  <a:pt x="48910" y="88418"/>
                </a:lnTo>
                <a:lnTo>
                  <a:pt x="50849" y="78520"/>
                </a:lnTo>
                <a:lnTo>
                  <a:pt x="48796" y="68644"/>
                </a:lnTo>
                <a:lnTo>
                  <a:pt x="43307" y="60602"/>
                </a:lnTo>
                <a:lnTo>
                  <a:pt x="35202" y="55205"/>
                </a:lnTo>
                <a:lnTo>
                  <a:pt x="25304" y="53266"/>
                </a:lnTo>
                <a:close/>
              </a:path>
              <a:path w="607060" h="152400">
                <a:moveTo>
                  <a:pt x="126953" y="52682"/>
                </a:moveTo>
                <a:lnTo>
                  <a:pt x="117027" y="54734"/>
                </a:lnTo>
                <a:lnTo>
                  <a:pt x="108985" y="60224"/>
                </a:lnTo>
                <a:lnTo>
                  <a:pt x="103588" y="68329"/>
                </a:lnTo>
                <a:lnTo>
                  <a:pt x="101649" y="78228"/>
                </a:lnTo>
                <a:lnTo>
                  <a:pt x="103702" y="88103"/>
                </a:lnTo>
                <a:lnTo>
                  <a:pt x="109191" y="96145"/>
                </a:lnTo>
                <a:lnTo>
                  <a:pt x="117296" y="101541"/>
                </a:lnTo>
                <a:lnTo>
                  <a:pt x="127194" y="103480"/>
                </a:lnTo>
                <a:lnTo>
                  <a:pt x="137120" y="101427"/>
                </a:lnTo>
                <a:lnTo>
                  <a:pt x="145163" y="95938"/>
                </a:lnTo>
                <a:lnTo>
                  <a:pt x="150560" y="87833"/>
                </a:lnTo>
                <a:lnTo>
                  <a:pt x="152499" y="77934"/>
                </a:lnTo>
                <a:lnTo>
                  <a:pt x="150445" y="68059"/>
                </a:lnTo>
                <a:lnTo>
                  <a:pt x="144956" y="60017"/>
                </a:lnTo>
                <a:lnTo>
                  <a:pt x="136851" y="54621"/>
                </a:lnTo>
                <a:lnTo>
                  <a:pt x="126953" y="52682"/>
                </a:lnTo>
                <a:close/>
              </a:path>
              <a:path w="607060" h="152400">
                <a:moveTo>
                  <a:pt x="228602" y="52096"/>
                </a:moveTo>
                <a:lnTo>
                  <a:pt x="218676" y="54149"/>
                </a:lnTo>
                <a:lnTo>
                  <a:pt x="210634" y="59639"/>
                </a:lnTo>
                <a:lnTo>
                  <a:pt x="205237" y="67744"/>
                </a:lnTo>
                <a:lnTo>
                  <a:pt x="203297" y="77642"/>
                </a:lnTo>
                <a:lnTo>
                  <a:pt x="205351" y="87518"/>
                </a:lnTo>
                <a:lnTo>
                  <a:pt x="210841" y="95560"/>
                </a:lnTo>
                <a:lnTo>
                  <a:pt x="218945" y="100957"/>
                </a:lnTo>
                <a:lnTo>
                  <a:pt x="228843" y="102896"/>
                </a:lnTo>
                <a:lnTo>
                  <a:pt x="238770" y="100842"/>
                </a:lnTo>
                <a:lnTo>
                  <a:pt x="246812" y="95353"/>
                </a:lnTo>
                <a:lnTo>
                  <a:pt x="252209" y="87248"/>
                </a:lnTo>
                <a:lnTo>
                  <a:pt x="254148" y="77350"/>
                </a:lnTo>
                <a:lnTo>
                  <a:pt x="252095" y="67475"/>
                </a:lnTo>
                <a:lnTo>
                  <a:pt x="246605" y="59432"/>
                </a:lnTo>
                <a:lnTo>
                  <a:pt x="238500" y="54035"/>
                </a:lnTo>
                <a:lnTo>
                  <a:pt x="228602" y="52096"/>
                </a:lnTo>
                <a:close/>
              </a:path>
              <a:path w="607060" h="152400">
                <a:moveTo>
                  <a:pt x="330201" y="51512"/>
                </a:moveTo>
                <a:lnTo>
                  <a:pt x="320325" y="53565"/>
                </a:lnTo>
                <a:lnTo>
                  <a:pt x="312283" y="59054"/>
                </a:lnTo>
                <a:lnTo>
                  <a:pt x="306886" y="67159"/>
                </a:lnTo>
                <a:lnTo>
                  <a:pt x="304947" y="77057"/>
                </a:lnTo>
                <a:lnTo>
                  <a:pt x="307000" y="86932"/>
                </a:lnTo>
                <a:lnTo>
                  <a:pt x="312490" y="94975"/>
                </a:lnTo>
                <a:lnTo>
                  <a:pt x="320594" y="100372"/>
                </a:lnTo>
                <a:lnTo>
                  <a:pt x="330493" y="102311"/>
                </a:lnTo>
                <a:lnTo>
                  <a:pt x="340419" y="100258"/>
                </a:lnTo>
                <a:lnTo>
                  <a:pt x="348461" y="94768"/>
                </a:lnTo>
                <a:lnTo>
                  <a:pt x="353857" y="86663"/>
                </a:lnTo>
                <a:lnTo>
                  <a:pt x="355796" y="76765"/>
                </a:lnTo>
                <a:lnTo>
                  <a:pt x="353744" y="66890"/>
                </a:lnTo>
                <a:lnTo>
                  <a:pt x="348254" y="58847"/>
                </a:lnTo>
                <a:lnTo>
                  <a:pt x="340149" y="53450"/>
                </a:lnTo>
                <a:lnTo>
                  <a:pt x="330201" y="51512"/>
                </a:lnTo>
                <a:close/>
              </a:path>
              <a:path w="607060" h="152400">
                <a:moveTo>
                  <a:pt x="453824" y="0"/>
                </a:moveTo>
                <a:lnTo>
                  <a:pt x="454196" y="64550"/>
                </a:lnTo>
                <a:lnTo>
                  <a:pt x="455393" y="66304"/>
                </a:lnTo>
                <a:lnTo>
                  <a:pt x="457267" y="75321"/>
                </a:lnTo>
                <a:lnTo>
                  <a:pt x="457388" y="76473"/>
                </a:lnTo>
                <a:lnTo>
                  <a:pt x="455507" y="86078"/>
                </a:lnTo>
                <a:lnTo>
                  <a:pt x="454330" y="87846"/>
                </a:lnTo>
                <a:lnTo>
                  <a:pt x="454701" y="152397"/>
                </a:lnTo>
                <a:lnTo>
                  <a:pt x="606659" y="75321"/>
                </a:lnTo>
                <a:lnTo>
                  <a:pt x="453824" y="0"/>
                </a:lnTo>
                <a:close/>
              </a:path>
              <a:path w="607060" h="152400">
                <a:moveTo>
                  <a:pt x="431900" y="50926"/>
                </a:moveTo>
                <a:lnTo>
                  <a:pt x="421974" y="52980"/>
                </a:lnTo>
                <a:lnTo>
                  <a:pt x="413932" y="58469"/>
                </a:lnTo>
                <a:lnTo>
                  <a:pt x="408535" y="66574"/>
                </a:lnTo>
                <a:lnTo>
                  <a:pt x="406596" y="76473"/>
                </a:lnTo>
                <a:lnTo>
                  <a:pt x="408649" y="86347"/>
                </a:lnTo>
                <a:lnTo>
                  <a:pt x="414139" y="94390"/>
                </a:lnTo>
                <a:lnTo>
                  <a:pt x="422243" y="99786"/>
                </a:lnTo>
                <a:lnTo>
                  <a:pt x="432141" y="101725"/>
                </a:lnTo>
                <a:lnTo>
                  <a:pt x="442068" y="99673"/>
                </a:lnTo>
                <a:lnTo>
                  <a:pt x="450110" y="94183"/>
                </a:lnTo>
                <a:lnTo>
                  <a:pt x="454330" y="87846"/>
                </a:lnTo>
                <a:lnTo>
                  <a:pt x="454196" y="64550"/>
                </a:lnTo>
                <a:lnTo>
                  <a:pt x="449904" y="58262"/>
                </a:lnTo>
                <a:lnTo>
                  <a:pt x="441798" y="52865"/>
                </a:lnTo>
                <a:lnTo>
                  <a:pt x="431900" y="50926"/>
                </a:lnTo>
                <a:close/>
              </a:path>
              <a:path w="607060" h="152400">
                <a:moveTo>
                  <a:pt x="454196" y="64550"/>
                </a:moveTo>
                <a:lnTo>
                  <a:pt x="454330" y="87846"/>
                </a:lnTo>
                <a:lnTo>
                  <a:pt x="455507" y="86078"/>
                </a:lnTo>
                <a:lnTo>
                  <a:pt x="457446" y="76179"/>
                </a:lnTo>
                <a:lnTo>
                  <a:pt x="455393" y="66304"/>
                </a:lnTo>
                <a:lnTo>
                  <a:pt x="454196" y="6455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11323" y="2732531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45" dirty="0">
                <a:solidFill>
                  <a:srgbClr val="A62E5C"/>
                </a:solidFill>
                <a:latin typeface="Arial Black"/>
                <a:cs typeface="Arial Black"/>
              </a:rPr>
              <a:t>T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70629" y="2963468"/>
            <a:ext cx="607060" cy="152400"/>
          </a:xfrm>
          <a:custGeom>
            <a:avLst/>
            <a:gdLst/>
            <a:ahLst/>
            <a:cxnLst/>
            <a:rect l="l" t="t" r="r" b="b"/>
            <a:pathLst>
              <a:path w="607059" h="152400">
                <a:moveTo>
                  <a:pt x="25546" y="48331"/>
                </a:moveTo>
                <a:lnTo>
                  <a:pt x="15647" y="50269"/>
                </a:lnTo>
                <a:lnTo>
                  <a:pt x="7542" y="55666"/>
                </a:lnTo>
                <a:lnTo>
                  <a:pt x="2052" y="63708"/>
                </a:lnTo>
                <a:lnTo>
                  <a:pt x="0" y="73583"/>
                </a:lnTo>
                <a:lnTo>
                  <a:pt x="1938" y="83482"/>
                </a:lnTo>
                <a:lnTo>
                  <a:pt x="7335" y="91587"/>
                </a:lnTo>
                <a:lnTo>
                  <a:pt x="15377" y="97076"/>
                </a:lnTo>
                <a:lnTo>
                  <a:pt x="25303" y="99129"/>
                </a:lnTo>
                <a:lnTo>
                  <a:pt x="35202" y="97190"/>
                </a:lnTo>
                <a:lnTo>
                  <a:pt x="43307" y="91794"/>
                </a:lnTo>
                <a:lnTo>
                  <a:pt x="48796" y="83752"/>
                </a:lnTo>
                <a:lnTo>
                  <a:pt x="50849" y="73877"/>
                </a:lnTo>
                <a:lnTo>
                  <a:pt x="48910" y="63978"/>
                </a:lnTo>
                <a:lnTo>
                  <a:pt x="43513" y="55873"/>
                </a:lnTo>
                <a:lnTo>
                  <a:pt x="35471" y="50383"/>
                </a:lnTo>
                <a:lnTo>
                  <a:pt x="25546" y="48331"/>
                </a:lnTo>
                <a:close/>
              </a:path>
              <a:path w="607059" h="152400">
                <a:moveTo>
                  <a:pt x="127194" y="48915"/>
                </a:moveTo>
                <a:lnTo>
                  <a:pt x="117296" y="50854"/>
                </a:lnTo>
                <a:lnTo>
                  <a:pt x="109191" y="56251"/>
                </a:lnTo>
                <a:lnTo>
                  <a:pt x="103702" y="64293"/>
                </a:lnTo>
                <a:lnTo>
                  <a:pt x="101649" y="74169"/>
                </a:lnTo>
                <a:lnTo>
                  <a:pt x="103588" y="84067"/>
                </a:lnTo>
                <a:lnTo>
                  <a:pt x="108985" y="92171"/>
                </a:lnTo>
                <a:lnTo>
                  <a:pt x="117027" y="97661"/>
                </a:lnTo>
                <a:lnTo>
                  <a:pt x="126902" y="99714"/>
                </a:lnTo>
                <a:lnTo>
                  <a:pt x="136851" y="97775"/>
                </a:lnTo>
                <a:lnTo>
                  <a:pt x="144956" y="92379"/>
                </a:lnTo>
                <a:lnTo>
                  <a:pt x="150445" y="84336"/>
                </a:lnTo>
                <a:lnTo>
                  <a:pt x="152499" y="74461"/>
                </a:lnTo>
                <a:lnTo>
                  <a:pt x="150559" y="64563"/>
                </a:lnTo>
                <a:lnTo>
                  <a:pt x="145162" y="56458"/>
                </a:lnTo>
                <a:lnTo>
                  <a:pt x="137120" y="50968"/>
                </a:lnTo>
                <a:lnTo>
                  <a:pt x="127194" y="48915"/>
                </a:lnTo>
                <a:close/>
              </a:path>
              <a:path w="607059" h="152400">
                <a:moveTo>
                  <a:pt x="228843" y="49500"/>
                </a:moveTo>
                <a:lnTo>
                  <a:pt x="218945" y="51439"/>
                </a:lnTo>
                <a:lnTo>
                  <a:pt x="210841" y="56836"/>
                </a:lnTo>
                <a:lnTo>
                  <a:pt x="205351" y="64878"/>
                </a:lnTo>
                <a:lnTo>
                  <a:pt x="203297" y="74753"/>
                </a:lnTo>
                <a:lnTo>
                  <a:pt x="205237" y="84652"/>
                </a:lnTo>
                <a:lnTo>
                  <a:pt x="210634" y="92757"/>
                </a:lnTo>
                <a:lnTo>
                  <a:pt x="218676" y="98246"/>
                </a:lnTo>
                <a:lnTo>
                  <a:pt x="228602" y="100299"/>
                </a:lnTo>
                <a:lnTo>
                  <a:pt x="238500" y="98360"/>
                </a:lnTo>
                <a:lnTo>
                  <a:pt x="246605" y="92963"/>
                </a:lnTo>
                <a:lnTo>
                  <a:pt x="252095" y="84921"/>
                </a:lnTo>
                <a:lnTo>
                  <a:pt x="254148" y="75046"/>
                </a:lnTo>
                <a:lnTo>
                  <a:pt x="252209" y="65148"/>
                </a:lnTo>
                <a:lnTo>
                  <a:pt x="246812" y="57043"/>
                </a:lnTo>
                <a:lnTo>
                  <a:pt x="238770" y="51553"/>
                </a:lnTo>
                <a:lnTo>
                  <a:pt x="228843" y="49500"/>
                </a:lnTo>
                <a:close/>
              </a:path>
              <a:path w="607059" h="152400">
                <a:moveTo>
                  <a:pt x="330493" y="50084"/>
                </a:moveTo>
                <a:lnTo>
                  <a:pt x="320594" y="52024"/>
                </a:lnTo>
                <a:lnTo>
                  <a:pt x="312489" y="57421"/>
                </a:lnTo>
                <a:lnTo>
                  <a:pt x="306999" y="65463"/>
                </a:lnTo>
                <a:lnTo>
                  <a:pt x="304947" y="75338"/>
                </a:lnTo>
                <a:lnTo>
                  <a:pt x="306886" y="85236"/>
                </a:lnTo>
                <a:lnTo>
                  <a:pt x="312283" y="93341"/>
                </a:lnTo>
                <a:lnTo>
                  <a:pt x="320325" y="98831"/>
                </a:lnTo>
                <a:lnTo>
                  <a:pt x="330252" y="100884"/>
                </a:lnTo>
                <a:lnTo>
                  <a:pt x="340149" y="98945"/>
                </a:lnTo>
                <a:lnTo>
                  <a:pt x="348254" y="93548"/>
                </a:lnTo>
                <a:lnTo>
                  <a:pt x="353744" y="85506"/>
                </a:lnTo>
                <a:lnTo>
                  <a:pt x="355796" y="75631"/>
                </a:lnTo>
                <a:lnTo>
                  <a:pt x="353857" y="65733"/>
                </a:lnTo>
                <a:lnTo>
                  <a:pt x="348461" y="57628"/>
                </a:lnTo>
                <a:lnTo>
                  <a:pt x="340419" y="52138"/>
                </a:lnTo>
                <a:lnTo>
                  <a:pt x="330493" y="50084"/>
                </a:lnTo>
                <a:close/>
              </a:path>
              <a:path w="607059" h="152400">
                <a:moveTo>
                  <a:pt x="454704" y="0"/>
                </a:moveTo>
                <a:lnTo>
                  <a:pt x="454332" y="64554"/>
                </a:lnTo>
                <a:lnTo>
                  <a:pt x="455506" y="66318"/>
                </a:lnTo>
                <a:lnTo>
                  <a:pt x="457446" y="76216"/>
                </a:lnTo>
                <a:lnTo>
                  <a:pt x="455393" y="86091"/>
                </a:lnTo>
                <a:lnTo>
                  <a:pt x="454198" y="87841"/>
                </a:lnTo>
                <a:lnTo>
                  <a:pt x="453826" y="152397"/>
                </a:lnTo>
                <a:lnTo>
                  <a:pt x="606663" y="77075"/>
                </a:lnTo>
                <a:lnTo>
                  <a:pt x="454704" y="0"/>
                </a:lnTo>
                <a:close/>
              </a:path>
              <a:path w="607059" h="152400">
                <a:moveTo>
                  <a:pt x="432141" y="50670"/>
                </a:moveTo>
                <a:lnTo>
                  <a:pt x="422243" y="52609"/>
                </a:lnTo>
                <a:lnTo>
                  <a:pt x="414139" y="58006"/>
                </a:lnTo>
                <a:lnTo>
                  <a:pt x="408649" y="66048"/>
                </a:lnTo>
                <a:lnTo>
                  <a:pt x="406596" y="75924"/>
                </a:lnTo>
                <a:lnTo>
                  <a:pt x="408535" y="85822"/>
                </a:lnTo>
                <a:lnTo>
                  <a:pt x="413932" y="93926"/>
                </a:lnTo>
                <a:lnTo>
                  <a:pt x="421974" y="99416"/>
                </a:lnTo>
                <a:lnTo>
                  <a:pt x="431849" y="101469"/>
                </a:lnTo>
                <a:lnTo>
                  <a:pt x="441798" y="99530"/>
                </a:lnTo>
                <a:lnTo>
                  <a:pt x="449903" y="94133"/>
                </a:lnTo>
                <a:lnTo>
                  <a:pt x="454198" y="87841"/>
                </a:lnTo>
                <a:lnTo>
                  <a:pt x="454332" y="64554"/>
                </a:lnTo>
                <a:lnTo>
                  <a:pt x="450110" y="58213"/>
                </a:lnTo>
                <a:lnTo>
                  <a:pt x="442067" y="52723"/>
                </a:lnTo>
                <a:lnTo>
                  <a:pt x="432141" y="50670"/>
                </a:lnTo>
                <a:close/>
              </a:path>
              <a:path w="607059" h="152400">
                <a:moveTo>
                  <a:pt x="454332" y="64554"/>
                </a:moveTo>
                <a:lnTo>
                  <a:pt x="454198" y="87841"/>
                </a:lnTo>
                <a:lnTo>
                  <a:pt x="455393" y="86091"/>
                </a:lnTo>
                <a:lnTo>
                  <a:pt x="457446" y="76216"/>
                </a:lnTo>
                <a:lnTo>
                  <a:pt x="455506" y="66318"/>
                </a:lnTo>
                <a:lnTo>
                  <a:pt x="454332" y="6455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264593" y="2732531"/>
            <a:ext cx="2889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75" dirty="0">
                <a:solidFill>
                  <a:srgbClr val="A62E5C"/>
                </a:solidFill>
                <a:latin typeface="Arial Black"/>
                <a:cs typeface="Arial Black"/>
              </a:rPr>
              <a:t>R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07349" y="5137713"/>
            <a:ext cx="4680585" cy="87058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R="57785" algn="ctr">
              <a:lnSpc>
                <a:spcPct val="100000"/>
              </a:lnSpc>
              <a:spcBef>
                <a:spcPts val="894"/>
              </a:spcBef>
            </a:pPr>
            <a:r>
              <a:rPr sz="3600" spc="-10" dirty="0">
                <a:solidFill>
                  <a:srgbClr val="171717"/>
                </a:solidFill>
                <a:latin typeface="Arial MT"/>
                <a:cs typeface="Arial MT"/>
              </a:rPr>
              <a:t>Supplier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661949" y="5495625"/>
            <a:ext cx="607060" cy="152400"/>
          </a:xfrm>
          <a:custGeom>
            <a:avLst/>
            <a:gdLst/>
            <a:ahLst/>
            <a:cxnLst/>
            <a:rect l="l" t="t" r="r" b="b"/>
            <a:pathLst>
              <a:path w="607059" h="152400">
                <a:moveTo>
                  <a:pt x="25331" y="51958"/>
                </a:moveTo>
                <a:lnTo>
                  <a:pt x="15450" y="53980"/>
                </a:lnTo>
                <a:lnTo>
                  <a:pt x="7391" y="59445"/>
                </a:lnTo>
                <a:lnTo>
                  <a:pt x="1969" y="67534"/>
                </a:lnTo>
                <a:lnTo>
                  <a:pt x="0" y="77426"/>
                </a:lnTo>
                <a:lnTo>
                  <a:pt x="2022" y="87307"/>
                </a:lnTo>
                <a:lnTo>
                  <a:pt x="7488" y="95366"/>
                </a:lnTo>
                <a:lnTo>
                  <a:pt x="15576" y="100787"/>
                </a:lnTo>
                <a:lnTo>
                  <a:pt x="25468" y="102756"/>
                </a:lnTo>
                <a:lnTo>
                  <a:pt x="35401" y="100734"/>
                </a:lnTo>
                <a:lnTo>
                  <a:pt x="43460" y="95269"/>
                </a:lnTo>
                <a:lnTo>
                  <a:pt x="48881" y="87180"/>
                </a:lnTo>
                <a:lnTo>
                  <a:pt x="50850" y="77288"/>
                </a:lnTo>
                <a:lnTo>
                  <a:pt x="48828" y="67407"/>
                </a:lnTo>
                <a:lnTo>
                  <a:pt x="43362" y="59348"/>
                </a:lnTo>
                <a:lnTo>
                  <a:pt x="35274" y="53926"/>
                </a:lnTo>
                <a:lnTo>
                  <a:pt x="25331" y="51958"/>
                </a:lnTo>
                <a:close/>
              </a:path>
              <a:path w="607059" h="152400">
                <a:moveTo>
                  <a:pt x="127033" y="51682"/>
                </a:moveTo>
                <a:lnTo>
                  <a:pt x="117100" y="53705"/>
                </a:lnTo>
                <a:lnTo>
                  <a:pt x="109041" y="59171"/>
                </a:lnTo>
                <a:lnTo>
                  <a:pt x="103620" y="67259"/>
                </a:lnTo>
                <a:lnTo>
                  <a:pt x="101650" y="77151"/>
                </a:lnTo>
                <a:lnTo>
                  <a:pt x="103673" y="87032"/>
                </a:lnTo>
                <a:lnTo>
                  <a:pt x="109138" y="95091"/>
                </a:lnTo>
                <a:lnTo>
                  <a:pt x="117227" y="100513"/>
                </a:lnTo>
                <a:lnTo>
                  <a:pt x="127119" y="102482"/>
                </a:lnTo>
                <a:lnTo>
                  <a:pt x="137051" y="100459"/>
                </a:lnTo>
                <a:lnTo>
                  <a:pt x="145110" y="94994"/>
                </a:lnTo>
                <a:lnTo>
                  <a:pt x="150532" y="86906"/>
                </a:lnTo>
                <a:lnTo>
                  <a:pt x="152501" y="77014"/>
                </a:lnTo>
                <a:lnTo>
                  <a:pt x="150478" y="67132"/>
                </a:lnTo>
                <a:lnTo>
                  <a:pt x="145013" y="59073"/>
                </a:lnTo>
                <a:lnTo>
                  <a:pt x="136925" y="53652"/>
                </a:lnTo>
                <a:lnTo>
                  <a:pt x="127033" y="51682"/>
                </a:lnTo>
                <a:close/>
              </a:path>
              <a:path w="607059" h="152400">
                <a:moveTo>
                  <a:pt x="228683" y="51408"/>
                </a:moveTo>
                <a:lnTo>
                  <a:pt x="218751" y="53431"/>
                </a:lnTo>
                <a:lnTo>
                  <a:pt x="210692" y="58896"/>
                </a:lnTo>
                <a:lnTo>
                  <a:pt x="205270" y="66984"/>
                </a:lnTo>
                <a:lnTo>
                  <a:pt x="203301" y="76876"/>
                </a:lnTo>
                <a:lnTo>
                  <a:pt x="205324" y="86758"/>
                </a:lnTo>
                <a:lnTo>
                  <a:pt x="210789" y="94817"/>
                </a:lnTo>
                <a:lnTo>
                  <a:pt x="218877" y="100239"/>
                </a:lnTo>
                <a:lnTo>
                  <a:pt x="228770" y="102208"/>
                </a:lnTo>
                <a:lnTo>
                  <a:pt x="238702" y="100185"/>
                </a:lnTo>
                <a:lnTo>
                  <a:pt x="246761" y="94720"/>
                </a:lnTo>
                <a:lnTo>
                  <a:pt x="252183" y="86632"/>
                </a:lnTo>
                <a:lnTo>
                  <a:pt x="254152" y="76739"/>
                </a:lnTo>
                <a:lnTo>
                  <a:pt x="252129" y="66858"/>
                </a:lnTo>
                <a:lnTo>
                  <a:pt x="246664" y="58799"/>
                </a:lnTo>
                <a:lnTo>
                  <a:pt x="238575" y="53377"/>
                </a:lnTo>
                <a:lnTo>
                  <a:pt x="228683" y="51408"/>
                </a:lnTo>
                <a:close/>
              </a:path>
              <a:path w="607059" h="152400">
                <a:moveTo>
                  <a:pt x="330333" y="51134"/>
                </a:moveTo>
                <a:lnTo>
                  <a:pt x="320401" y="53156"/>
                </a:lnTo>
                <a:lnTo>
                  <a:pt x="312343" y="58621"/>
                </a:lnTo>
                <a:lnTo>
                  <a:pt x="306921" y="66710"/>
                </a:lnTo>
                <a:lnTo>
                  <a:pt x="304952" y="76602"/>
                </a:lnTo>
                <a:lnTo>
                  <a:pt x="306974" y="86484"/>
                </a:lnTo>
                <a:lnTo>
                  <a:pt x="312439" y="94543"/>
                </a:lnTo>
                <a:lnTo>
                  <a:pt x="320527" y="99964"/>
                </a:lnTo>
                <a:lnTo>
                  <a:pt x="330419" y="101934"/>
                </a:lnTo>
                <a:lnTo>
                  <a:pt x="340352" y="99911"/>
                </a:lnTo>
                <a:lnTo>
                  <a:pt x="348411" y="94445"/>
                </a:lnTo>
                <a:lnTo>
                  <a:pt x="353832" y="86357"/>
                </a:lnTo>
                <a:lnTo>
                  <a:pt x="355801" y="76465"/>
                </a:lnTo>
                <a:lnTo>
                  <a:pt x="353779" y="66583"/>
                </a:lnTo>
                <a:lnTo>
                  <a:pt x="348314" y="58524"/>
                </a:lnTo>
                <a:lnTo>
                  <a:pt x="340225" y="53103"/>
                </a:lnTo>
                <a:lnTo>
                  <a:pt x="330333" y="51134"/>
                </a:lnTo>
                <a:close/>
              </a:path>
              <a:path w="607059" h="152400">
                <a:moveTo>
                  <a:pt x="454059" y="0"/>
                </a:moveTo>
                <a:lnTo>
                  <a:pt x="454233" y="64545"/>
                </a:lnTo>
                <a:lnTo>
                  <a:pt x="455429" y="66309"/>
                </a:lnTo>
                <a:lnTo>
                  <a:pt x="457370" y="75787"/>
                </a:lnTo>
                <a:lnTo>
                  <a:pt x="457425" y="76328"/>
                </a:lnTo>
                <a:lnTo>
                  <a:pt x="455483" y="86082"/>
                </a:lnTo>
                <a:lnTo>
                  <a:pt x="454296" y="87853"/>
                </a:lnTo>
                <a:lnTo>
                  <a:pt x="454470" y="152398"/>
                </a:lnTo>
                <a:lnTo>
                  <a:pt x="606665" y="75787"/>
                </a:lnTo>
                <a:lnTo>
                  <a:pt x="454059" y="0"/>
                </a:lnTo>
                <a:close/>
              </a:path>
              <a:path w="607059" h="152400">
                <a:moveTo>
                  <a:pt x="431984" y="50859"/>
                </a:moveTo>
                <a:lnTo>
                  <a:pt x="422052" y="52882"/>
                </a:lnTo>
                <a:lnTo>
                  <a:pt x="413993" y="58347"/>
                </a:lnTo>
                <a:lnTo>
                  <a:pt x="408571" y="66435"/>
                </a:lnTo>
                <a:lnTo>
                  <a:pt x="406601" y="76328"/>
                </a:lnTo>
                <a:lnTo>
                  <a:pt x="408624" y="86209"/>
                </a:lnTo>
                <a:lnTo>
                  <a:pt x="414090" y="94267"/>
                </a:lnTo>
                <a:lnTo>
                  <a:pt x="422178" y="99689"/>
                </a:lnTo>
                <a:lnTo>
                  <a:pt x="432070" y="101659"/>
                </a:lnTo>
                <a:lnTo>
                  <a:pt x="442002" y="99636"/>
                </a:lnTo>
                <a:lnTo>
                  <a:pt x="450061" y="94171"/>
                </a:lnTo>
                <a:lnTo>
                  <a:pt x="454296" y="87853"/>
                </a:lnTo>
                <a:lnTo>
                  <a:pt x="454233" y="64545"/>
                </a:lnTo>
                <a:lnTo>
                  <a:pt x="449964" y="58250"/>
                </a:lnTo>
                <a:lnTo>
                  <a:pt x="441876" y="52828"/>
                </a:lnTo>
                <a:lnTo>
                  <a:pt x="431984" y="50859"/>
                </a:lnTo>
                <a:close/>
              </a:path>
              <a:path w="607059" h="152400">
                <a:moveTo>
                  <a:pt x="454233" y="64545"/>
                </a:moveTo>
                <a:lnTo>
                  <a:pt x="454296" y="87853"/>
                </a:lnTo>
                <a:lnTo>
                  <a:pt x="455483" y="86082"/>
                </a:lnTo>
                <a:lnTo>
                  <a:pt x="457425" y="76328"/>
                </a:lnTo>
                <a:lnTo>
                  <a:pt x="457370" y="75787"/>
                </a:lnTo>
                <a:lnTo>
                  <a:pt x="455429" y="66309"/>
                </a:lnTo>
                <a:lnTo>
                  <a:pt x="454233" y="64545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255915" y="5265420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45" dirty="0">
                <a:solidFill>
                  <a:srgbClr val="A62E5C"/>
                </a:solidFill>
                <a:latin typeface="Arial Black"/>
                <a:cs typeface="Arial Black"/>
              </a:rPr>
              <a:t>T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16042" y="6753957"/>
            <a:ext cx="4680585" cy="87058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R="57785" algn="ctr">
              <a:lnSpc>
                <a:spcPct val="100000"/>
              </a:lnSpc>
              <a:spcBef>
                <a:spcPts val="890"/>
              </a:spcBef>
            </a:pPr>
            <a:r>
              <a:rPr sz="3600" spc="-10" dirty="0">
                <a:solidFill>
                  <a:srgbClr val="171717"/>
                </a:solidFill>
                <a:latin typeface="Arial MT"/>
                <a:cs typeface="Arial MT"/>
              </a:rPr>
              <a:t>Predicate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09382" y="7112302"/>
            <a:ext cx="607060" cy="152400"/>
          </a:xfrm>
          <a:custGeom>
            <a:avLst/>
            <a:gdLst/>
            <a:ahLst/>
            <a:cxnLst/>
            <a:rect l="l" t="t" r="r" b="b"/>
            <a:pathLst>
              <a:path w="607060" h="152400">
                <a:moveTo>
                  <a:pt x="25520" y="48756"/>
                </a:moveTo>
                <a:lnTo>
                  <a:pt x="15624" y="50705"/>
                </a:lnTo>
                <a:lnTo>
                  <a:pt x="7524" y="56110"/>
                </a:lnTo>
                <a:lnTo>
                  <a:pt x="2042" y="64158"/>
                </a:lnTo>
                <a:lnTo>
                  <a:pt x="0" y="74035"/>
                </a:lnTo>
                <a:lnTo>
                  <a:pt x="1948" y="83932"/>
                </a:lnTo>
                <a:lnTo>
                  <a:pt x="7353" y="92031"/>
                </a:lnTo>
                <a:lnTo>
                  <a:pt x="15401" y="97513"/>
                </a:lnTo>
                <a:lnTo>
                  <a:pt x="25328" y="99556"/>
                </a:lnTo>
                <a:lnTo>
                  <a:pt x="35225" y="97607"/>
                </a:lnTo>
                <a:lnTo>
                  <a:pt x="43325" y="92202"/>
                </a:lnTo>
                <a:lnTo>
                  <a:pt x="48806" y="84155"/>
                </a:lnTo>
                <a:lnTo>
                  <a:pt x="50849" y="74278"/>
                </a:lnTo>
                <a:lnTo>
                  <a:pt x="48900" y="64381"/>
                </a:lnTo>
                <a:lnTo>
                  <a:pt x="43495" y="56282"/>
                </a:lnTo>
                <a:lnTo>
                  <a:pt x="35448" y="50800"/>
                </a:lnTo>
                <a:lnTo>
                  <a:pt x="25520" y="48756"/>
                </a:lnTo>
                <a:close/>
              </a:path>
              <a:path w="607060" h="152400">
                <a:moveTo>
                  <a:pt x="127170" y="49241"/>
                </a:moveTo>
                <a:lnTo>
                  <a:pt x="117273" y="51190"/>
                </a:lnTo>
                <a:lnTo>
                  <a:pt x="109174" y="56595"/>
                </a:lnTo>
                <a:lnTo>
                  <a:pt x="103692" y="64642"/>
                </a:lnTo>
                <a:lnTo>
                  <a:pt x="101649" y="74519"/>
                </a:lnTo>
                <a:lnTo>
                  <a:pt x="103598" y="84416"/>
                </a:lnTo>
                <a:lnTo>
                  <a:pt x="109003" y="92515"/>
                </a:lnTo>
                <a:lnTo>
                  <a:pt x="117050" y="97997"/>
                </a:lnTo>
                <a:lnTo>
                  <a:pt x="126978" y="100040"/>
                </a:lnTo>
                <a:lnTo>
                  <a:pt x="136874" y="98091"/>
                </a:lnTo>
                <a:lnTo>
                  <a:pt x="144974" y="92686"/>
                </a:lnTo>
                <a:lnTo>
                  <a:pt x="150456" y="84639"/>
                </a:lnTo>
                <a:lnTo>
                  <a:pt x="152499" y="74762"/>
                </a:lnTo>
                <a:lnTo>
                  <a:pt x="150550" y="64865"/>
                </a:lnTo>
                <a:lnTo>
                  <a:pt x="145145" y="56766"/>
                </a:lnTo>
                <a:lnTo>
                  <a:pt x="137097" y="51284"/>
                </a:lnTo>
                <a:lnTo>
                  <a:pt x="127170" y="49241"/>
                </a:lnTo>
                <a:close/>
              </a:path>
              <a:path w="607060" h="152400">
                <a:moveTo>
                  <a:pt x="228819" y="49725"/>
                </a:moveTo>
                <a:lnTo>
                  <a:pt x="218923" y="51674"/>
                </a:lnTo>
                <a:lnTo>
                  <a:pt x="210823" y="57079"/>
                </a:lnTo>
                <a:lnTo>
                  <a:pt x="205342" y="65126"/>
                </a:lnTo>
                <a:lnTo>
                  <a:pt x="203299" y="75003"/>
                </a:lnTo>
                <a:lnTo>
                  <a:pt x="205247" y="84900"/>
                </a:lnTo>
                <a:lnTo>
                  <a:pt x="210652" y="92999"/>
                </a:lnTo>
                <a:lnTo>
                  <a:pt x="218700" y="98481"/>
                </a:lnTo>
                <a:lnTo>
                  <a:pt x="228629" y="100524"/>
                </a:lnTo>
                <a:lnTo>
                  <a:pt x="238525" y="98575"/>
                </a:lnTo>
                <a:lnTo>
                  <a:pt x="246624" y="93170"/>
                </a:lnTo>
                <a:lnTo>
                  <a:pt x="252106" y="85123"/>
                </a:lnTo>
                <a:lnTo>
                  <a:pt x="254149" y="75246"/>
                </a:lnTo>
                <a:lnTo>
                  <a:pt x="252200" y="65349"/>
                </a:lnTo>
                <a:lnTo>
                  <a:pt x="246795" y="57250"/>
                </a:lnTo>
                <a:lnTo>
                  <a:pt x="238747" y="51768"/>
                </a:lnTo>
                <a:lnTo>
                  <a:pt x="228819" y="49725"/>
                </a:lnTo>
                <a:close/>
              </a:path>
              <a:path w="607060" h="152400">
                <a:moveTo>
                  <a:pt x="330469" y="50209"/>
                </a:moveTo>
                <a:lnTo>
                  <a:pt x="320573" y="52158"/>
                </a:lnTo>
                <a:lnTo>
                  <a:pt x="312473" y="57563"/>
                </a:lnTo>
                <a:lnTo>
                  <a:pt x="306992" y="65610"/>
                </a:lnTo>
                <a:lnTo>
                  <a:pt x="304948" y="75487"/>
                </a:lnTo>
                <a:lnTo>
                  <a:pt x="306897" y="85384"/>
                </a:lnTo>
                <a:lnTo>
                  <a:pt x="312302" y="93483"/>
                </a:lnTo>
                <a:lnTo>
                  <a:pt x="320350" y="98965"/>
                </a:lnTo>
                <a:lnTo>
                  <a:pt x="330227" y="101008"/>
                </a:lnTo>
                <a:lnTo>
                  <a:pt x="340174" y="99060"/>
                </a:lnTo>
                <a:lnTo>
                  <a:pt x="348274" y="93655"/>
                </a:lnTo>
                <a:lnTo>
                  <a:pt x="353755" y="85607"/>
                </a:lnTo>
                <a:lnTo>
                  <a:pt x="355799" y="75730"/>
                </a:lnTo>
                <a:lnTo>
                  <a:pt x="353850" y="65833"/>
                </a:lnTo>
                <a:lnTo>
                  <a:pt x="348445" y="57734"/>
                </a:lnTo>
                <a:lnTo>
                  <a:pt x="340397" y="52252"/>
                </a:lnTo>
                <a:lnTo>
                  <a:pt x="330469" y="50209"/>
                </a:lnTo>
                <a:close/>
              </a:path>
              <a:path w="607060" h="152400">
                <a:moveTo>
                  <a:pt x="454624" y="0"/>
                </a:moveTo>
                <a:lnTo>
                  <a:pt x="454316" y="64545"/>
                </a:lnTo>
                <a:lnTo>
                  <a:pt x="455499" y="66318"/>
                </a:lnTo>
                <a:lnTo>
                  <a:pt x="457448" y="76213"/>
                </a:lnTo>
                <a:lnTo>
                  <a:pt x="455405" y="86091"/>
                </a:lnTo>
                <a:lnTo>
                  <a:pt x="454205" y="87852"/>
                </a:lnTo>
                <a:lnTo>
                  <a:pt x="453898" y="152398"/>
                </a:lnTo>
                <a:lnTo>
                  <a:pt x="606659" y="76925"/>
                </a:lnTo>
                <a:lnTo>
                  <a:pt x="454624" y="0"/>
                </a:lnTo>
                <a:close/>
              </a:path>
              <a:path w="607060" h="152400">
                <a:moveTo>
                  <a:pt x="432118" y="50693"/>
                </a:moveTo>
                <a:lnTo>
                  <a:pt x="422222" y="52642"/>
                </a:lnTo>
                <a:lnTo>
                  <a:pt x="414123" y="58047"/>
                </a:lnTo>
                <a:lnTo>
                  <a:pt x="408641" y="66095"/>
                </a:lnTo>
                <a:lnTo>
                  <a:pt x="406598" y="75972"/>
                </a:lnTo>
                <a:lnTo>
                  <a:pt x="408547" y="85868"/>
                </a:lnTo>
                <a:lnTo>
                  <a:pt x="413952" y="93967"/>
                </a:lnTo>
                <a:lnTo>
                  <a:pt x="422000" y="99449"/>
                </a:lnTo>
                <a:lnTo>
                  <a:pt x="431928" y="101493"/>
                </a:lnTo>
                <a:lnTo>
                  <a:pt x="441824" y="99544"/>
                </a:lnTo>
                <a:lnTo>
                  <a:pt x="449923" y="94139"/>
                </a:lnTo>
                <a:lnTo>
                  <a:pt x="454205" y="87852"/>
                </a:lnTo>
                <a:lnTo>
                  <a:pt x="454316" y="64545"/>
                </a:lnTo>
                <a:lnTo>
                  <a:pt x="450094" y="58218"/>
                </a:lnTo>
                <a:lnTo>
                  <a:pt x="442046" y="52736"/>
                </a:lnTo>
                <a:lnTo>
                  <a:pt x="432118" y="50693"/>
                </a:lnTo>
                <a:close/>
              </a:path>
              <a:path w="607060" h="152400">
                <a:moveTo>
                  <a:pt x="454316" y="64545"/>
                </a:moveTo>
                <a:lnTo>
                  <a:pt x="454205" y="87852"/>
                </a:lnTo>
                <a:lnTo>
                  <a:pt x="455405" y="86091"/>
                </a:lnTo>
                <a:lnTo>
                  <a:pt x="457448" y="76213"/>
                </a:lnTo>
                <a:lnTo>
                  <a:pt x="455499" y="66318"/>
                </a:lnTo>
                <a:lnTo>
                  <a:pt x="454316" y="64545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11333" y="6880859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45" dirty="0">
                <a:solidFill>
                  <a:srgbClr val="A62E5C"/>
                </a:solidFill>
                <a:latin typeface="Arial Black"/>
                <a:cs typeface="Arial Black"/>
              </a:rPr>
              <a:t>T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670641" y="7109556"/>
            <a:ext cx="607060" cy="152400"/>
          </a:xfrm>
          <a:custGeom>
            <a:avLst/>
            <a:gdLst/>
            <a:ahLst/>
            <a:cxnLst/>
            <a:rect l="l" t="t" r="r" b="b"/>
            <a:pathLst>
              <a:path w="607059" h="152400">
                <a:moveTo>
                  <a:pt x="25243" y="54270"/>
                </a:moveTo>
                <a:lnTo>
                  <a:pt x="15322" y="56346"/>
                </a:lnTo>
                <a:lnTo>
                  <a:pt x="7293" y="61855"/>
                </a:lnTo>
                <a:lnTo>
                  <a:pt x="1915" y="69972"/>
                </a:lnTo>
                <a:lnTo>
                  <a:pt x="0" y="79875"/>
                </a:lnTo>
                <a:lnTo>
                  <a:pt x="2075" y="89746"/>
                </a:lnTo>
                <a:lnTo>
                  <a:pt x="7584" y="97775"/>
                </a:lnTo>
                <a:lnTo>
                  <a:pt x="15701" y="103153"/>
                </a:lnTo>
                <a:lnTo>
                  <a:pt x="25604" y="105069"/>
                </a:lnTo>
                <a:lnTo>
                  <a:pt x="35525" y="102992"/>
                </a:lnTo>
                <a:lnTo>
                  <a:pt x="43554" y="97483"/>
                </a:lnTo>
                <a:lnTo>
                  <a:pt x="48932" y="89366"/>
                </a:lnTo>
                <a:lnTo>
                  <a:pt x="50848" y="79463"/>
                </a:lnTo>
                <a:lnTo>
                  <a:pt x="48772" y="69593"/>
                </a:lnTo>
                <a:lnTo>
                  <a:pt x="43263" y="61564"/>
                </a:lnTo>
                <a:lnTo>
                  <a:pt x="35146" y="56186"/>
                </a:lnTo>
                <a:lnTo>
                  <a:pt x="25243" y="54270"/>
                </a:lnTo>
                <a:close/>
              </a:path>
              <a:path w="607059" h="152400">
                <a:moveTo>
                  <a:pt x="126839" y="53447"/>
                </a:moveTo>
                <a:lnTo>
                  <a:pt x="116969" y="55523"/>
                </a:lnTo>
                <a:lnTo>
                  <a:pt x="108940" y="61032"/>
                </a:lnTo>
                <a:lnTo>
                  <a:pt x="103563" y="69149"/>
                </a:lnTo>
                <a:lnTo>
                  <a:pt x="101646" y="79052"/>
                </a:lnTo>
                <a:lnTo>
                  <a:pt x="103722" y="88922"/>
                </a:lnTo>
                <a:lnTo>
                  <a:pt x="109231" y="96951"/>
                </a:lnTo>
                <a:lnTo>
                  <a:pt x="117348" y="102329"/>
                </a:lnTo>
                <a:lnTo>
                  <a:pt x="127251" y="104245"/>
                </a:lnTo>
                <a:lnTo>
                  <a:pt x="137172" y="102169"/>
                </a:lnTo>
                <a:lnTo>
                  <a:pt x="145202" y="96660"/>
                </a:lnTo>
                <a:lnTo>
                  <a:pt x="150580" y="88543"/>
                </a:lnTo>
                <a:lnTo>
                  <a:pt x="152496" y="78640"/>
                </a:lnTo>
                <a:lnTo>
                  <a:pt x="150420" y="68770"/>
                </a:lnTo>
                <a:lnTo>
                  <a:pt x="144911" y="60741"/>
                </a:lnTo>
                <a:lnTo>
                  <a:pt x="136793" y="55363"/>
                </a:lnTo>
                <a:lnTo>
                  <a:pt x="126839" y="53447"/>
                </a:lnTo>
                <a:close/>
              </a:path>
              <a:path w="607059" h="152400">
                <a:moveTo>
                  <a:pt x="228488" y="52624"/>
                </a:moveTo>
                <a:lnTo>
                  <a:pt x="218617" y="54700"/>
                </a:lnTo>
                <a:lnTo>
                  <a:pt x="210588" y="60209"/>
                </a:lnTo>
                <a:lnTo>
                  <a:pt x="205210" y="68326"/>
                </a:lnTo>
                <a:lnTo>
                  <a:pt x="203293" y="78229"/>
                </a:lnTo>
                <a:lnTo>
                  <a:pt x="205370" y="88099"/>
                </a:lnTo>
                <a:lnTo>
                  <a:pt x="210879" y="96128"/>
                </a:lnTo>
                <a:lnTo>
                  <a:pt x="218996" y="101506"/>
                </a:lnTo>
                <a:lnTo>
                  <a:pt x="228899" y="103422"/>
                </a:lnTo>
                <a:lnTo>
                  <a:pt x="238820" y="101346"/>
                </a:lnTo>
                <a:lnTo>
                  <a:pt x="246849" y="95838"/>
                </a:lnTo>
                <a:lnTo>
                  <a:pt x="252227" y="87720"/>
                </a:lnTo>
                <a:lnTo>
                  <a:pt x="254143" y="77817"/>
                </a:lnTo>
                <a:lnTo>
                  <a:pt x="252067" y="67947"/>
                </a:lnTo>
                <a:lnTo>
                  <a:pt x="246559" y="59917"/>
                </a:lnTo>
                <a:lnTo>
                  <a:pt x="238441" y="54539"/>
                </a:lnTo>
                <a:lnTo>
                  <a:pt x="228488" y="52624"/>
                </a:lnTo>
                <a:close/>
              </a:path>
              <a:path w="607059" h="152400">
                <a:moveTo>
                  <a:pt x="330135" y="51802"/>
                </a:moveTo>
                <a:lnTo>
                  <a:pt x="320265" y="53877"/>
                </a:lnTo>
                <a:lnTo>
                  <a:pt x="312235" y="59385"/>
                </a:lnTo>
                <a:lnTo>
                  <a:pt x="306857" y="67503"/>
                </a:lnTo>
                <a:lnTo>
                  <a:pt x="304942" y="77406"/>
                </a:lnTo>
                <a:lnTo>
                  <a:pt x="307018" y="87276"/>
                </a:lnTo>
                <a:lnTo>
                  <a:pt x="312526" y="95306"/>
                </a:lnTo>
                <a:lnTo>
                  <a:pt x="320644" y="100683"/>
                </a:lnTo>
                <a:lnTo>
                  <a:pt x="330546" y="102599"/>
                </a:lnTo>
                <a:lnTo>
                  <a:pt x="340467" y="100523"/>
                </a:lnTo>
                <a:lnTo>
                  <a:pt x="348497" y="95014"/>
                </a:lnTo>
                <a:lnTo>
                  <a:pt x="353874" y="86897"/>
                </a:lnTo>
                <a:lnTo>
                  <a:pt x="355790" y="76995"/>
                </a:lnTo>
                <a:lnTo>
                  <a:pt x="353714" y="67124"/>
                </a:lnTo>
                <a:lnTo>
                  <a:pt x="348206" y="59094"/>
                </a:lnTo>
                <a:lnTo>
                  <a:pt x="340088" y="53716"/>
                </a:lnTo>
                <a:lnTo>
                  <a:pt x="330135" y="51802"/>
                </a:lnTo>
                <a:close/>
              </a:path>
              <a:path w="607059" h="152400">
                <a:moveTo>
                  <a:pt x="453646" y="0"/>
                </a:moveTo>
                <a:lnTo>
                  <a:pt x="454169" y="64562"/>
                </a:lnTo>
                <a:lnTo>
                  <a:pt x="455362" y="66300"/>
                </a:lnTo>
                <a:lnTo>
                  <a:pt x="457438" y="76170"/>
                </a:lnTo>
                <a:lnTo>
                  <a:pt x="455522" y="86073"/>
                </a:lnTo>
                <a:lnTo>
                  <a:pt x="454358" y="87831"/>
                </a:lnTo>
                <a:lnTo>
                  <a:pt x="454880" y="152394"/>
                </a:lnTo>
                <a:lnTo>
                  <a:pt x="606658" y="74963"/>
                </a:lnTo>
                <a:lnTo>
                  <a:pt x="453646" y="0"/>
                </a:lnTo>
                <a:close/>
              </a:path>
              <a:path w="607059" h="152400">
                <a:moveTo>
                  <a:pt x="431834" y="50977"/>
                </a:moveTo>
                <a:lnTo>
                  <a:pt x="421912" y="53054"/>
                </a:lnTo>
                <a:lnTo>
                  <a:pt x="413883" y="58562"/>
                </a:lnTo>
                <a:lnTo>
                  <a:pt x="408505" y="66680"/>
                </a:lnTo>
                <a:lnTo>
                  <a:pt x="406589" y="76583"/>
                </a:lnTo>
                <a:lnTo>
                  <a:pt x="408665" y="86453"/>
                </a:lnTo>
                <a:lnTo>
                  <a:pt x="414174" y="94482"/>
                </a:lnTo>
                <a:lnTo>
                  <a:pt x="422291" y="99860"/>
                </a:lnTo>
                <a:lnTo>
                  <a:pt x="432193" y="101776"/>
                </a:lnTo>
                <a:lnTo>
                  <a:pt x="442115" y="99700"/>
                </a:lnTo>
                <a:lnTo>
                  <a:pt x="450144" y="94191"/>
                </a:lnTo>
                <a:lnTo>
                  <a:pt x="454358" y="87831"/>
                </a:lnTo>
                <a:lnTo>
                  <a:pt x="454169" y="64562"/>
                </a:lnTo>
                <a:lnTo>
                  <a:pt x="449853" y="58271"/>
                </a:lnTo>
                <a:lnTo>
                  <a:pt x="441736" y="52893"/>
                </a:lnTo>
                <a:lnTo>
                  <a:pt x="431834" y="50977"/>
                </a:lnTo>
                <a:close/>
              </a:path>
              <a:path w="607059" h="152400">
                <a:moveTo>
                  <a:pt x="454169" y="64562"/>
                </a:moveTo>
                <a:lnTo>
                  <a:pt x="454358" y="87831"/>
                </a:lnTo>
                <a:lnTo>
                  <a:pt x="455522" y="86073"/>
                </a:lnTo>
                <a:lnTo>
                  <a:pt x="457438" y="76170"/>
                </a:lnTo>
                <a:lnTo>
                  <a:pt x="455362" y="66300"/>
                </a:lnTo>
                <a:lnTo>
                  <a:pt x="454169" y="6456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264600" y="6877811"/>
            <a:ext cx="15817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35" dirty="0">
                <a:solidFill>
                  <a:srgbClr val="A62E5C"/>
                </a:solidFill>
                <a:latin typeface="Arial Black"/>
                <a:cs typeface="Arial Black"/>
              </a:rPr>
              <a:t>boolean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15686" y="8374626"/>
            <a:ext cx="4680585" cy="87058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R="57785" algn="ctr">
              <a:lnSpc>
                <a:spcPct val="100000"/>
              </a:lnSpc>
              <a:spcBef>
                <a:spcPts val="894"/>
              </a:spcBef>
            </a:pPr>
            <a:r>
              <a:rPr sz="3600" spc="-10" dirty="0">
                <a:solidFill>
                  <a:srgbClr val="171717"/>
                </a:solidFill>
                <a:latin typeface="Arial MT"/>
                <a:cs typeface="Arial MT"/>
              </a:rPr>
              <a:t>UnaryOperator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09023" y="8732889"/>
            <a:ext cx="607060" cy="152400"/>
          </a:xfrm>
          <a:custGeom>
            <a:avLst/>
            <a:gdLst/>
            <a:ahLst/>
            <a:cxnLst/>
            <a:rect l="l" t="t" r="r" b="b"/>
            <a:pathLst>
              <a:path w="607060" h="152400">
                <a:moveTo>
                  <a:pt x="25534" y="48525"/>
                </a:moveTo>
                <a:lnTo>
                  <a:pt x="15637" y="50469"/>
                </a:lnTo>
                <a:lnTo>
                  <a:pt x="7534" y="55869"/>
                </a:lnTo>
                <a:lnTo>
                  <a:pt x="2048" y="63914"/>
                </a:lnTo>
                <a:lnTo>
                  <a:pt x="0" y="73790"/>
                </a:lnTo>
                <a:lnTo>
                  <a:pt x="1943" y="83687"/>
                </a:lnTo>
                <a:lnTo>
                  <a:pt x="7344" y="91790"/>
                </a:lnTo>
                <a:lnTo>
                  <a:pt x="15389" y="97276"/>
                </a:lnTo>
                <a:lnTo>
                  <a:pt x="25316" y="99325"/>
                </a:lnTo>
                <a:lnTo>
                  <a:pt x="35213" y="97381"/>
                </a:lnTo>
                <a:lnTo>
                  <a:pt x="43315" y="91981"/>
                </a:lnTo>
                <a:lnTo>
                  <a:pt x="48801" y="83936"/>
                </a:lnTo>
                <a:lnTo>
                  <a:pt x="50850" y="74060"/>
                </a:lnTo>
                <a:lnTo>
                  <a:pt x="48906" y="64163"/>
                </a:lnTo>
                <a:lnTo>
                  <a:pt x="43505" y="56060"/>
                </a:lnTo>
                <a:lnTo>
                  <a:pt x="35461" y="50574"/>
                </a:lnTo>
                <a:lnTo>
                  <a:pt x="25534" y="48525"/>
                </a:lnTo>
                <a:close/>
              </a:path>
              <a:path w="607060" h="152400">
                <a:moveTo>
                  <a:pt x="127184" y="49063"/>
                </a:moveTo>
                <a:lnTo>
                  <a:pt x="117286" y="51007"/>
                </a:lnTo>
                <a:lnTo>
                  <a:pt x="109184" y="56408"/>
                </a:lnTo>
                <a:lnTo>
                  <a:pt x="103698" y="64453"/>
                </a:lnTo>
                <a:lnTo>
                  <a:pt x="101649" y="74329"/>
                </a:lnTo>
                <a:lnTo>
                  <a:pt x="103592" y="84226"/>
                </a:lnTo>
                <a:lnTo>
                  <a:pt x="108993" y="92329"/>
                </a:lnTo>
                <a:lnTo>
                  <a:pt x="117038" y="97815"/>
                </a:lnTo>
                <a:lnTo>
                  <a:pt x="126965" y="99863"/>
                </a:lnTo>
                <a:lnTo>
                  <a:pt x="136862" y="97920"/>
                </a:lnTo>
                <a:lnTo>
                  <a:pt x="144964" y="92519"/>
                </a:lnTo>
                <a:lnTo>
                  <a:pt x="150450" y="84475"/>
                </a:lnTo>
                <a:lnTo>
                  <a:pt x="152499" y="74598"/>
                </a:lnTo>
                <a:lnTo>
                  <a:pt x="150555" y="64701"/>
                </a:lnTo>
                <a:lnTo>
                  <a:pt x="145155" y="56599"/>
                </a:lnTo>
                <a:lnTo>
                  <a:pt x="137110" y="51113"/>
                </a:lnTo>
                <a:lnTo>
                  <a:pt x="127184" y="49063"/>
                </a:lnTo>
                <a:close/>
              </a:path>
              <a:path w="607060" h="152400">
                <a:moveTo>
                  <a:pt x="228833" y="49603"/>
                </a:moveTo>
                <a:lnTo>
                  <a:pt x="218936" y="51546"/>
                </a:lnTo>
                <a:lnTo>
                  <a:pt x="210833" y="56947"/>
                </a:lnTo>
                <a:lnTo>
                  <a:pt x="205347" y="64992"/>
                </a:lnTo>
                <a:lnTo>
                  <a:pt x="203299" y="74867"/>
                </a:lnTo>
                <a:lnTo>
                  <a:pt x="205242" y="84765"/>
                </a:lnTo>
                <a:lnTo>
                  <a:pt x="210642" y="92868"/>
                </a:lnTo>
                <a:lnTo>
                  <a:pt x="218687" y="98354"/>
                </a:lnTo>
                <a:lnTo>
                  <a:pt x="228615" y="100402"/>
                </a:lnTo>
                <a:lnTo>
                  <a:pt x="238512" y="98459"/>
                </a:lnTo>
                <a:lnTo>
                  <a:pt x="246614" y="93058"/>
                </a:lnTo>
                <a:lnTo>
                  <a:pt x="252100" y="85014"/>
                </a:lnTo>
                <a:lnTo>
                  <a:pt x="254148" y="75138"/>
                </a:lnTo>
                <a:lnTo>
                  <a:pt x="252205" y="65240"/>
                </a:lnTo>
                <a:lnTo>
                  <a:pt x="246804" y="57137"/>
                </a:lnTo>
                <a:lnTo>
                  <a:pt x="238760" y="51651"/>
                </a:lnTo>
                <a:lnTo>
                  <a:pt x="228833" y="49603"/>
                </a:lnTo>
                <a:close/>
              </a:path>
              <a:path w="607060" h="152400">
                <a:moveTo>
                  <a:pt x="330481" y="50142"/>
                </a:moveTo>
                <a:lnTo>
                  <a:pt x="320585" y="52085"/>
                </a:lnTo>
                <a:lnTo>
                  <a:pt x="312482" y="57486"/>
                </a:lnTo>
                <a:lnTo>
                  <a:pt x="306996" y="65531"/>
                </a:lnTo>
                <a:lnTo>
                  <a:pt x="304948" y="75407"/>
                </a:lnTo>
                <a:lnTo>
                  <a:pt x="306891" y="85304"/>
                </a:lnTo>
                <a:lnTo>
                  <a:pt x="312292" y="93406"/>
                </a:lnTo>
                <a:lnTo>
                  <a:pt x="320337" y="98892"/>
                </a:lnTo>
                <a:lnTo>
                  <a:pt x="330213" y="100940"/>
                </a:lnTo>
                <a:lnTo>
                  <a:pt x="340161" y="98998"/>
                </a:lnTo>
                <a:lnTo>
                  <a:pt x="348264" y="93597"/>
                </a:lnTo>
                <a:lnTo>
                  <a:pt x="353750" y="85552"/>
                </a:lnTo>
                <a:lnTo>
                  <a:pt x="355798" y="75676"/>
                </a:lnTo>
                <a:lnTo>
                  <a:pt x="353854" y="65779"/>
                </a:lnTo>
                <a:lnTo>
                  <a:pt x="348454" y="57676"/>
                </a:lnTo>
                <a:lnTo>
                  <a:pt x="340409" y="52190"/>
                </a:lnTo>
                <a:lnTo>
                  <a:pt x="330481" y="50142"/>
                </a:lnTo>
                <a:close/>
              </a:path>
              <a:path w="607060" h="152400">
                <a:moveTo>
                  <a:pt x="454670" y="0"/>
                </a:moveTo>
                <a:lnTo>
                  <a:pt x="454328" y="64553"/>
                </a:lnTo>
                <a:lnTo>
                  <a:pt x="455504" y="66317"/>
                </a:lnTo>
                <a:lnTo>
                  <a:pt x="457447" y="76215"/>
                </a:lnTo>
                <a:lnTo>
                  <a:pt x="455399" y="86091"/>
                </a:lnTo>
                <a:lnTo>
                  <a:pt x="454204" y="87843"/>
                </a:lnTo>
                <a:lnTo>
                  <a:pt x="453862" y="152397"/>
                </a:lnTo>
                <a:lnTo>
                  <a:pt x="606663" y="77006"/>
                </a:lnTo>
                <a:lnTo>
                  <a:pt x="454670" y="0"/>
                </a:lnTo>
                <a:close/>
              </a:path>
              <a:path w="607060" h="152400">
                <a:moveTo>
                  <a:pt x="432131" y="50680"/>
                </a:moveTo>
                <a:lnTo>
                  <a:pt x="422234" y="52624"/>
                </a:lnTo>
                <a:lnTo>
                  <a:pt x="414132" y="58025"/>
                </a:lnTo>
                <a:lnTo>
                  <a:pt x="408646" y="66069"/>
                </a:lnTo>
                <a:lnTo>
                  <a:pt x="406598" y="75946"/>
                </a:lnTo>
                <a:lnTo>
                  <a:pt x="408541" y="85842"/>
                </a:lnTo>
                <a:lnTo>
                  <a:pt x="413941" y="93945"/>
                </a:lnTo>
                <a:lnTo>
                  <a:pt x="421986" y="99431"/>
                </a:lnTo>
                <a:lnTo>
                  <a:pt x="431913" y="101480"/>
                </a:lnTo>
                <a:lnTo>
                  <a:pt x="441810" y="99536"/>
                </a:lnTo>
                <a:lnTo>
                  <a:pt x="449913" y="94136"/>
                </a:lnTo>
                <a:lnTo>
                  <a:pt x="454204" y="87843"/>
                </a:lnTo>
                <a:lnTo>
                  <a:pt x="454328" y="64553"/>
                </a:lnTo>
                <a:lnTo>
                  <a:pt x="450103" y="58215"/>
                </a:lnTo>
                <a:lnTo>
                  <a:pt x="442058" y="52729"/>
                </a:lnTo>
                <a:lnTo>
                  <a:pt x="432131" y="50680"/>
                </a:lnTo>
                <a:close/>
              </a:path>
              <a:path w="607060" h="152400">
                <a:moveTo>
                  <a:pt x="454328" y="64553"/>
                </a:moveTo>
                <a:lnTo>
                  <a:pt x="454204" y="87843"/>
                </a:lnTo>
                <a:lnTo>
                  <a:pt x="455399" y="86091"/>
                </a:lnTo>
                <a:lnTo>
                  <a:pt x="457447" y="76215"/>
                </a:lnTo>
                <a:lnTo>
                  <a:pt x="455504" y="66317"/>
                </a:lnTo>
                <a:lnTo>
                  <a:pt x="454328" y="64553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110974" y="8499347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45" dirty="0">
                <a:solidFill>
                  <a:srgbClr val="A62E5C"/>
                </a:solidFill>
                <a:latin typeface="Arial Black"/>
                <a:cs typeface="Arial Black"/>
              </a:rPr>
              <a:t>T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670290" y="8726482"/>
            <a:ext cx="607060" cy="152400"/>
          </a:xfrm>
          <a:custGeom>
            <a:avLst/>
            <a:gdLst/>
            <a:ahLst/>
            <a:cxnLst/>
            <a:rect l="l" t="t" r="r" b="b"/>
            <a:pathLst>
              <a:path w="607059" h="152400">
                <a:moveTo>
                  <a:pt x="25020" y="58016"/>
                </a:moveTo>
                <a:lnTo>
                  <a:pt x="15117" y="60178"/>
                </a:lnTo>
                <a:lnTo>
                  <a:pt x="7136" y="65757"/>
                </a:lnTo>
                <a:lnTo>
                  <a:pt x="1829" y="73921"/>
                </a:lnTo>
                <a:lnTo>
                  <a:pt x="0" y="83840"/>
                </a:lnTo>
                <a:lnTo>
                  <a:pt x="2162" y="93692"/>
                </a:lnTo>
                <a:lnTo>
                  <a:pt x="7740" y="101673"/>
                </a:lnTo>
                <a:lnTo>
                  <a:pt x="15905" y="106980"/>
                </a:lnTo>
                <a:lnTo>
                  <a:pt x="25824" y="108809"/>
                </a:lnTo>
                <a:lnTo>
                  <a:pt x="35727" y="106646"/>
                </a:lnTo>
                <a:lnTo>
                  <a:pt x="43708" y="101067"/>
                </a:lnTo>
                <a:lnTo>
                  <a:pt x="49015" y="92903"/>
                </a:lnTo>
                <a:lnTo>
                  <a:pt x="50844" y="82984"/>
                </a:lnTo>
                <a:lnTo>
                  <a:pt x="48682" y="73132"/>
                </a:lnTo>
                <a:lnTo>
                  <a:pt x="43103" y="65151"/>
                </a:lnTo>
                <a:lnTo>
                  <a:pt x="34939" y="59845"/>
                </a:lnTo>
                <a:lnTo>
                  <a:pt x="25020" y="58016"/>
                </a:lnTo>
                <a:close/>
              </a:path>
              <a:path w="607059" h="152400">
                <a:moveTo>
                  <a:pt x="126605" y="56305"/>
                </a:moveTo>
                <a:lnTo>
                  <a:pt x="116753" y="58467"/>
                </a:lnTo>
                <a:lnTo>
                  <a:pt x="108772" y="64045"/>
                </a:lnTo>
                <a:lnTo>
                  <a:pt x="103466" y="72210"/>
                </a:lnTo>
                <a:lnTo>
                  <a:pt x="101636" y="82129"/>
                </a:lnTo>
                <a:lnTo>
                  <a:pt x="103799" y="91981"/>
                </a:lnTo>
                <a:lnTo>
                  <a:pt x="109377" y="99962"/>
                </a:lnTo>
                <a:lnTo>
                  <a:pt x="117542" y="105268"/>
                </a:lnTo>
                <a:lnTo>
                  <a:pt x="127461" y="107097"/>
                </a:lnTo>
                <a:lnTo>
                  <a:pt x="137363" y="104934"/>
                </a:lnTo>
                <a:lnTo>
                  <a:pt x="145344" y="99355"/>
                </a:lnTo>
                <a:lnTo>
                  <a:pt x="150650" y="91191"/>
                </a:lnTo>
                <a:lnTo>
                  <a:pt x="152480" y="81272"/>
                </a:lnTo>
                <a:lnTo>
                  <a:pt x="150317" y="71420"/>
                </a:lnTo>
                <a:lnTo>
                  <a:pt x="144739" y="63439"/>
                </a:lnTo>
                <a:lnTo>
                  <a:pt x="136575" y="58133"/>
                </a:lnTo>
                <a:lnTo>
                  <a:pt x="126605" y="56305"/>
                </a:lnTo>
                <a:close/>
              </a:path>
              <a:path w="607059" h="152400">
                <a:moveTo>
                  <a:pt x="228241" y="54593"/>
                </a:moveTo>
                <a:lnTo>
                  <a:pt x="218390" y="56755"/>
                </a:lnTo>
                <a:lnTo>
                  <a:pt x="210409" y="62333"/>
                </a:lnTo>
                <a:lnTo>
                  <a:pt x="205102" y="70498"/>
                </a:lnTo>
                <a:lnTo>
                  <a:pt x="203273" y="80417"/>
                </a:lnTo>
                <a:lnTo>
                  <a:pt x="205435" y="90269"/>
                </a:lnTo>
                <a:lnTo>
                  <a:pt x="211014" y="98250"/>
                </a:lnTo>
                <a:lnTo>
                  <a:pt x="219178" y="103556"/>
                </a:lnTo>
                <a:lnTo>
                  <a:pt x="229097" y="105385"/>
                </a:lnTo>
                <a:lnTo>
                  <a:pt x="239000" y="103222"/>
                </a:lnTo>
                <a:lnTo>
                  <a:pt x="246981" y="97644"/>
                </a:lnTo>
                <a:lnTo>
                  <a:pt x="252287" y="89479"/>
                </a:lnTo>
                <a:lnTo>
                  <a:pt x="254116" y="79560"/>
                </a:lnTo>
                <a:lnTo>
                  <a:pt x="251954" y="69708"/>
                </a:lnTo>
                <a:lnTo>
                  <a:pt x="246375" y="61728"/>
                </a:lnTo>
                <a:lnTo>
                  <a:pt x="238211" y="56421"/>
                </a:lnTo>
                <a:lnTo>
                  <a:pt x="228241" y="54593"/>
                </a:lnTo>
                <a:close/>
              </a:path>
              <a:path w="607059" h="152400">
                <a:moveTo>
                  <a:pt x="329878" y="52881"/>
                </a:moveTo>
                <a:lnTo>
                  <a:pt x="320026" y="55043"/>
                </a:lnTo>
                <a:lnTo>
                  <a:pt x="312045" y="60622"/>
                </a:lnTo>
                <a:lnTo>
                  <a:pt x="306738" y="68786"/>
                </a:lnTo>
                <a:lnTo>
                  <a:pt x="304909" y="78705"/>
                </a:lnTo>
                <a:lnTo>
                  <a:pt x="307071" y="88557"/>
                </a:lnTo>
                <a:lnTo>
                  <a:pt x="312650" y="96538"/>
                </a:lnTo>
                <a:lnTo>
                  <a:pt x="320814" y="101844"/>
                </a:lnTo>
                <a:lnTo>
                  <a:pt x="330733" y="103673"/>
                </a:lnTo>
                <a:lnTo>
                  <a:pt x="340636" y="101510"/>
                </a:lnTo>
                <a:lnTo>
                  <a:pt x="348617" y="95932"/>
                </a:lnTo>
                <a:lnTo>
                  <a:pt x="353924" y="87767"/>
                </a:lnTo>
                <a:lnTo>
                  <a:pt x="355753" y="77848"/>
                </a:lnTo>
                <a:lnTo>
                  <a:pt x="353591" y="67996"/>
                </a:lnTo>
                <a:lnTo>
                  <a:pt x="348012" y="60016"/>
                </a:lnTo>
                <a:lnTo>
                  <a:pt x="339848" y="54709"/>
                </a:lnTo>
                <a:lnTo>
                  <a:pt x="329878" y="52881"/>
                </a:lnTo>
                <a:close/>
              </a:path>
              <a:path w="607059" h="152400">
                <a:moveTo>
                  <a:pt x="453000" y="0"/>
                </a:moveTo>
                <a:lnTo>
                  <a:pt x="454089" y="64657"/>
                </a:lnTo>
                <a:lnTo>
                  <a:pt x="455226" y="66285"/>
                </a:lnTo>
                <a:lnTo>
                  <a:pt x="457389" y="76137"/>
                </a:lnTo>
                <a:lnTo>
                  <a:pt x="455559" y="86056"/>
                </a:lnTo>
                <a:lnTo>
                  <a:pt x="454477" y="87721"/>
                </a:lnTo>
                <a:lnTo>
                  <a:pt x="455566" y="152378"/>
                </a:lnTo>
                <a:lnTo>
                  <a:pt x="606662" y="73623"/>
                </a:lnTo>
                <a:lnTo>
                  <a:pt x="453000" y="0"/>
                </a:lnTo>
                <a:close/>
              </a:path>
              <a:path w="607059" h="152400">
                <a:moveTo>
                  <a:pt x="431514" y="51169"/>
                </a:moveTo>
                <a:lnTo>
                  <a:pt x="421662" y="53331"/>
                </a:lnTo>
                <a:lnTo>
                  <a:pt x="413681" y="58910"/>
                </a:lnTo>
                <a:lnTo>
                  <a:pt x="408375" y="67074"/>
                </a:lnTo>
                <a:lnTo>
                  <a:pt x="406546" y="76993"/>
                </a:lnTo>
                <a:lnTo>
                  <a:pt x="408708" y="86845"/>
                </a:lnTo>
                <a:lnTo>
                  <a:pt x="414287" y="94826"/>
                </a:lnTo>
                <a:lnTo>
                  <a:pt x="422451" y="100132"/>
                </a:lnTo>
                <a:lnTo>
                  <a:pt x="432370" y="101961"/>
                </a:lnTo>
                <a:lnTo>
                  <a:pt x="442272" y="99799"/>
                </a:lnTo>
                <a:lnTo>
                  <a:pt x="450253" y="94220"/>
                </a:lnTo>
                <a:lnTo>
                  <a:pt x="454477" y="87721"/>
                </a:lnTo>
                <a:lnTo>
                  <a:pt x="454089" y="64657"/>
                </a:lnTo>
                <a:lnTo>
                  <a:pt x="449648" y="58304"/>
                </a:lnTo>
                <a:lnTo>
                  <a:pt x="441484" y="52997"/>
                </a:lnTo>
                <a:lnTo>
                  <a:pt x="431514" y="51169"/>
                </a:lnTo>
                <a:close/>
              </a:path>
              <a:path w="607059" h="152400">
                <a:moveTo>
                  <a:pt x="454089" y="64657"/>
                </a:moveTo>
                <a:lnTo>
                  <a:pt x="454477" y="87721"/>
                </a:lnTo>
                <a:lnTo>
                  <a:pt x="455559" y="86056"/>
                </a:lnTo>
                <a:lnTo>
                  <a:pt x="457389" y="76137"/>
                </a:lnTo>
                <a:lnTo>
                  <a:pt x="455226" y="66285"/>
                </a:lnTo>
                <a:lnTo>
                  <a:pt x="454089" y="64657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264251" y="8493252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45" dirty="0">
                <a:solidFill>
                  <a:srgbClr val="A62E5C"/>
                </a:solidFill>
                <a:latin typeface="Arial Black"/>
                <a:cs typeface="Arial Black"/>
              </a:rPr>
              <a:t>T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960402" y="2602800"/>
            <a:ext cx="4680585" cy="87058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L="1227455">
              <a:lnSpc>
                <a:spcPct val="100000"/>
              </a:lnSpc>
              <a:spcBef>
                <a:spcPts val="890"/>
              </a:spcBef>
            </a:pPr>
            <a:r>
              <a:rPr sz="3600" spc="-10" dirty="0">
                <a:solidFill>
                  <a:srgbClr val="171717"/>
                </a:solidFill>
                <a:latin typeface="Arial MT"/>
                <a:cs typeface="Arial MT"/>
              </a:rPr>
              <a:t>BiFunction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353743" y="2961869"/>
            <a:ext cx="607060" cy="152400"/>
          </a:xfrm>
          <a:custGeom>
            <a:avLst/>
            <a:gdLst/>
            <a:ahLst/>
            <a:cxnLst/>
            <a:rect l="l" t="t" r="r" b="b"/>
            <a:pathLst>
              <a:path w="607059" h="152400">
                <a:moveTo>
                  <a:pt x="25400" y="50798"/>
                </a:moveTo>
                <a:lnTo>
                  <a:pt x="15513" y="52794"/>
                </a:lnTo>
                <a:lnTo>
                  <a:pt x="7439" y="58238"/>
                </a:lnTo>
                <a:lnTo>
                  <a:pt x="1996" y="66312"/>
                </a:lnTo>
                <a:lnTo>
                  <a:pt x="0" y="76198"/>
                </a:lnTo>
                <a:lnTo>
                  <a:pt x="1995" y="86085"/>
                </a:lnTo>
                <a:lnTo>
                  <a:pt x="7439" y="94159"/>
                </a:lnTo>
                <a:lnTo>
                  <a:pt x="15512" y="99602"/>
                </a:lnTo>
                <a:lnTo>
                  <a:pt x="25449" y="101598"/>
                </a:lnTo>
                <a:lnTo>
                  <a:pt x="35336" y="99602"/>
                </a:lnTo>
                <a:lnTo>
                  <a:pt x="43410" y="94159"/>
                </a:lnTo>
                <a:lnTo>
                  <a:pt x="48854" y="86085"/>
                </a:lnTo>
                <a:lnTo>
                  <a:pt x="50850" y="76198"/>
                </a:lnTo>
                <a:lnTo>
                  <a:pt x="48854" y="66312"/>
                </a:lnTo>
                <a:lnTo>
                  <a:pt x="43410" y="58238"/>
                </a:lnTo>
                <a:lnTo>
                  <a:pt x="35337" y="52794"/>
                </a:lnTo>
                <a:lnTo>
                  <a:pt x="25400" y="50798"/>
                </a:lnTo>
                <a:close/>
              </a:path>
              <a:path w="607059" h="152400">
                <a:moveTo>
                  <a:pt x="127050" y="50798"/>
                </a:moveTo>
                <a:lnTo>
                  <a:pt x="117163" y="52794"/>
                </a:lnTo>
                <a:lnTo>
                  <a:pt x="109090" y="58238"/>
                </a:lnTo>
                <a:lnTo>
                  <a:pt x="103646" y="66312"/>
                </a:lnTo>
                <a:lnTo>
                  <a:pt x="101650" y="76198"/>
                </a:lnTo>
                <a:lnTo>
                  <a:pt x="103646" y="86085"/>
                </a:lnTo>
                <a:lnTo>
                  <a:pt x="109089" y="94159"/>
                </a:lnTo>
                <a:lnTo>
                  <a:pt x="117163" y="99602"/>
                </a:lnTo>
                <a:lnTo>
                  <a:pt x="127100" y="101598"/>
                </a:lnTo>
                <a:lnTo>
                  <a:pt x="136987" y="99602"/>
                </a:lnTo>
                <a:lnTo>
                  <a:pt x="145061" y="94159"/>
                </a:lnTo>
                <a:lnTo>
                  <a:pt x="150505" y="86085"/>
                </a:lnTo>
                <a:lnTo>
                  <a:pt x="152501" y="76198"/>
                </a:lnTo>
                <a:lnTo>
                  <a:pt x="150505" y="66312"/>
                </a:lnTo>
                <a:lnTo>
                  <a:pt x="145061" y="58238"/>
                </a:lnTo>
                <a:lnTo>
                  <a:pt x="136988" y="52794"/>
                </a:lnTo>
                <a:lnTo>
                  <a:pt x="127050" y="50798"/>
                </a:lnTo>
                <a:close/>
              </a:path>
              <a:path w="607059" h="152400">
                <a:moveTo>
                  <a:pt x="228701" y="50800"/>
                </a:moveTo>
                <a:lnTo>
                  <a:pt x="218814" y="52796"/>
                </a:lnTo>
                <a:lnTo>
                  <a:pt x="210740" y="58239"/>
                </a:lnTo>
                <a:lnTo>
                  <a:pt x="205297" y="66313"/>
                </a:lnTo>
                <a:lnTo>
                  <a:pt x="203301" y="76200"/>
                </a:lnTo>
                <a:lnTo>
                  <a:pt x="205297" y="86086"/>
                </a:lnTo>
                <a:lnTo>
                  <a:pt x="210740" y="94160"/>
                </a:lnTo>
                <a:lnTo>
                  <a:pt x="218814" y="99603"/>
                </a:lnTo>
                <a:lnTo>
                  <a:pt x="228751" y="101600"/>
                </a:lnTo>
                <a:lnTo>
                  <a:pt x="238638" y="99603"/>
                </a:lnTo>
                <a:lnTo>
                  <a:pt x="246712" y="94160"/>
                </a:lnTo>
                <a:lnTo>
                  <a:pt x="252156" y="86086"/>
                </a:lnTo>
                <a:lnTo>
                  <a:pt x="254152" y="76200"/>
                </a:lnTo>
                <a:lnTo>
                  <a:pt x="252156" y="66313"/>
                </a:lnTo>
                <a:lnTo>
                  <a:pt x="246712" y="58239"/>
                </a:lnTo>
                <a:lnTo>
                  <a:pt x="238638" y="52796"/>
                </a:lnTo>
                <a:lnTo>
                  <a:pt x="228701" y="50800"/>
                </a:lnTo>
                <a:close/>
              </a:path>
              <a:path w="607059" h="152400">
                <a:moveTo>
                  <a:pt x="330352" y="50800"/>
                </a:moveTo>
                <a:lnTo>
                  <a:pt x="320465" y="52796"/>
                </a:lnTo>
                <a:lnTo>
                  <a:pt x="312391" y="58239"/>
                </a:lnTo>
                <a:lnTo>
                  <a:pt x="306948" y="66313"/>
                </a:lnTo>
                <a:lnTo>
                  <a:pt x="304952" y="76200"/>
                </a:lnTo>
                <a:lnTo>
                  <a:pt x="306948" y="86086"/>
                </a:lnTo>
                <a:lnTo>
                  <a:pt x="312391" y="94160"/>
                </a:lnTo>
                <a:lnTo>
                  <a:pt x="320465" y="99603"/>
                </a:lnTo>
                <a:lnTo>
                  <a:pt x="330403" y="101600"/>
                </a:lnTo>
                <a:lnTo>
                  <a:pt x="340289" y="99603"/>
                </a:lnTo>
                <a:lnTo>
                  <a:pt x="348363" y="94160"/>
                </a:lnTo>
                <a:lnTo>
                  <a:pt x="353807" y="86086"/>
                </a:lnTo>
                <a:lnTo>
                  <a:pt x="355803" y="76200"/>
                </a:lnTo>
                <a:lnTo>
                  <a:pt x="353807" y="66313"/>
                </a:lnTo>
                <a:lnTo>
                  <a:pt x="348363" y="58239"/>
                </a:lnTo>
                <a:lnTo>
                  <a:pt x="340289" y="52796"/>
                </a:lnTo>
                <a:lnTo>
                  <a:pt x="330352" y="50800"/>
                </a:lnTo>
                <a:close/>
              </a:path>
              <a:path w="607059" h="152400">
                <a:moveTo>
                  <a:pt x="454258" y="0"/>
                </a:moveTo>
                <a:lnTo>
                  <a:pt x="454258" y="64534"/>
                </a:lnTo>
                <a:lnTo>
                  <a:pt x="455457" y="66313"/>
                </a:lnTo>
                <a:lnTo>
                  <a:pt x="457453" y="76200"/>
                </a:lnTo>
                <a:lnTo>
                  <a:pt x="455457" y="86086"/>
                </a:lnTo>
                <a:lnTo>
                  <a:pt x="454258" y="87865"/>
                </a:lnTo>
                <a:lnTo>
                  <a:pt x="454258" y="152400"/>
                </a:lnTo>
                <a:lnTo>
                  <a:pt x="606658" y="76200"/>
                </a:lnTo>
                <a:lnTo>
                  <a:pt x="454258" y="0"/>
                </a:lnTo>
                <a:close/>
              </a:path>
              <a:path w="607059" h="152400">
                <a:moveTo>
                  <a:pt x="432003" y="50800"/>
                </a:moveTo>
                <a:lnTo>
                  <a:pt x="422116" y="52796"/>
                </a:lnTo>
                <a:lnTo>
                  <a:pt x="414042" y="58239"/>
                </a:lnTo>
                <a:lnTo>
                  <a:pt x="408599" y="66313"/>
                </a:lnTo>
                <a:lnTo>
                  <a:pt x="406603" y="76200"/>
                </a:lnTo>
                <a:lnTo>
                  <a:pt x="408599" y="86086"/>
                </a:lnTo>
                <a:lnTo>
                  <a:pt x="414042" y="94160"/>
                </a:lnTo>
                <a:lnTo>
                  <a:pt x="422116" y="99603"/>
                </a:lnTo>
                <a:lnTo>
                  <a:pt x="432053" y="101600"/>
                </a:lnTo>
                <a:lnTo>
                  <a:pt x="441940" y="99603"/>
                </a:lnTo>
                <a:lnTo>
                  <a:pt x="450014" y="94160"/>
                </a:lnTo>
                <a:lnTo>
                  <a:pt x="454258" y="87865"/>
                </a:lnTo>
                <a:lnTo>
                  <a:pt x="454258" y="64534"/>
                </a:lnTo>
                <a:lnTo>
                  <a:pt x="450014" y="58239"/>
                </a:lnTo>
                <a:lnTo>
                  <a:pt x="441940" y="52796"/>
                </a:lnTo>
                <a:lnTo>
                  <a:pt x="432003" y="50800"/>
                </a:lnTo>
                <a:close/>
              </a:path>
              <a:path w="607059" h="152400">
                <a:moveTo>
                  <a:pt x="454258" y="64534"/>
                </a:moveTo>
                <a:lnTo>
                  <a:pt x="454258" y="87865"/>
                </a:lnTo>
                <a:lnTo>
                  <a:pt x="455457" y="86086"/>
                </a:lnTo>
                <a:lnTo>
                  <a:pt x="457453" y="76200"/>
                </a:lnTo>
                <a:lnTo>
                  <a:pt x="455457" y="66313"/>
                </a:lnTo>
                <a:lnTo>
                  <a:pt x="454258" y="6453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9565157" y="2732531"/>
            <a:ext cx="7613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75" dirty="0">
                <a:solidFill>
                  <a:srgbClr val="A62E5C"/>
                </a:solidFill>
                <a:latin typeface="Arial Black"/>
                <a:cs typeface="Arial Black"/>
              </a:rPr>
              <a:t>T,</a:t>
            </a:r>
            <a:r>
              <a:rPr sz="3200" spc="-229" dirty="0">
                <a:solidFill>
                  <a:srgbClr val="A62E5C"/>
                </a:solidFill>
                <a:latin typeface="Arial Black"/>
                <a:cs typeface="Arial Black"/>
              </a:rPr>
              <a:t> </a:t>
            </a:r>
            <a:r>
              <a:rPr sz="3200" spc="-425" dirty="0">
                <a:solidFill>
                  <a:srgbClr val="A62E5C"/>
                </a:solidFill>
                <a:latin typeface="Arial Black"/>
                <a:cs typeface="Arial Black"/>
              </a:rPr>
              <a:t>U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5614992" y="2958748"/>
            <a:ext cx="607060" cy="152400"/>
          </a:xfrm>
          <a:custGeom>
            <a:avLst/>
            <a:gdLst/>
            <a:ahLst/>
            <a:cxnLst/>
            <a:rect l="l" t="t" r="r" b="b"/>
            <a:pathLst>
              <a:path w="607059" h="152400">
                <a:moveTo>
                  <a:pt x="25273" y="53921"/>
                </a:moveTo>
                <a:lnTo>
                  <a:pt x="15346" y="55989"/>
                </a:lnTo>
                <a:lnTo>
                  <a:pt x="7310" y="61491"/>
                </a:lnTo>
                <a:lnTo>
                  <a:pt x="1924" y="69604"/>
                </a:lnTo>
                <a:lnTo>
                  <a:pt x="0" y="79505"/>
                </a:lnTo>
                <a:lnTo>
                  <a:pt x="2067" y="89377"/>
                </a:lnTo>
                <a:lnTo>
                  <a:pt x="7570" y="97411"/>
                </a:lnTo>
                <a:lnTo>
                  <a:pt x="15685" y="102796"/>
                </a:lnTo>
                <a:lnTo>
                  <a:pt x="25590" y="104720"/>
                </a:lnTo>
                <a:lnTo>
                  <a:pt x="35509" y="102651"/>
                </a:lnTo>
                <a:lnTo>
                  <a:pt x="43541" y="97149"/>
                </a:lnTo>
                <a:lnTo>
                  <a:pt x="48926" y="89036"/>
                </a:lnTo>
                <a:lnTo>
                  <a:pt x="50850" y="79134"/>
                </a:lnTo>
                <a:lnTo>
                  <a:pt x="48783" y="69263"/>
                </a:lnTo>
                <a:lnTo>
                  <a:pt x="43281" y="61229"/>
                </a:lnTo>
                <a:lnTo>
                  <a:pt x="35170" y="55845"/>
                </a:lnTo>
                <a:lnTo>
                  <a:pt x="25273" y="53921"/>
                </a:lnTo>
                <a:close/>
              </a:path>
              <a:path w="607059" h="152400">
                <a:moveTo>
                  <a:pt x="126923" y="53181"/>
                </a:moveTo>
                <a:lnTo>
                  <a:pt x="116997" y="55249"/>
                </a:lnTo>
                <a:lnTo>
                  <a:pt x="108961" y="60751"/>
                </a:lnTo>
                <a:lnTo>
                  <a:pt x="103575" y="68864"/>
                </a:lnTo>
                <a:lnTo>
                  <a:pt x="101650" y="78765"/>
                </a:lnTo>
                <a:lnTo>
                  <a:pt x="103718" y="88637"/>
                </a:lnTo>
                <a:lnTo>
                  <a:pt x="109221" y="96671"/>
                </a:lnTo>
                <a:lnTo>
                  <a:pt x="117336" y="102055"/>
                </a:lnTo>
                <a:lnTo>
                  <a:pt x="127241" y="103979"/>
                </a:lnTo>
                <a:lnTo>
                  <a:pt x="137160" y="101911"/>
                </a:lnTo>
                <a:lnTo>
                  <a:pt x="145192" y="96409"/>
                </a:lnTo>
                <a:lnTo>
                  <a:pt x="150577" y="88296"/>
                </a:lnTo>
                <a:lnTo>
                  <a:pt x="152501" y="78395"/>
                </a:lnTo>
                <a:lnTo>
                  <a:pt x="150433" y="68523"/>
                </a:lnTo>
                <a:lnTo>
                  <a:pt x="144932" y="60489"/>
                </a:lnTo>
                <a:lnTo>
                  <a:pt x="136821" y="55104"/>
                </a:lnTo>
                <a:lnTo>
                  <a:pt x="126923" y="53181"/>
                </a:lnTo>
                <a:close/>
              </a:path>
              <a:path w="607059" h="152400">
                <a:moveTo>
                  <a:pt x="228561" y="52440"/>
                </a:moveTo>
                <a:lnTo>
                  <a:pt x="218642" y="54509"/>
                </a:lnTo>
                <a:lnTo>
                  <a:pt x="210610" y="60011"/>
                </a:lnTo>
                <a:lnTo>
                  <a:pt x="205226" y="68124"/>
                </a:lnTo>
                <a:lnTo>
                  <a:pt x="203301" y="78024"/>
                </a:lnTo>
                <a:lnTo>
                  <a:pt x="205369" y="87897"/>
                </a:lnTo>
                <a:lnTo>
                  <a:pt x="210872" y="95931"/>
                </a:lnTo>
                <a:lnTo>
                  <a:pt x="218987" y="101315"/>
                </a:lnTo>
                <a:lnTo>
                  <a:pt x="228892" y="103239"/>
                </a:lnTo>
                <a:lnTo>
                  <a:pt x="238811" y="101171"/>
                </a:lnTo>
                <a:lnTo>
                  <a:pt x="246843" y="95669"/>
                </a:lnTo>
                <a:lnTo>
                  <a:pt x="252227" y="87556"/>
                </a:lnTo>
                <a:lnTo>
                  <a:pt x="254152" y="77655"/>
                </a:lnTo>
                <a:lnTo>
                  <a:pt x="252084" y="67783"/>
                </a:lnTo>
                <a:lnTo>
                  <a:pt x="246581" y="59749"/>
                </a:lnTo>
                <a:lnTo>
                  <a:pt x="238466" y="54365"/>
                </a:lnTo>
                <a:lnTo>
                  <a:pt x="228561" y="52440"/>
                </a:lnTo>
                <a:close/>
              </a:path>
              <a:path w="607059" h="152400">
                <a:moveTo>
                  <a:pt x="330161" y="51701"/>
                </a:moveTo>
                <a:lnTo>
                  <a:pt x="320293" y="53769"/>
                </a:lnTo>
                <a:lnTo>
                  <a:pt x="312261" y="59271"/>
                </a:lnTo>
                <a:lnTo>
                  <a:pt x="306876" y="67384"/>
                </a:lnTo>
                <a:lnTo>
                  <a:pt x="304952" y="77285"/>
                </a:lnTo>
                <a:lnTo>
                  <a:pt x="307020" y="87157"/>
                </a:lnTo>
                <a:lnTo>
                  <a:pt x="312521" y="95191"/>
                </a:lnTo>
                <a:lnTo>
                  <a:pt x="320632" y="100576"/>
                </a:lnTo>
                <a:lnTo>
                  <a:pt x="330530" y="102500"/>
                </a:lnTo>
                <a:lnTo>
                  <a:pt x="340456" y="100431"/>
                </a:lnTo>
                <a:lnTo>
                  <a:pt x="348492" y="94929"/>
                </a:lnTo>
                <a:lnTo>
                  <a:pt x="353878" y="86816"/>
                </a:lnTo>
                <a:lnTo>
                  <a:pt x="355803" y="76915"/>
                </a:lnTo>
                <a:lnTo>
                  <a:pt x="353735" y="67043"/>
                </a:lnTo>
                <a:lnTo>
                  <a:pt x="348232" y="59009"/>
                </a:lnTo>
                <a:lnTo>
                  <a:pt x="340117" y="53624"/>
                </a:lnTo>
                <a:lnTo>
                  <a:pt x="330161" y="51701"/>
                </a:lnTo>
                <a:close/>
              </a:path>
              <a:path w="607059" h="152400">
                <a:moveTo>
                  <a:pt x="453720" y="0"/>
                </a:moveTo>
                <a:lnTo>
                  <a:pt x="454188" y="64568"/>
                </a:lnTo>
                <a:lnTo>
                  <a:pt x="455375" y="66303"/>
                </a:lnTo>
                <a:lnTo>
                  <a:pt x="457441" y="76175"/>
                </a:lnTo>
                <a:lnTo>
                  <a:pt x="455523" y="86076"/>
                </a:lnTo>
                <a:lnTo>
                  <a:pt x="454357" y="87835"/>
                </a:lnTo>
                <a:lnTo>
                  <a:pt x="454825" y="152396"/>
                </a:lnTo>
                <a:lnTo>
                  <a:pt x="606666" y="75088"/>
                </a:lnTo>
                <a:lnTo>
                  <a:pt x="453720" y="0"/>
                </a:lnTo>
                <a:close/>
              </a:path>
              <a:path w="607059" h="152400">
                <a:moveTo>
                  <a:pt x="431863" y="50961"/>
                </a:moveTo>
                <a:lnTo>
                  <a:pt x="421939" y="53029"/>
                </a:lnTo>
                <a:lnTo>
                  <a:pt x="413907" y="58531"/>
                </a:lnTo>
                <a:lnTo>
                  <a:pt x="408525" y="66644"/>
                </a:lnTo>
                <a:lnTo>
                  <a:pt x="406603" y="76545"/>
                </a:lnTo>
                <a:lnTo>
                  <a:pt x="408670" y="86417"/>
                </a:lnTo>
                <a:lnTo>
                  <a:pt x="414172" y="94451"/>
                </a:lnTo>
                <a:lnTo>
                  <a:pt x="422283" y="99835"/>
                </a:lnTo>
                <a:lnTo>
                  <a:pt x="432180" y="101760"/>
                </a:lnTo>
                <a:lnTo>
                  <a:pt x="442107" y="99691"/>
                </a:lnTo>
                <a:lnTo>
                  <a:pt x="450141" y="94189"/>
                </a:lnTo>
                <a:lnTo>
                  <a:pt x="454357" y="87835"/>
                </a:lnTo>
                <a:lnTo>
                  <a:pt x="454188" y="64568"/>
                </a:lnTo>
                <a:lnTo>
                  <a:pt x="449876" y="58269"/>
                </a:lnTo>
                <a:lnTo>
                  <a:pt x="441766" y="52884"/>
                </a:lnTo>
                <a:lnTo>
                  <a:pt x="431863" y="50961"/>
                </a:lnTo>
                <a:close/>
              </a:path>
              <a:path w="607059" h="152400">
                <a:moveTo>
                  <a:pt x="454188" y="64568"/>
                </a:moveTo>
                <a:lnTo>
                  <a:pt x="454357" y="87835"/>
                </a:lnTo>
                <a:lnTo>
                  <a:pt x="455523" y="86076"/>
                </a:lnTo>
                <a:lnTo>
                  <a:pt x="457441" y="76175"/>
                </a:lnTo>
                <a:lnTo>
                  <a:pt x="455375" y="66303"/>
                </a:lnTo>
                <a:lnTo>
                  <a:pt x="454188" y="64568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6208959" y="2726436"/>
            <a:ext cx="2889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75" dirty="0">
                <a:solidFill>
                  <a:srgbClr val="A62E5C"/>
                </a:solidFill>
                <a:latin typeface="Arial Black"/>
                <a:cs typeface="Arial Black"/>
              </a:rPr>
              <a:t>R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960776" y="6753957"/>
            <a:ext cx="4680585" cy="87058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L="1138555">
              <a:lnSpc>
                <a:spcPct val="100000"/>
              </a:lnSpc>
              <a:spcBef>
                <a:spcPts val="890"/>
              </a:spcBef>
            </a:pPr>
            <a:r>
              <a:rPr sz="3600" spc="-10" dirty="0">
                <a:solidFill>
                  <a:srgbClr val="171717"/>
                </a:solidFill>
                <a:latin typeface="Arial MT"/>
                <a:cs typeface="Arial MT"/>
              </a:rPr>
              <a:t>BiPredicate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0354119" y="7113633"/>
            <a:ext cx="607060" cy="152400"/>
          </a:xfrm>
          <a:custGeom>
            <a:avLst/>
            <a:gdLst/>
            <a:ahLst/>
            <a:cxnLst/>
            <a:rect l="l" t="t" r="r" b="b"/>
            <a:pathLst>
              <a:path w="607059" h="152400">
                <a:moveTo>
                  <a:pt x="25349" y="52505"/>
                </a:moveTo>
                <a:lnTo>
                  <a:pt x="15419" y="54541"/>
                </a:lnTo>
                <a:lnTo>
                  <a:pt x="7367" y="60016"/>
                </a:lnTo>
                <a:lnTo>
                  <a:pt x="1956" y="68111"/>
                </a:lnTo>
                <a:lnTo>
                  <a:pt x="0" y="78005"/>
                </a:lnTo>
                <a:lnTo>
                  <a:pt x="2035" y="87885"/>
                </a:lnTo>
                <a:lnTo>
                  <a:pt x="7510" y="95937"/>
                </a:lnTo>
                <a:lnTo>
                  <a:pt x="15605" y="101348"/>
                </a:lnTo>
                <a:lnTo>
                  <a:pt x="25500" y="103305"/>
                </a:lnTo>
                <a:lnTo>
                  <a:pt x="35430" y="101269"/>
                </a:lnTo>
                <a:lnTo>
                  <a:pt x="43481" y="95794"/>
                </a:lnTo>
                <a:lnTo>
                  <a:pt x="48892" y="87698"/>
                </a:lnTo>
                <a:lnTo>
                  <a:pt x="50849" y="77804"/>
                </a:lnTo>
                <a:lnTo>
                  <a:pt x="48814" y="67925"/>
                </a:lnTo>
                <a:lnTo>
                  <a:pt x="43338" y="59873"/>
                </a:lnTo>
                <a:lnTo>
                  <a:pt x="35243" y="54462"/>
                </a:lnTo>
                <a:lnTo>
                  <a:pt x="25349" y="52505"/>
                </a:lnTo>
                <a:close/>
              </a:path>
              <a:path w="607059" h="152400">
                <a:moveTo>
                  <a:pt x="126947" y="52101"/>
                </a:moveTo>
                <a:lnTo>
                  <a:pt x="117069" y="54137"/>
                </a:lnTo>
                <a:lnTo>
                  <a:pt x="109017" y="59612"/>
                </a:lnTo>
                <a:lnTo>
                  <a:pt x="103606" y="67707"/>
                </a:lnTo>
                <a:lnTo>
                  <a:pt x="101649" y="77602"/>
                </a:lnTo>
                <a:lnTo>
                  <a:pt x="103684" y="87481"/>
                </a:lnTo>
                <a:lnTo>
                  <a:pt x="109160" y="95532"/>
                </a:lnTo>
                <a:lnTo>
                  <a:pt x="117255" y="100943"/>
                </a:lnTo>
                <a:lnTo>
                  <a:pt x="127149" y="102900"/>
                </a:lnTo>
                <a:lnTo>
                  <a:pt x="137079" y="100865"/>
                </a:lnTo>
                <a:lnTo>
                  <a:pt x="145132" y="95389"/>
                </a:lnTo>
                <a:lnTo>
                  <a:pt x="150543" y="87294"/>
                </a:lnTo>
                <a:lnTo>
                  <a:pt x="152500" y="77400"/>
                </a:lnTo>
                <a:lnTo>
                  <a:pt x="150464" y="67520"/>
                </a:lnTo>
                <a:lnTo>
                  <a:pt x="144989" y="59468"/>
                </a:lnTo>
                <a:lnTo>
                  <a:pt x="136893" y="54057"/>
                </a:lnTo>
                <a:lnTo>
                  <a:pt x="126947" y="52101"/>
                </a:lnTo>
                <a:close/>
              </a:path>
              <a:path w="607059" h="152400">
                <a:moveTo>
                  <a:pt x="228649" y="51696"/>
                </a:moveTo>
                <a:lnTo>
                  <a:pt x="218719" y="53732"/>
                </a:lnTo>
                <a:lnTo>
                  <a:pt x="210667" y="59207"/>
                </a:lnTo>
                <a:lnTo>
                  <a:pt x="205255" y="67303"/>
                </a:lnTo>
                <a:lnTo>
                  <a:pt x="203299" y="77198"/>
                </a:lnTo>
                <a:lnTo>
                  <a:pt x="205334" y="87076"/>
                </a:lnTo>
                <a:lnTo>
                  <a:pt x="210810" y="95128"/>
                </a:lnTo>
                <a:lnTo>
                  <a:pt x="218905" y="100539"/>
                </a:lnTo>
                <a:lnTo>
                  <a:pt x="228800" y="102496"/>
                </a:lnTo>
                <a:lnTo>
                  <a:pt x="238729" y="100461"/>
                </a:lnTo>
                <a:lnTo>
                  <a:pt x="246781" y="94985"/>
                </a:lnTo>
                <a:lnTo>
                  <a:pt x="252193" y="86890"/>
                </a:lnTo>
                <a:lnTo>
                  <a:pt x="254149" y="76995"/>
                </a:lnTo>
                <a:lnTo>
                  <a:pt x="252114" y="67116"/>
                </a:lnTo>
                <a:lnTo>
                  <a:pt x="246638" y="59064"/>
                </a:lnTo>
                <a:lnTo>
                  <a:pt x="238543" y="53653"/>
                </a:lnTo>
                <a:lnTo>
                  <a:pt x="228649" y="51696"/>
                </a:lnTo>
                <a:close/>
              </a:path>
              <a:path w="607059" h="152400">
                <a:moveTo>
                  <a:pt x="330299" y="51292"/>
                </a:moveTo>
                <a:lnTo>
                  <a:pt x="320369" y="53328"/>
                </a:lnTo>
                <a:lnTo>
                  <a:pt x="312317" y="58803"/>
                </a:lnTo>
                <a:lnTo>
                  <a:pt x="306906" y="66898"/>
                </a:lnTo>
                <a:lnTo>
                  <a:pt x="304949" y="76793"/>
                </a:lnTo>
                <a:lnTo>
                  <a:pt x="306985" y="86672"/>
                </a:lnTo>
                <a:lnTo>
                  <a:pt x="312460" y="94724"/>
                </a:lnTo>
                <a:lnTo>
                  <a:pt x="320555" y="100135"/>
                </a:lnTo>
                <a:lnTo>
                  <a:pt x="330450" y="102092"/>
                </a:lnTo>
                <a:lnTo>
                  <a:pt x="340379" y="100056"/>
                </a:lnTo>
                <a:lnTo>
                  <a:pt x="348431" y="94581"/>
                </a:lnTo>
                <a:lnTo>
                  <a:pt x="353842" y="86485"/>
                </a:lnTo>
                <a:lnTo>
                  <a:pt x="355799" y="76591"/>
                </a:lnTo>
                <a:lnTo>
                  <a:pt x="353764" y="66712"/>
                </a:lnTo>
                <a:lnTo>
                  <a:pt x="348288" y="58660"/>
                </a:lnTo>
                <a:lnTo>
                  <a:pt x="340193" y="53249"/>
                </a:lnTo>
                <a:lnTo>
                  <a:pt x="330299" y="51292"/>
                </a:lnTo>
                <a:close/>
              </a:path>
              <a:path w="607059" h="152400">
                <a:moveTo>
                  <a:pt x="453956" y="0"/>
                </a:moveTo>
                <a:lnTo>
                  <a:pt x="454212" y="64540"/>
                </a:lnTo>
                <a:lnTo>
                  <a:pt x="455414" y="66308"/>
                </a:lnTo>
                <a:lnTo>
                  <a:pt x="457327" y="75592"/>
                </a:lnTo>
                <a:lnTo>
                  <a:pt x="457410" y="76389"/>
                </a:lnTo>
                <a:lnTo>
                  <a:pt x="455493" y="86081"/>
                </a:lnTo>
                <a:lnTo>
                  <a:pt x="454305" y="87858"/>
                </a:lnTo>
                <a:lnTo>
                  <a:pt x="454562" y="152398"/>
                </a:lnTo>
                <a:lnTo>
                  <a:pt x="606658" y="75592"/>
                </a:lnTo>
                <a:lnTo>
                  <a:pt x="453956" y="0"/>
                </a:lnTo>
                <a:close/>
              </a:path>
              <a:path w="607059" h="152400">
                <a:moveTo>
                  <a:pt x="431948" y="50887"/>
                </a:moveTo>
                <a:lnTo>
                  <a:pt x="422019" y="52923"/>
                </a:lnTo>
                <a:lnTo>
                  <a:pt x="413967" y="58398"/>
                </a:lnTo>
                <a:lnTo>
                  <a:pt x="408556" y="66494"/>
                </a:lnTo>
                <a:lnTo>
                  <a:pt x="406599" y="76389"/>
                </a:lnTo>
                <a:lnTo>
                  <a:pt x="408634" y="86267"/>
                </a:lnTo>
                <a:lnTo>
                  <a:pt x="414110" y="94319"/>
                </a:lnTo>
                <a:lnTo>
                  <a:pt x="422205" y="99730"/>
                </a:lnTo>
                <a:lnTo>
                  <a:pt x="432099" y="101687"/>
                </a:lnTo>
                <a:lnTo>
                  <a:pt x="442029" y="99652"/>
                </a:lnTo>
                <a:lnTo>
                  <a:pt x="450081" y="94176"/>
                </a:lnTo>
                <a:lnTo>
                  <a:pt x="454305" y="87858"/>
                </a:lnTo>
                <a:lnTo>
                  <a:pt x="454212" y="64540"/>
                </a:lnTo>
                <a:lnTo>
                  <a:pt x="449939" y="58255"/>
                </a:lnTo>
                <a:lnTo>
                  <a:pt x="441843" y="52844"/>
                </a:lnTo>
                <a:lnTo>
                  <a:pt x="431948" y="50887"/>
                </a:lnTo>
                <a:close/>
              </a:path>
              <a:path w="607059" h="152400">
                <a:moveTo>
                  <a:pt x="454212" y="64540"/>
                </a:moveTo>
                <a:lnTo>
                  <a:pt x="454305" y="87858"/>
                </a:lnTo>
                <a:lnTo>
                  <a:pt x="455493" y="86081"/>
                </a:lnTo>
                <a:lnTo>
                  <a:pt x="457410" y="76389"/>
                </a:lnTo>
                <a:lnTo>
                  <a:pt x="457327" y="75592"/>
                </a:lnTo>
                <a:lnTo>
                  <a:pt x="455414" y="66308"/>
                </a:lnTo>
                <a:lnTo>
                  <a:pt x="454212" y="6454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565533" y="6883907"/>
            <a:ext cx="7613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75" dirty="0">
                <a:solidFill>
                  <a:srgbClr val="A62E5C"/>
                </a:solidFill>
                <a:latin typeface="Arial Black"/>
                <a:cs typeface="Arial Black"/>
              </a:rPr>
              <a:t>T,</a:t>
            </a:r>
            <a:r>
              <a:rPr sz="3200" spc="-229" dirty="0">
                <a:solidFill>
                  <a:srgbClr val="A62E5C"/>
                </a:solidFill>
                <a:latin typeface="Arial Black"/>
                <a:cs typeface="Arial Black"/>
              </a:rPr>
              <a:t> </a:t>
            </a:r>
            <a:r>
              <a:rPr sz="3200" spc="-425" dirty="0">
                <a:solidFill>
                  <a:srgbClr val="A62E5C"/>
                </a:solidFill>
                <a:latin typeface="Arial Black"/>
                <a:cs typeface="Arial Black"/>
              </a:rPr>
              <a:t>U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5615373" y="7115889"/>
            <a:ext cx="607060" cy="152400"/>
          </a:xfrm>
          <a:custGeom>
            <a:avLst/>
            <a:gdLst/>
            <a:ahLst/>
            <a:cxnLst/>
            <a:rect l="l" t="t" r="r" b="b"/>
            <a:pathLst>
              <a:path w="607059" h="152400">
                <a:moveTo>
                  <a:pt x="25565" y="47937"/>
                </a:moveTo>
                <a:lnTo>
                  <a:pt x="15668" y="49867"/>
                </a:lnTo>
                <a:lnTo>
                  <a:pt x="7558" y="55256"/>
                </a:lnTo>
                <a:lnTo>
                  <a:pt x="2060" y="63293"/>
                </a:lnTo>
                <a:lnTo>
                  <a:pt x="0" y="73167"/>
                </a:lnTo>
                <a:lnTo>
                  <a:pt x="1931" y="83066"/>
                </a:lnTo>
                <a:lnTo>
                  <a:pt x="7321" y="91176"/>
                </a:lnTo>
                <a:lnTo>
                  <a:pt x="15359" y="96673"/>
                </a:lnTo>
                <a:lnTo>
                  <a:pt x="25285" y="98736"/>
                </a:lnTo>
                <a:lnTo>
                  <a:pt x="35182" y="96806"/>
                </a:lnTo>
                <a:lnTo>
                  <a:pt x="43292" y="91416"/>
                </a:lnTo>
                <a:lnTo>
                  <a:pt x="48790" y="83379"/>
                </a:lnTo>
                <a:lnTo>
                  <a:pt x="50850" y="73506"/>
                </a:lnTo>
                <a:lnTo>
                  <a:pt x="48918" y="63606"/>
                </a:lnTo>
                <a:lnTo>
                  <a:pt x="43529" y="55496"/>
                </a:lnTo>
                <a:lnTo>
                  <a:pt x="35491" y="49999"/>
                </a:lnTo>
                <a:lnTo>
                  <a:pt x="25565" y="47937"/>
                </a:lnTo>
                <a:close/>
              </a:path>
              <a:path w="607059" h="152400">
                <a:moveTo>
                  <a:pt x="127215" y="48615"/>
                </a:moveTo>
                <a:lnTo>
                  <a:pt x="117318" y="50545"/>
                </a:lnTo>
                <a:lnTo>
                  <a:pt x="109208" y="55934"/>
                </a:lnTo>
                <a:lnTo>
                  <a:pt x="103711" y="63971"/>
                </a:lnTo>
                <a:lnTo>
                  <a:pt x="101650" y="73845"/>
                </a:lnTo>
                <a:lnTo>
                  <a:pt x="103582" y="83745"/>
                </a:lnTo>
                <a:lnTo>
                  <a:pt x="108972" y="91854"/>
                </a:lnTo>
                <a:lnTo>
                  <a:pt x="117009" y="97352"/>
                </a:lnTo>
                <a:lnTo>
                  <a:pt x="126936" y="99414"/>
                </a:lnTo>
                <a:lnTo>
                  <a:pt x="136831" y="97484"/>
                </a:lnTo>
                <a:lnTo>
                  <a:pt x="144938" y="92094"/>
                </a:lnTo>
                <a:lnTo>
                  <a:pt x="150435" y="84057"/>
                </a:lnTo>
                <a:lnTo>
                  <a:pt x="152501" y="74184"/>
                </a:lnTo>
                <a:lnTo>
                  <a:pt x="150569" y="64284"/>
                </a:lnTo>
                <a:lnTo>
                  <a:pt x="145180" y="56175"/>
                </a:lnTo>
                <a:lnTo>
                  <a:pt x="137142" y="50677"/>
                </a:lnTo>
                <a:lnTo>
                  <a:pt x="127215" y="48615"/>
                </a:lnTo>
                <a:close/>
              </a:path>
              <a:path w="607059" h="152400">
                <a:moveTo>
                  <a:pt x="228866" y="49293"/>
                </a:moveTo>
                <a:lnTo>
                  <a:pt x="218964" y="51223"/>
                </a:lnTo>
                <a:lnTo>
                  <a:pt x="210854" y="56612"/>
                </a:lnTo>
                <a:lnTo>
                  <a:pt x="205360" y="64649"/>
                </a:lnTo>
                <a:lnTo>
                  <a:pt x="203301" y="74523"/>
                </a:lnTo>
                <a:lnTo>
                  <a:pt x="205228" y="84423"/>
                </a:lnTo>
                <a:lnTo>
                  <a:pt x="210616" y="92532"/>
                </a:lnTo>
                <a:lnTo>
                  <a:pt x="218653" y="98030"/>
                </a:lnTo>
                <a:lnTo>
                  <a:pt x="228574" y="100092"/>
                </a:lnTo>
                <a:lnTo>
                  <a:pt x="238477" y="98162"/>
                </a:lnTo>
                <a:lnTo>
                  <a:pt x="246587" y="92773"/>
                </a:lnTo>
                <a:lnTo>
                  <a:pt x="252086" y="84735"/>
                </a:lnTo>
                <a:lnTo>
                  <a:pt x="254152" y="74862"/>
                </a:lnTo>
                <a:lnTo>
                  <a:pt x="252220" y="64962"/>
                </a:lnTo>
                <a:lnTo>
                  <a:pt x="246830" y="56852"/>
                </a:lnTo>
                <a:lnTo>
                  <a:pt x="238793" y="51355"/>
                </a:lnTo>
                <a:lnTo>
                  <a:pt x="228866" y="49293"/>
                </a:lnTo>
                <a:close/>
              </a:path>
              <a:path w="607059" h="152400">
                <a:moveTo>
                  <a:pt x="330517" y="49971"/>
                </a:moveTo>
                <a:lnTo>
                  <a:pt x="320615" y="51901"/>
                </a:lnTo>
                <a:lnTo>
                  <a:pt x="312505" y="57290"/>
                </a:lnTo>
                <a:lnTo>
                  <a:pt x="307010" y="65328"/>
                </a:lnTo>
                <a:lnTo>
                  <a:pt x="304952" y="75201"/>
                </a:lnTo>
                <a:lnTo>
                  <a:pt x="306878" y="85101"/>
                </a:lnTo>
                <a:lnTo>
                  <a:pt x="312267" y="93211"/>
                </a:lnTo>
                <a:lnTo>
                  <a:pt x="320304" y="98708"/>
                </a:lnTo>
                <a:lnTo>
                  <a:pt x="330225" y="100770"/>
                </a:lnTo>
                <a:lnTo>
                  <a:pt x="340127" y="98840"/>
                </a:lnTo>
                <a:lnTo>
                  <a:pt x="348237" y="93451"/>
                </a:lnTo>
                <a:lnTo>
                  <a:pt x="353731" y="85413"/>
                </a:lnTo>
                <a:lnTo>
                  <a:pt x="355790" y="75540"/>
                </a:lnTo>
                <a:lnTo>
                  <a:pt x="353864" y="65640"/>
                </a:lnTo>
                <a:lnTo>
                  <a:pt x="348475" y="57531"/>
                </a:lnTo>
                <a:lnTo>
                  <a:pt x="340438" y="52034"/>
                </a:lnTo>
                <a:lnTo>
                  <a:pt x="330517" y="49971"/>
                </a:lnTo>
                <a:close/>
              </a:path>
              <a:path w="607059" h="152400">
                <a:moveTo>
                  <a:pt x="454774" y="0"/>
                </a:moveTo>
                <a:lnTo>
                  <a:pt x="454343" y="64556"/>
                </a:lnTo>
                <a:lnTo>
                  <a:pt x="455514" y="66318"/>
                </a:lnTo>
                <a:lnTo>
                  <a:pt x="457441" y="76219"/>
                </a:lnTo>
                <a:lnTo>
                  <a:pt x="455382" y="86092"/>
                </a:lnTo>
                <a:lnTo>
                  <a:pt x="454188" y="87838"/>
                </a:lnTo>
                <a:lnTo>
                  <a:pt x="453758" y="152396"/>
                </a:lnTo>
                <a:lnTo>
                  <a:pt x="606653" y="77214"/>
                </a:lnTo>
                <a:lnTo>
                  <a:pt x="454774" y="0"/>
                </a:lnTo>
                <a:close/>
              </a:path>
              <a:path w="607059" h="152400">
                <a:moveTo>
                  <a:pt x="432168" y="50650"/>
                </a:moveTo>
                <a:lnTo>
                  <a:pt x="422265" y="52579"/>
                </a:lnTo>
                <a:lnTo>
                  <a:pt x="414154" y="57969"/>
                </a:lnTo>
                <a:lnTo>
                  <a:pt x="408656" y="66006"/>
                </a:lnTo>
                <a:lnTo>
                  <a:pt x="406590" y="75879"/>
                </a:lnTo>
                <a:lnTo>
                  <a:pt x="408522" y="85779"/>
                </a:lnTo>
                <a:lnTo>
                  <a:pt x="413912" y="93889"/>
                </a:lnTo>
                <a:lnTo>
                  <a:pt x="421949" y="99386"/>
                </a:lnTo>
                <a:lnTo>
                  <a:pt x="431876" y="101448"/>
                </a:lnTo>
                <a:lnTo>
                  <a:pt x="441778" y="99518"/>
                </a:lnTo>
                <a:lnTo>
                  <a:pt x="449887" y="94129"/>
                </a:lnTo>
                <a:lnTo>
                  <a:pt x="454188" y="87838"/>
                </a:lnTo>
                <a:lnTo>
                  <a:pt x="454343" y="64556"/>
                </a:lnTo>
                <a:lnTo>
                  <a:pt x="450126" y="58209"/>
                </a:lnTo>
                <a:lnTo>
                  <a:pt x="442089" y="52712"/>
                </a:lnTo>
                <a:lnTo>
                  <a:pt x="432168" y="50650"/>
                </a:lnTo>
                <a:close/>
              </a:path>
              <a:path w="607059" h="152400">
                <a:moveTo>
                  <a:pt x="454343" y="64556"/>
                </a:moveTo>
                <a:lnTo>
                  <a:pt x="454188" y="87838"/>
                </a:lnTo>
                <a:lnTo>
                  <a:pt x="455382" y="86092"/>
                </a:lnTo>
                <a:lnTo>
                  <a:pt x="457441" y="76219"/>
                </a:lnTo>
                <a:lnTo>
                  <a:pt x="455514" y="66318"/>
                </a:lnTo>
                <a:lnTo>
                  <a:pt x="454343" y="6455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6209326" y="6886956"/>
            <a:ext cx="15817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35" dirty="0">
                <a:solidFill>
                  <a:srgbClr val="A62E5C"/>
                </a:solidFill>
                <a:latin typeface="Arial Black"/>
                <a:cs typeface="Arial Black"/>
              </a:rPr>
              <a:t>boolean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952062" y="8374626"/>
            <a:ext cx="4680585" cy="87058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R="57785" algn="ctr">
              <a:lnSpc>
                <a:spcPct val="100000"/>
              </a:lnSpc>
              <a:spcBef>
                <a:spcPts val="894"/>
              </a:spcBef>
            </a:pPr>
            <a:r>
              <a:rPr sz="3600" spc="-10" dirty="0">
                <a:solidFill>
                  <a:srgbClr val="171717"/>
                </a:solidFill>
                <a:latin typeface="Arial MT"/>
                <a:cs typeface="Arial MT"/>
              </a:rPr>
              <a:t>BinaryOperator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0345405" y="8733090"/>
            <a:ext cx="607060" cy="152400"/>
          </a:xfrm>
          <a:custGeom>
            <a:avLst/>
            <a:gdLst/>
            <a:ahLst/>
            <a:cxnLst/>
            <a:rect l="l" t="t" r="r" b="b"/>
            <a:pathLst>
              <a:path w="607059" h="152400">
                <a:moveTo>
                  <a:pt x="25500" y="49093"/>
                </a:moveTo>
                <a:lnTo>
                  <a:pt x="15606" y="51049"/>
                </a:lnTo>
                <a:lnTo>
                  <a:pt x="7510" y="56461"/>
                </a:lnTo>
                <a:lnTo>
                  <a:pt x="2035" y="64513"/>
                </a:lnTo>
                <a:lnTo>
                  <a:pt x="0" y="74392"/>
                </a:lnTo>
                <a:lnTo>
                  <a:pt x="1956" y="84287"/>
                </a:lnTo>
                <a:lnTo>
                  <a:pt x="7368" y="92382"/>
                </a:lnTo>
                <a:lnTo>
                  <a:pt x="15419" y="97857"/>
                </a:lnTo>
                <a:lnTo>
                  <a:pt x="25349" y="99893"/>
                </a:lnTo>
                <a:lnTo>
                  <a:pt x="35244" y="97936"/>
                </a:lnTo>
                <a:lnTo>
                  <a:pt x="43339" y="92525"/>
                </a:lnTo>
                <a:lnTo>
                  <a:pt x="48815" y="84473"/>
                </a:lnTo>
                <a:lnTo>
                  <a:pt x="50850" y="74594"/>
                </a:lnTo>
                <a:lnTo>
                  <a:pt x="48893" y="64699"/>
                </a:lnTo>
                <a:lnTo>
                  <a:pt x="43482" y="56604"/>
                </a:lnTo>
                <a:lnTo>
                  <a:pt x="35430" y="51128"/>
                </a:lnTo>
                <a:lnTo>
                  <a:pt x="25500" y="49093"/>
                </a:lnTo>
                <a:close/>
              </a:path>
              <a:path w="607059" h="152400">
                <a:moveTo>
                  <a:pt x="127151" y="49498"/>
                </a:moveTo>
                <a:lnTo>
                  <a:pt x="117256" y="51454"/>
                </a:lnTo>
                <a:lnTo>
                  <a:pt x="109160" y="56865"/>
                </a:lnTo>
                <a:lnTo>
                  <a:pt x="103684" y="64917"/>
                </a:lnTo>
                <a:lnTo>
                  <a:pt x="101649" y="74796"/>
                </a:lnTo>
                <a:lnTo>
                  <a:pt x="103606" y="84691"/>
                </a:lnTo>
                <a:lnTo>
                  <a:pt x="109017" y="92786"/>
                </a:lnTo>
                <a:lnTo>
                  <a:pt x="117069" y="98261"/>
                </a:lnTo>
                <a:lnTo>
                  <a:pt x="126998" y="100296"/>
                </a:lnTo>
                <a:lnTo>
                  <a:pt x="136893" y="98340"/>
                </a:lnTo>
                <a:lnTo>
                  <a:pt x="144989" y="92929"/>
                </a:lnTo>
                <a:lnTo>
                  <a:pt x="150464" y="84877"/>
                </a:lnTo>
                <a:lnTo>
                  <a:pt x="152500" y="74998"/>
                </a:lnTo>
                <a:lnTo>
                  <a:pt x="150543" y="65104"/>
                </a:lnTo>
                <a:lnTo>
                  <a:pt x="145132" y="57009"/>
                </a:lnTo>
                <a:lnTo>
                  <a:pt x="137080" y="51533"/>
                </a:lnTo>
                <a:lnTo>
                  <a:pt x="127151" y="49498"/>
                </a:lnTo>
                <a:close/>
              </a:path>
              <a:path w="607059" h="152400">
                <a:moveTo>
                  <a:pt x="228800" y="49902"/>
                </a:moveTo>
                <a:lnTo>
                  <a:pt x="218905" y="51858"/>
                </a:lnTo>
                <a:lnTo>
                  <a:pt x="210810" y="57270"/>
                </a:lnTo>
                <a:lnTo>
                  <a:pt x="205335" y="65322"/>
                </a:lnTo>
                <a:lnTo>
                  <a:pt x="203300" y="75200"/>
                </a:lnTo>
                <a:lnTo>
                  <a:pt x="205256" y="85095"/>
                </a:lnTo>
                <a:lnTo>
                  <a:pt x="210667" y="93191"/>
                </a:lnTo>
                <a:lnTo>
                  <a:pt x="218719" y="98666"/>
                </a:lnTo>
                <a:lnTo>
                  <a:pt x="228649" y="100702"/>
                </a:lnTo>
                <a:lnTo>
                  <a:pt x="238543" y="98745"/>
                </a:lnTo>
                <a:lnTo>
                  <a:pt x="246638" y="93334"/>
                </a:lnTo>
                <a:lnTo>
                  <a:pt x="252114" y="85282"/>
                </a:lnTo>
                <a:lnTo>
                  <a:pt x="254149" y="75403"/>
                </a:lnTo>
                <a:lnTo>
                  <a:pt x="252193" y="65508"/>
                </a:lnTo>
                <a:lnTo>
                  <a:pt x="246782" y="57413"/>
                </a:lnTo>
                <a:lnTo>
                  <a:pt x="238730" y="51937"/>
                </a:lnTo>
                <a:lnTo>
                  <a:pt x="228800" y="49902"/>
                </a:lnTo>
                <a:close/>
              </a:path>
              <a:path w="607059" h="152400">
                <a:moveTo>
                  <a:pt x="330450" y="50305"/>
                </a:moveTo>
                <a:lnTo>
                  <a:pt x="320555" y="52262"/>
                </a:lnTo>
                <a:lnTo>
                  <a:pt x="312460" y="57674"/>
                </a:lnTo>
                <a:lnTo>
                  <a:pt x="306985" y="65726"/>
                </a:lnTo>
                <a:lnTo>
                  <a:pt x="304949" y="75605"/>
                </a:lnTo>
                <a:lnTo>
                  <a:pt x="306906" y="85499"/>
                </a:lnTo>
                <a:lnTo>
                  <a:pt x="312317" y="93595"/>
                </a:lnTo>
                <a:lnTo>
                  <a:pt x="320369" y="99070"/>
                </a:lnTo>
                <a:lnTo>
                  <a:pt x="330299" y="101105"/>
                </a:lnTo>
                <a:lnTo>
                  <a:pt x="340194" y="99149"/>
                </a:lnTo>
                <a:lnTo>
                  <a:pt x="348289" y="93737"/>
                </a:lnTo>
                <a:lnTo>
                  <a:pt x="353765" y="85686"/>
                </a:lnTo>
                <a:lnTo>
                  <a:pt x="355800" y="75807"/>
                </a:lnTo>
                <a:lnTo>
                  <a:pt x="353843" y="65912"/>
                </a:lnTo>
                <a:lnTo>
                  <a:pt x="348432" y="57817"/>
                </a:lnTo>
                <a:lnTo>
                  <a:pt x="340380" y="52341"/>
                </a:lnTo>
                <a:lnTo>
                  <a:pt x="330450" y="50305"/>
                </a:lnTo>
                <a:close/>
              </a:path>
              <a:path w="607059" h="152400">
                <a:moveTo>
                  <a:pt x="454559" y="0"/>
                </a:moveTo>
                <a:lnTo>
                  <a:pt x="454303" y="64536"/>
                </a:lnTo>
                <a:lnTo>
                  <a:pt x="455493" y="66317"/>
                </a:lnTo>
                <a:lnTo>
                  <a:pt x="457410" y="76009"/>
                </a:lnTo>
                <a:lnTo>
                  <a:pt x="457327" y="76805"/>
                </a:lnTo>
                <a:lnTo>
                  <a:pt x="455414" y="86090"/>
                </a:lnTo>
                <a:lnTo>
                  <a:pt x="454210" y="87861"/>
                </a:lnTo>
                <a:lnTo>
                  <a:pt x="453953" y="152398"/>
                </a:lnTo>
                <a:lnTo>
                  <a:pt x="606656" y="76805"/>
                </a:lnTo>
                <a:lnTo>
                  <a:pt x="454559" y="0"/>
                </a:lnTo>
                <a:close/>
              </a:path>
              <a:path w="607059" h="152400">
                <a:moveTo>
                  <a:pt x="432100" y="50711"/>
                </a:moveTo>
                <a:lnTo>
                  <a:pt x="422205" y="52667"/>
                </a:lnTo>
                <a:lnTo>
                  <a:pt x="414110" y="58078"/>
                </a:lnTo>
                <a:lnTo>
                  <a:pt x="408634" y="66130"/>
                </a:lnTo>
                <a:lnTo>
                  <a:pt x="406599" y="76009"/>
                </a:lnTo>
                <a:lnTo>
                  <a:pt x="408556" y="85904"/>
                </a:lnTo>
                <a:lnTo>
                  <a:pt x="413967" y="93999"/>
                </a:lnTo>
                <a:lnTo>
                  <a:pt x="422019" y="99475"/>
                </a:lnTo>
                <a:lnTo>
                  <a:pt x="431899" y="101509"/>
                </a:lnTo>
                <a:lnTo>
                  <a:pt x="441844" y="99553"/>
                </a:lnTo>
                <a:lnTo>
                  <a:pt x="449939" y="94142"/>
                </a:lnTo>
                <a:lnTo>
                  <a:pt x="454210" y="87861"/>
                </a:lnTo>
                <a:lnTo>
                  <a:pt x="454303" y="64536"/>
                </a:lnTo>
                <a:lnTo>
                  <a:pt x="450082" y="58222"/>
                </a:lnTo>
                <a:lnTo>
                  <a:pt x="442030" y="52746"/>
                </a:lnTo>
                <a:lnTo>
                  <a:pt x="432100" y="50711"/>
                </a:lnTo>
                <a:close/>
              </a:path>
              <a:path w="607059" h="152400">
                <a:moveTo>
                  <a:pt x="454303" y="64536"/>
                </a:moveTo>
                <a:lnTo>
                  <a:pt x="454210" y="87861"/>
                </a:lnTo>
                <a:lnTo>
                  <a:pt x="455414" y="86090"/>
                </a:lnTo>
                <a:lnTo>
                  <a:pt x="457327" y="76805"/>
                </a:lnTo>
                <a:lnTo>
                  <a:pt x="457410" y="76009"/>
                </a:lnTo>
                <a:lnTo>
                  <a:pt x="455493" y="66317"/>
                </a:lnTo>
                <a:lnTo>
                  <a:pt x="454303" y="6453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9602857" y="8502396"/>
            <a:ext cx="7143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75" dirty="0">
                <a:solidFill>
                  <a:srgbClr val="A62E5C"/>
                </a:solidFill>
                <a:latin typeface="Arial Black"/>
                <a:cs typeface="Arial Black"/>
              </a:rPr>
              <a:t>T,</a:t>
            </a:r>
            <a:r>
              <a:rPr sz="3200" spc="-229" dirty="0">
                <a:solidFill>
                  <a:srgbClr val="A62E5C"/>
                </a:solidFill>
                <a:latin typeface="Arial Black"/>
                <a:cs typeface="Arial Black"/>
              </a:rPr>
              <a:t> </a:t>
            </a:r>
            <a:r>
              <a:rPr sz="3200" spc="-455" dirty="0">
                <a:solidFill>
                  <a:srgbClr val="A62E5C"/>
                </a:solidFill>
                <a:latin typeface="Arial Black"/>
                <a:cs typeface="Arial Black"/>
              </a:rPr>
              <a:t>T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5606661" y="8735969"/>
            <a:ext cx="607060" cy="152400"/>
          </a:xfrm>
          <a:custGeom>
            <a:avLst/>
            <a:gdLst/>
            <a:ahLst/>
            <a:cxnLst/>
            <a:rect l="l" t="t" r="r" b="b"/>
            <a:pathLst>
              <a:path w="607059" h="152400">
                <a:moveTo>
                  <a:pt x="25539" y="48526"/>
                </a:moveTo>
                <a:lnTo>
                  <a:pt x="15639" y="50470"/>
                </a:lnTo>
                <a:lnTo>
                  <a:pt x="7535" y="55870"/>
                </a:lnTo>
                <a:lnTo>
                  <a:pt x="2049" y="63915"/>
                </a:lnTo>
                <a:lnTo>
                  <a:pt x="0" y="73792"/>
                </a:lnTo>
                <a:lnTo>
                  <a:pt x="1943" y="83689"/>
                </a:lnTo>
                <a:lnTo>
                  <a:pt x="7343" y="91791"/>
                </a:lnTo>
                <a:lnTo>
                  <a:pt x="15387" y="97277"/>
                </a:lnTo>
                <a:lnTo>
                  <a:pt x="25260" y="99325"/>
                </a:lnTo>
                <a:lnTo>
                  <a:pt x="35211" y="97382"/>
                </a:lnTo>
                <a:lnTo>
                  <a:pt x="43314" y="91981"/>
                </a:lnTo>
                <a:lnTo>
                  <a:pt x="48801" y="83937"/>
                </a:lnTo>
                <a:lnTo>
                  <a:pt x="50850" y="74061"/>
                </a:lnTo>
                <a:lnTo>
                  <a:pt x="48907" y="64163"/>
                </a:lnTo>
                <a:lnTo>
                  <a:pt x="43507" y="56061"/>
                </a:lnTo>
                <a:lnTo>
                  <a:pt x="35463" y="50575"/>
                </a:lnTo>
                <a:lnTo>
                  <a:pt x="25539" y="48526"/>
                </a:lnTo>
                <a:close/>
              </a:path>
              <a:path w="607059" h="152400">
                <a:moveTo>
                  <a:pt x="127190" y="49065"/>
                </a:moveTo>
                <a:lnTo>
                  <a:pt x="117290" y="51009"/>
                </a:lnTo>
                <a:lnTo>
                  <a:pt x="109186" y="56409"/>
                </a:lnTo>
                <a:lnTo>
                  <a:pt x="103700" y="64454"/>
                </a:lnTo>
                <a:lnTo>
                  <a:pt x="101650" y="74330"/>
                </a:lnTo>
                <a:lnTo>
                  <a:pt x="103593" y="84227"/>
                </a:lnTo>
                <a:lnTo>
                  <a:pt x="108994" y="92329"/>
                </a:lnTo>
                <a:lnTo>
                  <a:pt x="117038" y="97816"/>
                </a:lnTo>
                <a:lnTo>
                  <a:pt x="126961" y="99865"/>
                </a:lnTo>
                <a:lnTo>
                  <a:pt x="136862" y="97921"/>
                </a:lnTo>
                <a:lnTo>
                  <a:pt x="144965" y="92520"/>
                </a:lnTo>
                <a:lnTo>
                  <a:pt x="150452" y="84476"/>
                </a:lnTo>
                <a:lnTo>
                  <a:pt x="152501" y="74599"/>
                </a:lnTo>
                <a:lnTo>
                  <a:pt x="150558" y="64702"/>
                </a:lnTo>
                <a:lnTo>
                  <a:pt x="145157" y="56600"/>
                </a:lnTo>
                <a:lnTo>
                  <a:pt x="137113" y="51114"/>
                </a:lnTo>
                <a:lnTo>
                  <a:pt x="127190" y="49065"/>
                </a:lnTo>
                <a:close/>
              </a:path>
              <a:path w="607059" h="152400">
                <a:moveTo>
                  <a:pt x="228828" y="49603"/>
                </a:moveTo>
                <a:lnTo>
                  <a:pt x="218935" y="51547"/>
                </a:lnTo>
                <a:lnTo>
                  <a:pt x="210835" y="56948"/>
                </a:lnTo>
                <a:lnTo>
                  <a:pt x="205350" y="64993"/>
                </a:lnTo>
                <a:lnTo>
                  <a:pt x="203301" y="74869"/>
                </a:lnTo>
                <a:lnTo>
                  <a:pt x="205244" y="84766"/>
                </a:lnTo>
                <a:lnTo>
                  <a:pt x="210645" y="92868"/>
                </a:lnTo>
                <a:lnTo>
                  <a:pt x="218689" y="98355"/>
                </a:lnTo>
                <a:lnTo>
                  <a:pt x="228612" y="100403"/>
                </a:lnTo>
                <a:lnTo>
                  <a:pt x="238512" y="98460"/>
                </a:lnTo>
                <a:lnTo>
                  <a:pt x="246616" y="93059"/>
                </a:lnTo>
                <a:lnTo>
                  <a:pt x="252103" y="85014"/>
                </a:lnTo>
                <a:lnTo>
                  <a:pt x="254152" y="75138"/>
                </a:lnTo>
                <a:lnTo>
                  <a:pt x="252209" y="65241"/>
                </a:lnTo>
                <a:lnTo>
                  <a:pt x="246807" y="57139"/>
                </a:lnTo>
                <a:lnTo>
                  <a:pt x="238759" y="51653"/>
                </a:lnTo>
                <a:lnTo>
                  <a:pt x="228828" y="49603"/>
                </a:lnTo>
                <a:close/>
              </a:path>
              <a:path w="607059" h="152400">
                <a:moveTo>
                  <a:pt x="330479" y="50143"/>
                </a:moveTo>
                <a:lnTo>
                  <a:pt x="320586" y="52086"/>
                </a:lnTo>
                <a:lnTo>
                  <a:pt x="312486" y="57487"/>
                </a:lnTo>
                <a:lnTo>
                  <a:pt x="307001" y="65531"/>
                </a:lnTo>
                <a:lnTo>
                  <a:pt x="304952" y="75407"/>
                </a:lnTo>
                <a:lnTo>
                  <a:pt x="306895" y="85305"/>
                </a:lnTo>
                <a:lnTo>
                  <a:pt x="312296" y="93407"/>
                </a:lnTo>
                <a:lnTo>
                  <a:pt x="320340" y="98894"/>
                </a:lnTo>
                <a:lnTo>
                  <a:pt x="330263" y="100942"/>
                </a:lnTo>
                <a:lnTo>
                  <a:pt x="340163" y="98998"/>
                </a:lnTo>
                <a:lnTo>
                  <a:pt x="348267" y="93598"/>
                </a:lnTo>
                <a:lnTo>
                  <a:pt x="353753" y="85553"/>
                </a:lnTo>
                <a:lnTo>
                  <a:pt x="355803" y="75678"/>
                </a:lnTo>
                <a:lnTo>
                  <a:pt x="353859" y="65780"/>
                </a:lnTo>
                <a:lnTo>
                  <a:pt x="348457" y="57677"/>
                </a:lnTo>
                <a:lnTo>
                  <a:pt x="340410" y="52191"/>
                </a:lnTo>
                <a:lnTo>
                  <a:pt x="330479" y="50143"/>
                </a:lnTo>
                <a:close/>
              </a:path>
              <a:path w="607059" h="152400">
                <a:moveTo>
                  <a:pt x="454659" y="0"/>
                </a:moveTo>
                <a:lnTo>
                  <a:pt x="454321" y="64542"/>
                </a:lnTo>
                <a:lnTo>
                  <a:pt x="455505" y="66319"/>
                </a:lnTo>
                <a:lnTo>
                  <a:pt x="457453" y="76216"/>
                </a:lnTo>
                <a:lnTo>
                  <a:pt x="455404" y="86092"/>
                </a:lnTo>
                <a:lnTo>
                  <a:pt x="454198" y="87860"/>
                </a:lnTo>
                <a:lnTo>
                  <a:pt x="453859" y="152398"/>
                </a:lnTo>
                <a:lnTo>
                  <a:pt x="606653" y="77007"/>
                </a:lnTo>
                <a:lnTo>
                  <a:pt x="454659" y="0"/>
                </a:lnTo>
                <a:close/>
              </a:path>
              <a:path w="607059" h="152400">
                <a:moveTo>
                  <a:pt x="432130" y="50681"/>
                </a:moveTo>
                <a:lnTo>
                  <a:pt x="422235" y="52625"/>
                </a:lnTo>
                <a:lnTo>
                  <a:pt x="414132" y="58025"/>
                </a:lnTo>
                <a:lnTo>
                  <a:pt x="408646" y="66070"/>
                </a:lnTo>
                <a:lnTo>
                  <a:pt x="406603" y="75947"/>
                </a:lnTo>
                <a:lnTo>
                  <a:pt x="408544" y="85844"/>
                </a:lnTo>
                <a:lnTo>
                  <a:pt x="413942" y="93946"/>
                </a:lnTo>
                <a:lnTo>
                  <a:pt x="421985" y="99432"/>
                </a:lnTo>
                <a:lnTo>
                  <a:pt x="431863" y="101480"/>
                </a:lnTo>
                <a:lnTo>
                  <a:pt x="441814" y="99537"/>
                </a:lnTo>
                <a:lnTo>
                  <a:pt x="449918" y="94137"/>
                </a:lnTo>
                <a:lnTo>
                  <a:pt x="454198" y="87860"/>
                </a:lnTo>
                <a:lnTo>
                  <a:pt x="454321" y="64542"/>
                </a:lnTo>
                <a:lnTo>
                  <a:pt x="450103" y="58216"/>
                </a:lnTo>
                <a:lnTo>
                  <a:pt x="442059" y="52730"/>
                </a:lnTo>
                <a:lnTo>
                  <a:pt x="432130" y="50681"/>
                </a:lnTo>
                <a:close/>
              </a:path>
              <a:path w="607059" h="152400">
                <a:moveTo>
                  <a:pt x="454321" y="64542"/>
                </a:moveTo>
                <a:lnTo>
                  <a:pt x="454198" y="87860"/>
                </a:lnTo>
                <a:lnTo>
                  <a:pt x="455404" y="86092"/>
                </a:lnTo>
                <a:lnTo>
                  <a:pt x="457453" y="76216"/>
                </a:lnTo>
                <a:lnTo>
                  <a:pt x="455505" y="66319"/>
                </a:lnTo>
                <a:lnTo>
                  <a:pt x="454321" y="6454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6200615" y="8505444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45" dirty="0">
                <a:solidFill>
                  <a:srgbClr val="A62E5C"/>
                </a:solidFill>
                <a:latin typeface="Arial Black"/>
                <a:cs typeface="Arial Black"/>
              </a:rPr>
              <a:t>T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DF1F3C43-0503-36D5-401C-17A069766DD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26738" y="3236467"/>
            <a:ext cx="10515600" cy="176593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 marR="5080" indent="3248660">
              <a:lnSpc>
                <a:spcPts val="6500"/>
              </a:lnSpc>
              <a:spcBef>
                <a:spcPts val="900"/>
              </a:spcBef>
            </a:pPr>
            <a:r>
              <a:rPr sz="6000" dirty="0"/>
              <a:t>Practical</a:t>
            </a:r>
            <a:r>
              <a:rPr sz="6000" spc="-204" dirty="0"/>
              <a:t> </a:t>
            </a:r>
            <a:r>
              <a:rPr sz="6000" spc="-114" dirty="0"/>
              <a:t>Examples</a:t>
            </a:r>
            <a:r>
              <a:rPr sz="6000" spc="-200" dirty="0"/>
              <a:t> </a:t>
            </a:r>
            <a:r>
              <a:rPr sz="6000" spc="125" dirty="0"/>
              <a:t>of </a:t>
            </a:r>
            <a:r>
              <a:rPr sz="6000" dirty="0"/>
              <a:t>Standard</a:t>
            </a:r>
            <a:r>
              <a:rPr sz="6000" spc="-65" dirty="0"/>
              <a:t> </a:t>
            </a:r>
            <a:r>
              <a:rPr sz="6000" dirty="0"/>
              <a:t>Functional</a:t>
            </a:r>
            <a:r>
              <a:rPr sz="6000" spc="-70" dirty="0"/>
              <a:t> </a:t>
            </a:r>
            <a:r>
              <a:rPr sz="6000" spc="35" dirty="0"/>
              <a:t>Interfaces</a:t>
            </a:r>
            <a:endParaRPr sz="60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3ED2E-EE17-2E9A-4C8B-99B1B042D2A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1450" y="4059428"/>
            <a:ext cx="81216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Functional</a:t>
            </a:r>
            <a:r>
              <a:rPr sz="6000" spc="150" dirty="0"/>
              <a:t> </a:t>
            </a:r>
            <a:r>
              <a:rPr sz="6000" spc="35" dirty="0"/>
              <a:t>Composition</a:t>
            </a:r>
            <a:endParaRPr sz="60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D1181C-9557-B3A9-E5B3-0234C47F2F5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713" y="4059428"/>
            <a:ext cx="145256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5" dirty="0"/>
              <a:t>Specialized</a:t>
            </a:r>
            <a:r>
              <a:rPr sz="6000" spc="-165" dirty="0"/>
              <a:t> </a:t>
            </a:r>
            <a:r>
              <a:rPr sz="6000" dirty="0"/>
              <a:t>Standard</a:t>
            </a:r>
            <a:r>
              <a:rPr sz="6000" spc="-155" dirty="0"/>
              <a:t> </a:t>
            </a:r>
            <a:r>
              <a:rPr sz="6000" dirty="0"/>
              <a:t>Functional</a:t>
            </a:r>
            <a:r>
              <a:rPr sz="6000" spc="-160" dirty="0"/>
              <a:t> </a:t>
            </a:r>
            <a:r>
              <a:rPr sz="6000" spc="35" dirty="0"/>
              <a:t>Interfaces</a:t>
            </a:r>
            <a:endParaRPr sz="60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CC22F6-5823-EB03-2335-7CDC97BADF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14</a:t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00">
              <a:lnSpc>
                <a:spcPct val="100000"/>
              </a:lnSpc>
              <a:spcBef>
                <a:spcPts val="100"/>
              </a:spcBef>
            </a:pPr>
            <a:r>
              <a:rPr dirty="0"/>
              <a:t>Primitive</a:t>
            </a:r>
            <a:r>
              <a:rPr spc="-155" dirty="0"/>
              <a:t> </a:t>
            </a:r>
            <a:r>
              <a:rPr spc="-140" dirty="0"/>
              <a:t>Types</a:t>
            </a:r>
            <a:r>
              <a:rPr spc="-160" dirty="0"/>
              <a:t> </a:t>
            </a:r>
            <a:r>
              <a:rPr dirty="0"/>
              <a:t>and</a:t>
            </a:r>
            <a:r>
              <a:rPr spc="-145" dirty="0"/>
              <a:t> </a:t>
            </a:r>
            <a:r>
              <a:rPr dirty="0"/>
              <a:t>Reference</a:t>
            </a:r>
            <a:r>
              <a:rPr spc="-150" dirty="0"/>
              <a:t> </a:t>
            </a:r>
            <a:r>
              <a:rPr spc="-55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5558" y="4198054"/>
            <a:ext cx="2762250" cy="83248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R="57785" algn="ctr">
              <a:lnSpc>
                <a:spcPct val="100000"/>
              </a:lnSpc>
              <a:spcBef>
                <a:spcPts val="735"/>
              </a:spcBef>
            </a:pPr>
            <a:r>
              <a:rPr sz="3600" spc="-25" dirty="0">
                <a:solidFill>
                  <a:srgbClr val="171717"/>
                </a:solidFill>
                <a:latin typeface="Arial MT"/>
                <a:cs typeface="Arial MT"/>
              </a:rPr>
              <a:t>386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4410" y="2611628"/>
            <a:ext cx="3037840" cy="1543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295" dirty="0">
                <a:solidFill>
                  <a:srgbClr val="171717"/>
                </a:solidFill>
                <a:latin typeface="Arial Black"/>
                <a:cs typeface="Arial Black"/>
              </a:rPr>
              <a:t>Primitive</a:t>
            </a:r>
            <a:r>
              <a:rPr sz="3600" spc="-260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3600" spc="-165" dirty="0">
                <a:solidFill>
                  <a:srgbClr val="171717"/>
                </a:solidFill>
                <a:latin typeface="Arial Black"/>
                <a:cs typeface="Arial Black"/>
              </a:rPr>
              <a:t>type</a:t>
            </a:r>
            <a:endParaRPr sz="36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3310"/>
              </a:spcBef>
            </a:pPr>
            <a:r>
              <a:rPr sz="3600" spc="-25" dirty="0">
                <a:solidFill>
                  <a:srgbClr val="171717"/>
                </a:solidFill>
                <a:latin typeface="Arial MT"/>
                <a:cs typeface="Arial MT"/>
              </a:rPr>
              <a:t>int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09581" y="4199106"/>
            <a:ext cx="2762250" cy="83248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492759">
              <a:lnSpc>
                <a:spcPct val="100000"/>
              </a:lnSpc>
              <a:spcBef>
                <a:spcPts val="750"/>
              </a:spcBef>
            </a:pPr>
            <a:r>
              <a:rPr sz="3600" spc="-10" dirty="0">
                <a:solidFill>
                  <a:srgbClr val="727272"/>
                </a:solidFill>
                <a:latin typeface="Arial MT"/>
                <a:cs typeface="Arial MT"/>
              </a:rPr>
              <a:t>1134affc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70158" y="2611628"/>
            <a:ext cx="3375025" cy="154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295" dirty="0">
                <a:solidFill>
                  <a:srgbClr val="171717"/>
                </a:solidFill>
                <a:latin typeface="Arial Black"/>
                <a:cs typeface="Arial Black"/>
              </a:rPr>
              <a:t>Reference</a:t>
            </a:r>
            <a:r>
              <a:rPr sz="3600" spc="-235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3600" spc="-155" dirty="0">
                <a:solidFill>
                  <a:srgbClr val="171717"/>
                </a:solidFill>
                <a:latin typeface="Arial Black"/>
                <a:cs typeface="Arial Black"/>
              </a:rPr>
              <a:t>type</a:t>
            </a:r>
            <a:endParaRPr sz="3600">
              <a:latin typeface="Arial Black"/>
              <a:cs typeface="Arial Black"/>
            </a:endParaRPr>
          </a:p>
          <a:p>
            <a:pPr marL="635" algn="ctr">
              <a:lnSpc>
                <a:spcPct val="100000"/>
              </a:lnSpc>
              <a:spcBef>
                <a:spcPts val="3335"/>
              </a:spcBef>
            </a:pPr>
            <a:r>
              <a:rPr sz="3600" spc="-10" dirty="0">
                <a:solidFill>
                  <a:srgbClr val="171717"/>
                </a:solidFill>
                <a:latin typeface="Arial MT"/>
                <a:cs typeface="Arial MT"/>
              </a:rPr>
              <a:t>Integer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85215" y="6889408"/>
            <a:ext cx="2762250" cy="832485"/>
          </a:xfrm>
          <a:prstGeom prst="rect">
            <a:avLst/>
          </a:prstGeom>
          <a:solidFill>
            <a:srgbClr val="E5E5E5"/>
          </a:solidFill>
          <a:ln w="50800">
            <a:solidFill>
              <a:srgbClr val="2A9FBC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R="57785" algn="ctr">
              <a:lnSpc>
                <a:spcPct val="100000"/>
              </a:lnSpc>
              <a:spcBef>
                <a:spcPts val="735"/>
              </a:spcBef>
            </a:pPr>
            <a:r>
              <a:rPr sz="3600" spc="-25" dirty="0">
                <a:solidFill>
                  <a:srgbClr val="171717"/>
                </a:solidFill>
                <a:latin typeface="Arial MT"/>
                <a:cs typeface="Arial MT"/>
              </a:rPr>
              <a:t>386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64488" y="6260084"/>
            <a:ext cx="173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727272"/>
                </a:solidFill>
                <a:latin typeface="Arial MT"/>
                <a:cs typeface="Arial MT"/>
              </a:rPr>
              <a:t>1134affc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146302" y="4589915"/>
            <a:ext cx="1495425" cy="1732280"/>
          </a:xfrm>
          <a:custGeom>
            <a:avLst/>
            <a:gdLst/>
            <a:ahLst/>
            <a:cxnLst/>
            <a:rect l="l" t="t" r="r" b="b"/>
            <a:pathLst>
              <a:path w="1495425" h="1732279">
                <a:moveTo>
                  <a:pt x="25400" y="0"/>
                </a:moveTo>
                <a:lnTo>
                  <a:pt x="15510" y="1996"/>
                </a:lnTo>
                <a:lnTo>
                  <a:pt x="7437" y="7439"/>
                </a:lnTo>
                <a:lnTo>
                  <a:pt x="1995" y="15513"/>
                </a:lnTo>
                <a:lnTo>
                  <a:pt x="0" y="25400"/>
                </a:lnTo>
                <a:lnTo>
                  <a:pt x="1995" y="35286"/>
                </a:lnTo>
                <a:lnTo>
                  <a:pt x="7437" y="43360"/>
                </a:lnTo>
                <a:lnTo>
                  <a:pt x="15510" y="48803"/>
                </a:lnTo>
                <a:lnTo>
                  <a:pt x="25450" y="50800"/>
                </a:lnTo>
                <a:lnTo>
                  <a:pt x="35334" y="48803"/>
                </a:lnTo>
                <a:lnTo>
                  <a:pt x="43408" y="43360"/>
                </a:lnTo>
                <a:lnTo>
                  <a:pt x="48853" y="35286"/>
                </a:lnTo>
                <a:lnTo>
                  <a:pt x="50850" y="25400"/>
                </a:lnTo>
                <a:lnTo>
                  <a:pt x="48853" y="15513"/>
                </a:lnTo>
                <a:lnTo>
                  <a:pt x="43408" y="7439"/>
                </a:lnTo>
                <a:lnTo>
                  <a:pt x="35334" y="1996"/>
                </a:lnTo>
                <a:lnTo>
                  <a:pt x="25400" y="0"/>
                </a:lnTo>
                <a:close/>
              </a:path>
              <a:path w="1495425" h="1732279">
                <a:moveTo>
                  <a:pt x="127050" y="0"/>
                </a:moveTo>
                <a:lnTo>
                  <a:pt x="117161" y="1996"/>
                </a:lnTo>
                <a:lnTo>
                  <a:pt x="109088" y="7439"/>
                </a:lnTo>
                <a:lnTo>
                  <a:pt x="103646" y="15513"/>
                </a:lnTo>
                <a:lnTo>
                  <a:pt x="101650" y="25400"/>
                </a:lnTo>
                <a:lnTo>
                  <a:pt x="103646" y="35286"/>
                </a:lnTo>
                <a:lnTo>
                  <a:pt x="109088" y="43360"/>
                </a:lnTo>
                <a:lnTo>
                  <a:pt x="117161" y="48803"/>
                </a:lnTo>
                <a:lnTo>
                  <a:pt x="127101" y="50800"/>
                </a:lnTo>
                <a:lnTo>
                  <a:pt x="136985" y="48803"/>
                </a:lnTo>
                <a:lnTo>
                  <a:pt x="145059" y="43360"/>
                </a:lnTo>
                <a:lnTo>
                  <a:pt x="150504" y="35286"/>
                </a:lnTo>
                <a:lnTo>
                  <a:pt x="152501" y="25400"/>
                </a:lnTo>
                <a:lnTo>
                  <a:pt x="150504" y="15513"/>
                </a:lnTo>
                <a:lnTo>
                  <a:pt x="145059" y="7439"/>
                </a:lnTo>
                <a:lnTo>
                  <a:pt x="136985" y="1996"/>
                </a:lnTo>
                <a:lnTo>
                  <a:pt x="127050" y="0"/>
                </a:lnTo>
                <a:close/>
              </a:path>
              <a:path w="1495425" h="1732279">
                <a:moveTo>
                  <a:pt x="228701" y="0"/>
                </a:moveTo>
                <a:lnTo>
                  <a:pt x="218812" y="1996"/>
                </a:lnTo>
                <a:lnTo>
                  <a:pt x="210739" y="7439"/>
                </a:lnTo>
                <a:lnTo>
                  <a:pt x="205296" y="15513"/>
                </a:lnTo>
                <a:lnTo>
                  <a:pt x="203301" y="25400"/>
                </a:lnTo>
                <a:lnTo>
                  <a:pt x="205296" y="35286"/>
                </a:lnTo>
                <a:lnTo>
                  <a:pt x="210739" y="43360"/>
                </a:lnTo>
                <a:lnTo>
                  <a:pt x="218812" y="48803"/>
                </a:lnTo>
                <a:lnTo>
                  <a:pt x="228752" y="50800"/>
                </a:lnTo>
                <a:lnTo>
                  <a:pt x="238636" y="48803"/>
                </a:lnTo>
                <a:lnTo>
                  <a:pt x="246710" y="43360"/>
                </a:lnTo>
                <a:lnTo>
                  <a:pt x="252155" y="35286"/>
                </a:lnTo>
                <a:lnTo>
                  <a:pt x="254152" y="25400"/>
                </a:lnTo>
                <a:lnTo>
                  <a:pt x="252155" y="15513"/>
                </a:lnTo>
                <a:lnTo>
                  <a:pt x="246710" y="7439"/>
                </a:lnTo>
                <a:lnTo>
                  <a:pt x="238636" y="1996"/>
                </a:lnTo>
                <a:lnTo>
                  <a:pt x="228701" y="0"/>
                </a:lnTo>
                <a:close/>
              </a:path>
              <a:path w="1495425" h="1732279">
                <a:moveTo>
                  <a:pt x="330352" y="0"/>
                </a:moveTo>
                <a:lnTo>
                  <a:pt x="320463" y="1996"/>
                </a:lnTo>
                <a:lnTo>
                  <a:pt x="312389" y="7439"/>
                </a:lnTo>
                <a:lnTo>
                  <a:pt x="306947" y="15513"/>
                </a:lnTo>
                <a:lnTo>
                  <a:pt x="304952" y="25400"/>
                </a:lnTo>
                <a:lnTo>
                  <a:pt x="306947" y="35286"/>
                </a:lnTo>
                <a:lnTo>
                  <a:pt x="312389" y="43360"/>
                </a:lnTo>
                <a:lnTo>
                  <a:pt x="320463" y="48803"/>
                </a:lnTo>
                <a:lnTo>
                  <a:pt x="330403" y="50800"/>
                </a:lnTo>
                <a:lnTo>
                  <a:pt x="340286" y="48803"/>
                </a:lnTo>
                <a:lnTo>
                  <a:pt x="348360" y="43360"/>
                </a:lnTo>
                <a:lnTo>
                  <a:pt x="353806" y="35286"/>
                </a:lnTo>
                <a:lnTo>
                  <a:pt x="355803" y="25400"/>
                </a:lnTo>
                <a:lnTo>
                  <a:pt x="353806" y="15513"/>
                </a:lnTo>
                <a:lnTo>
                  <a:pt x="348360" y="7439"/>
                </a:lnTo>
                <a:lnTo>
                  <a:pt x="340286" y="1996"/>
                </a:lnTo>
                <a:lnTo>
                  <a:pt x="330352" y="0"/>
                </a:lnTo>
                <a:close/>
              </a:path>
              <a:path w="1495425" h="1732279">
                <a:moveTo>
                  <a:pt x="432003" y="0"/>
                </a:moveTo>
                <a:lnTo>
                  <a:pt x="422114" y="1996"/>
                </a:lnTo>
                <a:lnTo>
                  <a:pt x="414040" y="7439"/>
                </a:lnTo>
                <a:lnTo>
                  <a:pt x="408598" y="15513"/>
                </a:lnTo>
                <a:lnTo>
                  <a:pt x="406603" y="25400"/>
                </a:lnTo>
                <a:lnTo>
                  <a:pt x="408598" y="35286"/>
                </a:lnTo>
                <a:lnTo>
                  <a:pt x="414040" y="43360"/>
                </a:lnTo>
                <a:lnTo>
                  <a:pt x="422114" y="48803"/>
                </a:lnTo>
                <a:lnTo>
                  <a:pt x="432053" y="50800"/>
                </a:lnTo>
                <a:lnTo>
                  <a:pt x="441937" y="48803"/>
                </a:lnTo>
                <a:lnTo>
                  <a:pt x="450011" y="43360"/>
                </a:lnTo>
                <a:lnTo>
                  <a:pt x="455456" y="35286"/>
                </a:lnTo>
                <a:lnTo>
                  <a:pt x="457453" y="25400"/>
                </a:lnTo>
                <a:lnTo>
                  <a:pt x="455456" y="15513"/>
                </a:lnTo>
                <a:lnTo>
                  <a:pt x="450011" y="7439"/>
                </a:lnTo>
                <a:lnTo>
                  <a:pt x="441937" y="1996"/>
                </a:lnTo>
                <a:lnTo>
                  <a:pt x="432003" y="0"/>
                </a:lnTo>
                <a:close/>
              </a:path>
              <a:path w="1495425" h="1732279">
                <a:moveTo>
                  <a:pt x="533653" y="0"/>
                </a:moveTo>
                <a:lnTo>
                  <a:pt x="523764" y="1996"/>
                </a:lnTo>
                <a:lnTo>
                  <a:pt x="515691" y="7439"/>
                </a:lnTo>
                <a:lnTo>
                  <a:pt x="510249" y="15513"/>
                </a:lnTo>
                <a:lnTo>
                  <a:pt x="508253" y="25400"/>
                </a:lnTo>
                <a:lnTo>
                  <a:pt x="510249" y="35286"/>
                </a:lnTo>
                <a:lnTo>
                  <a:pt x="515691" y="43360"/>
                </a:lnTo>
                <a:lnTo>
                  <a:pt x="523764" y="48803"/>
                </a:lnTo>
                <a:lnTo>
                  <a:pt x="533704" y="50800"/>
                </a:lnTo>
                <a:lnTo>
                  <a:pt x="543588" y="48803"/>
                </a:lnTo>
                <a:lnTo>
                  <a:pt x="551662" y="43360"/>
                </a:lnTo>
                <a:lnTo>
                  <a:pt x="557107" y="35286"/>
                </a:lnTo>
                <a:lnTo>
                  <a:pt x="559104" y="25400"/>
                </a:lnTo>
                <a:lnTo>
                  <a:pt x="557107" y="15513"/>
                </a:lnTo>
                <a:lnTo>
                  <a:pt x="551662" y="7439"/>
                </a:lnTo>
                <a:lnTo>
                  <a:pt x="543588" y="1996"/>
                </a:lnTo>
                <a:lnTo>
                  <a:pt x="533653" y="0"/>
                </a:lnTo>
                <a:close/>
              </a:path>
              <a:path w="1495425" h="1732279">
                <a:moveTo>
                  <a:pt x="635304" y="0"/>
                </a:moveTo>
                <a:lnTo>
                  <a:pt x="625415" y="1996"/>
                </a:lnTo>
                <a:lnTo>
                  <a:pt x="617342" y="7439"/>
                </a:lnTo>
                <a:lnTo>
                  <a:pt x="611900" y="15513"/>
                </a:lnTo>
                <a:lnTo>
                  <a:pt x="609904" y="25400"/>
                </a:lnTo>
                <a:lnTo>
                  <a:pt x="611900" y="35286"/>
                </a:lnTo>
                <a:lnTo>
                  <a:pt x="617342" y="43360"/>
                </a:lnTo>
                <a:lnTo>
                  <a:pt x="625415" y="48803"/>
                </a:lnTo>
                <a:lnTo>
                  <a:pt x="635355" y="50800"/>
                </a:lnTo>
                <a:lnTo>
                  <a:pt x="645239" y="48803"/>
                </a:lnTo>
                <a:lnTo>
                  <a:pt x="653313" y="43360"/>
                </a:lnTo>
                <a:lnTo>
                  <a:pt x="658758" y="35286"/>
                </a:lnTo>
                <a:lnTo>
                  <a:pt x="660755" y="25400"/>
                </a:lnTo>
                <a:lnTo>
                  <a:pt x="658758" y="15513"/>
                </a:lnTo>
                <a:lnTo>
                  <a:pt x="653313" y="7439"/>
                </a:lnTo>
                <a:lnTo>
                  <a:pt x="645239" y="1996"/>
                </a:lnTo>
                <a:lnTo>
                  <a:pt x="635304" y="0"/>
                </a:lnTo>
                <a:close/>
              </a:path>
              <a:path w="1495425" h="1732279">
                <a:moveTo>
                  <a:pt x="736955" y="0"/>
                </a:moveTo>
                <a:lnTo>
                  <a:pt x="727066" y="1996"/>
                </a:lnTo>
                <a:lnTo>
                  <a:pt x="718993" y="7439"/>
                </a:lnTo>
                <a:lnTo>
                  <a:pt x="713550" y="15513"/>
                </a:lnTo>
                <a:lnTo>
                  <a:pt x="711555" y="25400"/>
                </a:lnTo>
                <a:lnTo>
                  <a:pt x="713550" y="35286"/>
                </a:lnTo>
                <a:lnTo>
                  <a:pt x="718993" y="43360"/>
                </a:lnTo>
                <a:lnTo>
                  <a:pt x="727066" y="48803"/>
                </a:lnTo>
                <a:lnTo>
                  <a:pt x="737006" y="50800"/>
                </a:lnTo>
                <a:lnTo>
                  <a:pt x="746890" y="48803"/>
                </a:lnTo>
                <a:lnTo>
                  <a:pt x="754964" y="43360"/>
                </a:lnTo>
                <a:lnTo>
                  <a:pt x="760409" y="35286"/>
                </a:lnTo>
                <a:lnTo>
                  <a:pt x="762406" y="25400"/>
                </a:lnTo>
                <a:lnTo>
                  <a:pt x="760409" y="15513"/>
                </a:lnTo>
                <a:lnTo>
                  <a:pt x="754964" y="7439"/>
                </a:lnTo>
                <a:lnTo>
                  <a:pt x="746890" y="1996"/>
                </a:lnTo>
                <a:lnTo>
                  <a:pt x="736955" y="0"/>
                </a:lnTo>
                <a:close/>
              </a:path>
              <a:path w="1495425" h="1732279">
                <a:moveTo>
                  <a:pt x="838606" y="0"/>
                </a:moveTo>
                <a:lnTo>
                  <a:pt x="828717" y="1996"/>
                </a:lnTo>
                <a:lnTo>
                  <a:pt x="820643" y="7439"/>
                </a:lnTo>
                <a:lnTo>
                  <a:pt x="815201" y="15513"/>
                </a:lnTo>
                <a:lnTo>
                  <a:pt x="813206" y="25400"/>
                </a:lnTo>
                <a:lnTo>
                  <a:pt x="815201" y="35286"/>
                </a:lnTo>
                <a:lnTo>
                  <a:pt x="820643" y="43360"/>
                </a:lnTo>
                <a:lnTo>
                  <a:pt x="828717" y="48803"/>
                </a:lnTo>
                <a:lnTo>
                  <a:pt x="838657" y="50800"/>
                </a:lnTo>
                <a:lnTo>
                  <a:pt x="848540" y="48803"/>
                </a:lnTo>
                <a:lnTo>
                  <a:pt x="856615" y="43360"/>
                </a:lnTo>
                <a:lnTo>
                  <a:pt x="862060" y="35286"/>
                </a:lnTo>
                <a:lnTo>
                  <a:pt x="864057" y="25400"/>
                </a:lnTo>
                <a:lnTo>
                  <a:pt x="862060" y="15513"/>
                </a:lnTo>
                <a:lnTo>
                  <a:pt x="856614" y="7439"/>
                </a:lnTo>
                <a:lnTo>
                  <a:pt x="848540" y="1996"/>
                </a:lnTo>
                <a:lnTo>
                  <a:pt x="838606" y="0"/>
                </a:lnTo>
                <a:close/>
              </a:path>
              <a:path w="1495425" h="1732279">
                <a:moveTo>
                  <a:pt x="940257" y="0"/>
                </a:moveTo>
                <a:lnTo>
                  <a:pt x="930368" y="1996"/>
                </a:lnTo>
                <a:lnTo>
                  <a:pt x="922294" y="7439"/>
                </a:lnTo>
                <a:lnTo>
                  <a:pt x="916852" y="15513"/>
                </a:lnTo>
                <a:lnTo>
                  <a:pt x="914857" y="25400"/>
                </a:lnTo>
                <a:lnTo>
                  <a:pt x="916852" y="35286"/>
                </a:lnTo>
                <a:lnTo>
                  <a:pt x="922294" y="43360"/>
                </a:lnTo>
                <a:lnTo>
                  <a:pt x="930368" y="48803"/>
                </a:lnTo>
                <a:lnTo>
                  <a:pt x="940307" y="50800"/>
                </a:lnTo>
                <a:lnTo>
                  <a:pt x="950191" y="48803"/>
                </a:lnTo>
                <a:lnTo>
                  <a:pt x="958265" y="43360"/>
                </a:lnTo>
                <a:lnTo>
                  <a:pt x="963710" y="35286"/>
                </a:lnTo>
                <a:lnTo>
                  <a:pt x="965707" y="25400"/>
                </a:lnTo>
                <a:lnTo>
                  <a:pt x="963710" y="15513"/>
                </a:lnTo>
                <a:lnTo>
                  <a:pt x="958265" y="7439"/>
                </a:lnTo>
                <a:lnTo>
                  <a:pt x="950191" y="1996"/>
                </a:lnTo>
                <a:lnTo>
                  <a:pt x="940257" y="0"/>
                </a:lnTo>
                <a:close/>
              </a:path>
              <a:path w="1495425" h="1732279">
                <a:moveTo>
                  <a:pt x="1041907" y="0"/>
                </a:moveTo>
                <a:lnTo>
                  <a:pt x="1032018" y="1996"/>
                </a:lnTo>
                <a:lnTo>
                  <a:pt x="1023945" y="7439"/>
                </a:lnTo>
                <a:lnTo>
                  <a:pt x="1018503" y="15513"/>
                </a:lnTo>
                <a:lnTo>
                  <a:pt x="1016507" y="25400"/>
                </a:lnTo>
                <a:lnTo>
                  <a:pt x="1018503" y="35286"/>
                </a:lnTo>
                <a:lnTo>
                  <a:pt x="1023945" y="43360"/>
                </a:lnTo>
                <a:lnTo>
                  <a:pt x="1032018" y="48803"/>
                </a:lnTo>
                <a:lnTo>
                  <a:pt x="1041958" y="50800"/>
                </a:lnTo>
                <a:lnTo>
                  <a:pt x="1051842" y="48803"/>
                </a:lnTo>
                <a:lnTo>
                  <a:pt x="1059916" y="43360"/>
                </a:lnTo>
                <a:lnTo>
                  <a:pt x="1065361" y="35286"/>
                </a:lnTo>
                <a:lnTo>
                  <a:pt x="1067358" y="25400"/>
                </a:lnTo>
                <a:lnTo>
                  <a:pt x="1065361" y="15513"/>
                </a:lnTo>
                <a:lnTo>
                  <a:pt x="1059916" y="7439"/>
                </a:lnTo>
                <a:lnTo>
                  <a:pt x="1051842" y="1996"/>
                </a:lnTo>
                <a:lnTo>
                  <a:pt x="1041907" y="0"/>
                </a:lnTo>
                <a:close/>
              </a:path>
              <a:path w="1495425" h="1732279">
                <a:moveTo>
                  <a:pt x="1143558" y="0"/>
                </a:moveTo>
                <a:lnTo>
                  <a:pt x="1133669" y="1996"/>
                </a:lnTo>
                <a:lnTo>
                  <a:pt x="1125596" y="7439"/>
                </a:lnTo>
                <a:lnTo>
                  <a:pt x="1120154" y="15513"/>
                </a:lnTo>
                <a:lnTo>
                  <a:pt x="1118158" y="25400"/>
                </a:lnTo>
                <a:lnTo>
                  <a:pt x="1120154" y="35286"/>
                </a:lnTo>
                <a:lnTo>
                  <a:pt x="1125596" y="43360"/>
                </a:lnTo>
                <a:lnTo>
                  <a:pt x="1133669" y="48803"/>
                </a:lnTo>
                <a:lnTo>
                  <a:pt x="1143609" y="50800"/>
                </a:lnTo>
                <a:lnTo>
                  <a:pt x="1153493" y="48803"/>
                </a:lnTo>
                <a:lnTo>
                  <a:pt x="1161567" y="43360"/>
                </a:lnTo>
                <a:lnTo>
                  <a:pt x="1167012" y="35286"/>
                </a:lnTo>
                <a:lnTo>
                  <a:pt x="1169009" y="25400"/>
                </a:lnTo>
                <a:lnTo>
                  <a:pt x="1167012" y="15513"/>
                </a:lnTo>
                <a:lnTo>
                  <a:pt x="1161567" y="7439"/>
                </a:lnTo>
                <a:lnTo>
                  <a:pt x="1153493" y="1996"/>
                </a:lnTo>
                <a:lnTo>
                  <a:pt x="1143558" y="0"/>
                </a:lnTo>
                <a:close/>
              </a:path>
              <a:path w="1495425" h="1732279">
                <a:moveTo>
                  <a:pt x="1245209" y="0"/>
                </a:moveTo>
                <a:lnTo>
                  <a:pt x="1235320" y="1996"/>
                </a:lnTo>
                <a:lnTo>
                  <a:pt x="1227247" y="7439"/>
                </a:lnTo>
                <a:lnTo>
                  <a:pt x="1221804" y="15513"/>
                </a:lnTo>
                <a:lnTo>
                  <a:pt x="1219809" y="25400"/>
                </a:lnTo>
                <a:lnTo>
                  <a:pt x="1221804" y="35286"/>
                </a:lnTo>
                <a:lnTo>
                  <a:pt x="1227247" y="43360"/>
                </a:lnTo>
                <a:lnTo>
                  <a:pt x="1235320" y="48803"/>
                </a:lnTo>
                <a:lnTo>
                  <a:pt x="1245260" y="50800"/>
                </a:lnTo>
                <a:lnTo>
                  <a:pt x="1255144" y="48803"/>
                </a:lnTo>
                <a:lnTo>
                  <a:pt x="1263218" y="43360"/>
                </a:lnTo>
                <a:lnTo>
                  <a:pt x="1268663" y="35286"/>
                </a:lnTo>
                <a:lnTo>
                  <a:pt x="1270660" y="25400"/>
                </a:lnTo>
                <a:lnTo>
                  <a:pt x="1268663" y="15513"/>
                </a:lnTo>
                <a:lnTo>
                  <a:pt x="1263218" y="7439"/>
                </a:lnTo>
                <a:lnTo>
                  <a:pt x="1255144" y="1996"/>
                </a:lnTo>
                <a:lnTo>
                  <a:pt x="1245209" y="0"/>
                </a:lnTo>
                <a:close/>
              </a:path>
              <a:path w="1495425" h="1732279">
                <a:moveTo>
                  <a:pt x="1346860" y="0"/>
                </a:moveTo>
                <a:lnTo>
                  <a:pt x="1336971" y="1996"/>
                </a:lnTo>
                <a:lnTo>
                  <a:pt x="1328897" y="7439"/>
                </a:lnTo>
                <a:lnTo>
                  <a:pt x="1323455" y="15513"/>
                </a:lnTo>
                <a:lnTo>
                  <a:pt x="1321460" y="25400"/>
                </a:lnTo>
                <a:lnTo>
                  <a:pt x="1323455" y="35286"/>
                </a:lnTo>
                <a:lnTo>
                  <a:pt x="1328897" y="43360"/>
                </a:lnTo>
                <a:lnTo>
                  <a:pt x="1336971" y="48803"/>
                </a:lnTo>
                <a:lnTo>
                  <a:pt x="1346911" y="50800"/>
                </a:lnTo>
                <a:lnTo>
                  <a:pt x="1356794" y="48803"/>
                </a:lnTo>
                <a:lnTo>
                  <a:pt x="1364869" y="43360"/>
                </a:lnTo>
                <a:lnTo>
                  <a:pt x="1370314" y="35286"/>
                </a:lnTo>
                <a:lnTo>
                  <a:pt x="1372311" y="25400"/>
                </a:lnTo>
                <a:lnTo>
                  <a:pt x="1370314" y="15513"/>
                </a:lnTo>
                <a:lnTo>
                  <a:pt x="1364868" y="7439"/>
                </a:lnTo>
                <a:lnTo>
                  <a:pt x="1356794" y="1996"/>
                </a:lnTo>
                <a:lnTo>
                  <a:pt x="1346860" y="0"/>
                </a:lnTo>
                <a:close/>
              </a:path>
              <a:path w="1495425" h="1732279">
                <a:moveTo>
                  <a:pt x="1419072" y="29439"/>
                </a:moveTo>
                <a:lnTo>
                  <a:pt x="1409183" y="31436"/>
                </a:lnTo>
                <a:lnTo>
                  <a:pt x="1401110" y="36879"/>
                </a:lnTo>
                <a:lnTo>
                  <a:pt x="1395667" y="44953"/>
                </a:lnTo>
                <a:lnTo>
                  <a:pt x="1393672" y="54890"/>
                </a:lnTo>
                <a:lnTo>
                  <a:pt x="1395667" y="64777"/>
                </a:lnTo>
                <a:lnTo>
                  <a:pt x="1401110" y="72851"/>
                </a:lnTo>
                <a:lnTo>
                  <a:pt x="1409183" y="78294"/>
                </a:lnTo>
                <a:lnTo>
                  <a:pt x="1419072" y="80290"/>
                </a:lnTo>
                <a:lnTo>
                  <a:pt x="1428956" y="78294"/>
                </a:lnTo>
                <a:lnTo>
                  <a:pt x="1437030" y="72851"/>
                </a:lnTo>
                <a:lnTo>
                  <a:pt x="1442475" y="64777"/>
                </a:lnTo>
                <a:lnTo>
                  <a:pt x="1444472" y="54839"/>
                </a:lnTo>
                <a:lnTo>
                  <a:pt x="1442475" y="44953"/>
                </a:lnTo>
                <a:lnTo>
                  <a:pt x="1437030" y="36879"/>
                </a:lnTo>
                <a:lnTo>
                  <a:pt x="1428956" y="31436"/>
                </a:lnTo>
                <a:lnTo>
                  <a:pt x="1419072" y="29439"/>
                </a:lnTo>
                <a:close/>
              </a:path>
              <a:path w="1495425" h="1732279">
                <a:moveTo>
                  <a:pt x="1419072" y="131090"/>
                </a:moveTo>
                <a:lnTo>
                  <a:pt x="1409183" y="133086"/>
                </a:lnTo>
                <a:lnTo>
                  <a:pt x="1401110" y="138530"/>
                </a:lnTo>
                <a:lnTo>
                  <a:pt x="1395667" y="146604"/>
                </a:lnTo>
                <a:lnTo>
                  <a:pt x="1393672" y="156541"/>
                </a:lnTo>
                <a:lnTo>
                  <a:pt x="1395667" y="166428"/>
                </a:lnTo>
                <a:lnTo>
                  <a:pt x="1401110" y="174502"/>
                </a:lnTo>
                <a:lnTo>
                  <a:pt x="1409183" y="179945"/>
                </a:lnTo>
                <a:lnTo>
                  <a:pt x="1419072" y="181941"/>
                </a:lnTo>
                <a:lnTo>
                  <a:pt x="1428956" y="179945"/>
                </a:lnTo>
                <a:lnTo>
                  <a:pt x="1437030" y="174502"/>
                </a:lnTo>
                <a:lnTo>
                  <a:pt x="1442475" y="166428"/>
                </a:lnTo>
                <a:lnTo>
                  <a:pt x="1444472" y="156490"/>
                </a:lnTo>
                <a:lnTo>
                  <a:pt x="1442475" y="146604"/>
                </a:lnTo>
                <a:lnTo>
                  <a:pt x="1437030" y="138530"/>
                </a:lnTo>
                <a:lnTo>
                  <a:pt x="1428956" y="133086"/>
                </a:lnTo>
                <a:lnTo>
                  <a:pt x="1419072" y="131090"/>
                </a:lnTo>
                <a:close/>
              </a:path>
              <a:path w="1495425" h="1732279">
                <a:moveTo>
                  <a:pt x="1419072" y="232741"/>
                </a:moveTo>
                <a:lnTo>
                  <a:pt x="1409183" y="234737"/>
                </a:lnTo>
                <a:lnTo>
                  <a:pt x="1401110" y="240181"/>
                </a:lnTo>
                <a:lnTo>
                  <a:pt x="1395667" y="248255"/>
                </a:lnTo>
                <a:lnTo>
                  <a:pt x="1393672" y="258192"/>
                </a:lnTo>
                <a:lnTo>
                  <a:pt x="1395667" y="268079"/>
                </a:lnTo>
                <a:lnTo>
                  <a:pt x="1401110" y="276152"/>
                </a:lnTo>
                <a:lnTo>
                  <a:pt x="1409183" y="281596"/>
                </a:lnTo>
                <a:lnTo>
                  <a:pt x="1419072" y="283592"/>
                </a:lnTo>
                <a:lnTo>
                  <a:pt x="1428956" y="281596"/>
                </a:lnTo>
                <a:lnTo>
                  <a:pt x="1437030" y="276152"/>
                </a:lnTo>
                <a:lnTo>
                  <a:pt x="1442475" y="268079"/>
                </a:lnTo>
                <a:lnTo>
                  <a:pt x="1444472" y="258141"/>
                </a:lnTo>
                <a:lnTo>
                  <a:pt x="1442475" y="248255"/>
                </a:lnTo>
                <a:lnTo>
                  <a:pt x="1437030" y="240181"/>
                </a:lnTo>
                <a:lnTo>
                  <a:pt x="1428956" y="234737"/>
                </a:lnTo>
                <a:lnTo>
                  <a:pt x="1419072" y="232741"/>
                </a:lnTo>
                <a:close/>
              </a:path>
              <a:path w="1495425" h="1732279">
                <a:moveTo>
                  <a:pt x="1419072" y="334392"/>
                </a:moveTo>
                <a:lnTo>
                  <a:pt x="1409183" y="336388"/>
                </a:lnTo>
                <a:lnTo>
                  <a:pt x="1401110" y="341832"/>
                </a:lnTo>
                <a:lnTo>
                  <a:pt x="1395667" y="349905"/>
                </a:lnTo>
                <a:lnTo>
                  <a:pt x="1393672" y="359843"/>
                </a:lnTo>
                <a:lnTo>
                  <a:pt x="1395667" y="369730"/>
                </a:lnTo>
                <a:lnTo>
                  <a:pt x="1401110" y="377803"/>
                </a:lnTo>
                <a:lnTo>
                  <a:pt x="1409183" y="383247"/>
                </a:lnTo>
                <a:lnTo>
                  <a:pt x="1419072" y="385243"/>
                </a:lnTo>
                <a:lnTo>
                  <a:pt x="1428956" y="383247"/>
                </a:lnTo>
                <a:lnTo>
                  <a:pt x="1437030" y="377803"/>
                </a:lnTo>
                <a:lnTo>
                  <a:pt x="1442475" y="369730"/>
                </a:lnTo>
                <a:lnTo>
                  <a:pt x="1444472" y="359792"/>
                </a:lnTo>
                <a:lnTo>
                  <a:pt x="1442475" y="349905"/>
                </a:lnTo>
                <a:lnTo>
                  <a:pt x="1437030" y="341832"/>
                </a:lnTo>
                <a:lnTo>
                  <a:pt x="1428956" y="336388"/>
                </a:lnTo>
                <a:lnTo>
                  <a:pt x="1419072" y="334392"/>
                </a:lnTo>
                <a:close/>
              </a:path>
              <a:path w="1495425" h="1732279">
                <a:moveTo>
                  <a:pt x="1419072" y="436043"/>
                </a:moveTo>
                <a:lnTo>
                  <a:pt x="1409183" y="438039"/>
                </a:lnTo>
                <a:lnTo>
                  <a:pt x="1401110" y="443482"/>
                </a:lnTo>
                <a:lnTo>
                  <a:pt x="1395667" y="451556"/>
                </a:lnTo>
                <a:lnTo>
                  <a:pt x="1393672" y="461493"/>
                </a:lnTo>
                <a:lnTo>
                  <a:pt x="1395667" y="471380"/>
                </a:lnTo>
                <a:lnTo>
                  <a:pt x="1401110" y="479454"/>
                </a:lnTo>
                <a:lnTo>
                  <a:pt x="1409183" y="484897"/>
                </a:lnTo>
                <a:lnTo>
                  <a:pt x="1419072" y="486893"/>
                </a:lnTo>
                <a:lnTo>
                  <a:pt x="1428956" y="484897"/>
                </a:lnTo>
                <a:lnTo>
                  <a:pt x="1437030" y="479454"/>
                </a:lnTo>
                <a:lnTo>
                  <a:pt x="1442475" y="471380"/>
                </a:lnTo>
                <a:lnTo>
                  <a:pt x="1444472" y="461443"/>
                </a:lnTo>
                <a:lnTo>
                  <a:pt x="1442475" y="451556"/>
                </a:lnTo>
                <a:lnTo>
                  <a:pt x="1437030" y="443482"/>
                </a:lnTo>
                <a:lnTo>
                  <a:pt x="1428956" y="438039"/>
                </a:lnTo>
                <a:lnTo>
                  <a:pt x="1419072" y="436043"/>
                </a:lnTo>
                <a:close/>
              </a:path>
              <a:path w="1495425" h="1732279">
                <a:moveTo>
                  <a:pt x="1419072" y="537693"/>
                </a:moveTo>
                <a:lnTo>
                  <a:pt x="1409183" y="539689"/>
                </a:lnTo>
                <a:lnTo>
                  <a:pt x="1401110" y="545133"/>
                </a:lnTo>
                <a:lnTo>
                  <a:pt x="1395667" y="553206"/>
                </a:lnTo>
                <a:lnTo>
                  <a:pt x="1393672" y="563144"/>
                </a:lnTo>
                <a:lnTo>
                  <a:pt x="1395667" y="573031"/>
                </a:lnTo>
                <a:lnTo>
                  <a:pt x="1401110" y="581105"/>
                </a:lnTo>
                <a:lnTo>
                  <a:pt x="1409183" y="586548"/>
                </a:lnTo>
                <a:lnTo>
                  <a:pt x="1419072" y="588544"/>
                </a:lnTo>
                <a:lnTo>
                  <a:pt x="1428956" y="586548"/>
                </a:lnTo>
                <a:lnTo>
                  <a:pt x="1437030" y="581105"/>
                </a:lnTo>
                <a:lnTo>
                  <a:pt x="1442475" y="573031"/>
                </a:lnTo>
                <a:lnTo>
                  <a:pt x="1444472" y="563093"/>
                </a:lnTo>
                <a:lnTo>
                  <a:pt x="1442475" y="553206"/>
                </a:lnTo>
                <a:lnTo>
                  <a:pt x="1437030" y="545133"/>
                </a:lnTo>
                <a:lnTo>
                  <a:pt x="1428956" y="539689"/>
                </a:lnTo>
                <a:lnTo>
                  <a:pt x="1419072" y="537693"/>
                </a:lnTo>
                <a:close/>
              </a:path>
              <a:path w="1495425" h="1732279">
                <a:moveTo>
                  <a:pt x="1419072" y="639344"/>
                </a:moveTo>
                <a:lnTo>
                  <a:pt x="1409183" y="641340"/>
                </a:lnTo>
                <a:lnTo>
                  <a:pt x="1401110" y="646784"/>
                </a:lnTo>
                <a:lnTo>
                  <a:pt x="1395667" y="654857"/>
                </a:lnTo>
                <a:lnTo>
                  <a:pt x="1393672" y="664795"/>
                </a:lnTo>
                <a:lnTo>
                  <a:pt x="1395667" y="674682"/>
                </a:lnTo>
                <a:lnTo>
                  <a:pt x="1401110" y="682756"/>
                </a:lnTo>
                <a:lnTo>
                  <a:pt x="1409183" y="688199"/>
                </a:lnTo>
                <a:lnTo>
                  <a:pt x="1419072" y="690195"/>
                </a:lnTo>
                <a:lnTo>
                  <a:pt x="1428956" y="688199"/>
                </a:lnTo>
                <a:lnTo>
                  <a:pt x="1437030" y="682756"/>
                </a:lnTo>
                <a:lnTo>
                  <a:pt x="1442475" y="674682"/>
                </a:lnTo>
                <a:lnTo>
                  <a:pt x="1444472" y="664744"/>
                </a:lnTo>
                <a:lnTo>
                  <a:pt x="1442475" y="654857"/>
                </a:lnTo>
                <a:lnTo>
                  <a:pt x="1437030" y="646784"/>
                </a:lnTo>
                <a:lnTo>
                  <a:pt x="1428956" y="641340"/>
                </a:lnTo>
                <a:lnTo>
                  <a:pt x="1419072" y="639344"/>
                </a:lnTo>
                <a:close/>
              </a:path>
              <a:path w="1495425" h="1732279">
                <a:moveTo>
                  <a:pt x="1419072" y="740995"/>
                </a:moveTo>
                <a:lnTo>
                  <a:pt x="1409183" y="742991"/>
                </a:lnTo>
                <a:lnTo>
                  <a:pt x="1401110" y="748434"/>
                </a:lnTo>
                <a:lnTo>
                  <a:pt x="1395667" y="756508"/>
                </a:lnTo>
                <a:lnTo>
                  <a:pt x="1393672" y="766446"/>
                </a:lnTo>
                <a:lnTo>
                  <a:pt x="1395667" y="776333"/>
                </a:lnTo>
                <a:lnTo>
                  <a:pt x="1401110" y="784406"/>
                </a:lnTo>
                <a:lnTo>
                  <a:pt x="1409183" y="789850"/>
                </a:lnTo>
                <a:lnTo>
                  <a:pt x="1419072" y="791846"/>
                </a:lnTo>
                <a:lnTo>
                  <a:pt x="1428956" y="789850"/>
                </a:lnTo>
                <a:lnTo>
                  <a:pt x="1437030" y="784406"/>
                </a:lnTo>
                <a:lnTo>
                  <a:pt x="1442475" y="776333"/>
                </a:lnTo>
                <a:lnTo>
                  <a:pt x="1444472" y="766395"/>
                </a:lnTo>
                <a:lnTo>
                  <a:pt x="1442475" y="756508"/>
                </a:lnTo>
                <a:lnTo>
                  <a:pt x="1437030" y="748434"/>
                </a:lnTo>
                <a:lnTo>
                  <a:pt x="1428956" y="742991"/>
                </a:lnTo>
                <a:lnTo>
                  <a:pt x="1419072" y="740995"/>
                </a:lnTo>
                <a:close/>
              </a:path>
              <a:path w="1495425" h="1732279">
                <a:moveTo>
                  <a:pt x="1419072" y="842646"/>
                </a:moveTo>
                <a:lnTo>
                  <a:pt x="1409183" y="844642"/>
                </a:lnTo>
                <a:lnTo>
                  <a:pt x="1401110" y="850085"/>
                </a:lnTo>
                <a:lnTo>
                  <a:pt x="1395667" y="858159"/>
                </a:lnTo>
                <a:lnTo>
                  <a:pt x="1393672" y="868097"/>
                </a:lnTo>
                <a:lnTo>
                  <a:pt x="1395667" y="877984"/>
                </a:lnTo>
                <a:lnTo>
                  <a:pt x="1401110" y="886057"/>
                </a:lnTo>
                <a:lnTo>
                  <a:pt x="1409183" y="891501"/>
                </a:lnTo>
                <a:lnTo>
                  <a:pt x="1419072" y="893497"/>
                </a:lnTo>
                <a:lnTo>
                  <a:pt x="1428956" y="891501"/>
                </a:lnTo>
                <a:lnTo>
                  <a:pt x="1437030" y="886057"/>
                </a:lnTo>
                <a:lnTo>
                  <a:pt x="1442475" y="877984"/>
                </a:lnTo>
                <a:lnTo>
                  <a:pt x="1444472" y="868046"/>
                </a:lnTo>
                <a:lnTo>
                  <a:pt x="1442475" y="858159"/>
                </a:lnTo>
                <a:lnTo>
                  <a:pt x="1437030" y="850085"/>
                </a:lnTo>
                <a:lnTo>
                  <a:pt x="1428956" y="844642"/>
                </a:lnTo>
                <a:lnTo>
                  <a:pt x="1419072" y="842646"/>
                </a:lnTo>
                <a:close/>
              </a:path>
              <a:path w="1495425" h="1732279">
                <a:moveTo>
                  <a:pt x="1419072" y="944297"/>
                </a:moveTo>
                <a:lnTo>
                  <a:pt x="1409183" y="946293"/>
                </a:lnTo>
                <a:lnTo>
                  <a:pt x="1401110" y="951736"/>
                </a:lnTo>
                <a:lnTo>
                  <a:pt x="1395667" y="959810"/>
                </a:lnTo>
                <a:lnTo>
                  <a:pt x="1393672" y="969747"/>
                </a:lnTo>
                <a:lnTo>
                  <a:pt x="1395667" y="979634"/>
                </a:lnTo>
                <a:lnTo>
                  <a:pt x="1401110" y="987708"/>
                </a:lnTo>
                <a:lnTo>
                  <a:pt x="1409183" y="993151"/>
                </a:lnTo>
                <a:lnTo>
                  <a:pt x="1419072" y="995147"/>
                </a:lnTo>
                <a:lnTo>
                  <a:pt x="1428956" y="993151"/>
                </a:lnTo>
                <a:lnTo>
                  <a:pt x="1437030" y="987708"/>
                </a:lnTo>
                <a:lnTo>
                  <a:pt x="1442475" y="979634"/>
                </a:lnTo>
                <a:lnTo>
                  <a:pt x="1444472" y="969697"/>
                </a:lnTo>
                <a:lnTo>
                  <a:pt x="1442475" y="959810"/>
                </a:lnTo>
                <a:lnTo>
                  <a:pt x="1437030" y="951736"/>
                </a:lnTo>
                <a:lnTo>
                  <a:pt x="1428956" y="946293"/>
                </a:lnTo>
                <a:lnTo>
                  <a:pt x="1419072" y="944297"/>
                </a:lnTo>
                <a:close/>
              </a:path>
              <a:path w="1495425" h="1732279">
                <a:moveTo>
                  <a:pt x="1419072" y="1045947"/>
                </a:moveTo>
                <a:lnTo>
                  <a:pt x="1409183" y="1047944"/>
                </a:lnTo>
                <a:lnTo>
                  <a:pt x="1401110" y="1053387"/>
                </a:lnTo>
                <a:lnTo>
                  <a:pt x="1395667" y="1061461"/>
                </a:lnTo>
                <a:lnTo>
                  <a:pt x="1393672" y="1071398"/>
                </a:lnTo>
                <a:lnTo>
                  <a:pt x="1395667" y="1081285"/>
                </a:lnTo>
                <a:lnTo>
                  <a:pt x="1401110" y="1089359"/>
                </a:lnTo>
                <a:lnTo>
                  <a:pt x="1409183" y="1094802"/>
                </a:lnTo>
                <a:lnTo>
                  <a:pt x="1419072" y="1096798"/>
                </a:lnTo>
                <a:lnTo>
                  <a:pt x="1428956" y="1094802"/>
                </a:lnTo>
                <a:lnTo>
                  <a:pt x="1437030" y="1089359"/>
                </a:lnTo>
                <a:lnTo>
                  <a:pt x="1442475" y="1081285"/>
                </a:lnTo>
                <a:lnTo>
                  <a:pt x="1444472" y="1071347"/>
                </a:lnTo>
                <a:lnTo>
                  <a:pt x="1442475" y="1061461"/>
                </a:lnTo>
                <a:lnTo>
                  <a:pt x="1437030" y="1053387"/>
                </a:lnTo>
                <a:lnTo>
                  <a:pt x="1428956" y="1047944"/>
                </a:lnTo>
                <a:lnTo>
                  <a:pt x="1419072" y="1045947"/>
                </a:lnTo>
                <a:close/>
              </a:path>
              <a:path w="1495425" h="1732279">
                <a:moveTo>
                  <a:pt x="1419072" y="1147598"/>
                </a:moveTo>
                <a:lnTo>
                  <a:pt x="1409183" y="1149594"/>
                </a:lnTo>
                <a:lnTo>
                  <a:pt x="1401110" y="1155038"/>
                </a:lnTo>
                <a:lnTo>
                  <a:pt x="1395667" y="1163112"/>
                </a:lnTo>
                <a:lnTo>
                  <a:pt x="1393672" y="1173049"/>
                </a:lnTo>
                <a:lnTo>
                  <a:pt x="1395667" y="1182936"/>
                </a:lnTo>
                <a:lnTo>
                  <a:pt x="1401110" y="1191010"/>
                </a:lnTo>
                <a:lnTo>
                  <a:pt x="1409183" y="1196453"/>
                </a:lnTo>
                <a:lnTo>
                  <a:pt x="1419072" y="1198449"/>
                </a:lnTo>
                <a:lnTo>
                  <a:pt x="1428956" y="1196453"/>
                </a:lnTo>
                <a:lnTo>
                  <a:pt x="1437030" y="1191010"/>
                </a:lnTo>
                <a:lnTo>
                  <a:pt x="1442475" y="1182936"/>
                </a:lnTo>
                <a:lnTo>
                  <a:pt x="1444472" y="1172998"/>
                </a:lnTo>
                <a:lnTo>
                  <a:pt x="1442475" y="1163112"/>
                </a:lnTo>
                <a:lnTo>
                  <a:pt x="1437030" y="1155038"/>
                </a:lnTo>
                <a:lnTo>
                  <a:pt x="1428956" y="1149594"/>
                </a:lnTo>
                <a:lnTo>
                  <a:pt x="1419072" y="1147598"/>
                </a:lnTo>
                <a:close/>
              </a:path>
              <a:path w="1495425" h="1732279">
                <a:moveTo>
                  <a:pt x="1419072" y="1249249"/>
                </a:moveTo>
                <a:lnTo>
                  <a:pt x="1409183" y="1251245"/>
                </a:lnTo>
                <a:lnTo>
                  <a:pt x="1401110" y="1256688"/>
                </a:lnTo>
                <a:lnTo>
                  <a:pt x="1395667" y="1264762"/>
                </a:lnTo>
                <a:lnTo>
                  <a:pt x="1393672" y="1274700"/>
                </a:lnTo>
                <a:lnTo>
                  <a:pt x="1395667" y="1284587"/>
                </a:lnTo>
                <a:lnTo>
                  <a:pt x="1401110" y="1292660"/>
                </a:lnTo>
                <a:lnTo>
                  <a:pt x="1409183" y="1298104"/>
                </a:lnTo>
                <a:lnTo>
                  <a:pt x="1419072" y="1300100"/>
                </a:lnTo>
                <a:lnTo>
                  <a:pt x="1428956" y="1298104"/>
                </a:lnTo>
                <a:lnTo>
                  <a:pt x="1437030" y="1292660"/>
                </a:lnTo>
                <a:lnTo>
                  <a:pt x="1442475" y="1284587"/>
                </a:lnTo>
                <a:lnTo>
                  <a:pt x="1444472" y="1274649"/>
                </a:lnTo>
                <a:lnTo>
                  <a:pt x="1442475" y="1264762"/>
                </a:lnTo>
                <a:lnTo>
                  <a:pt x="1437030" y="1256688"/>
                </a:lnTo>
                <a:lnTo>
                  <a:pt x="1428956" y="1251245"/>
                </a:lnTo>
                <a:lnTo>
                  <a:pt x="1419072" y="1249249"/>
                </a:lnTo>
                <a:close/>
              </a:path>
              <a:path w="1495425" h="1732279">
                <a:moveTo>
                  <a:pt x="1419072" y="1350900"/>
                </a:moveTo>
                <a:lnTo>
                  <a:pt x="1409183" y="1352896"/>
                </a:lnTo>
                <a:lnTo>
                  <a:pt x="1401110" y="1358339"/>
                </a:lnTo>
                <a:lnTo>
                  <a:pt x="1395667" y="1366413"/>
                </a:lnTo>
                <a:lnTo>
                  <a:pt x="1393672" y="1376351"/>
                </a:lnTo>
                <a:lnTo>
                  <a:pt x="1395667" y="1386238"/>
                </a:lnTo>
                <a:lnTo>
                  <a:pt x="1401110" y="1394311"/>
                </a:lnTo>
                <a:lnTo>
                  <a:pt x="1409183" y="1399755"/>
                </a:lnTo>
                <a:lnTo>
                  <a:pt x="1419072" y="1401751"/>
                </a:lnTo>
                <a:lnTo>
                  <a:pt x="1428956" y="1399755"/>
                </a:lnTo>
                <a:lnTo>
                  <a:pt x="1437030" y="1394311"/>
                </a:lnTo>
                <a:lnTo>
                  <a:pt x="1442475" y="1386238"/>
                </a:lnTo>
                <a:lnTo>
                  <a:pt x="1444472" y="1376300"/>
                </a:lnTo>
                <a:lnTo>
                  <a:pt x="1442475" y="1366413"/>
                </a:lnTo>
                <a:lnTo>
                  <a:pt x="1437030" y="1358339"/>
                </a:lnTo>
                <a:lnTo>
                  <a:pt x="1428956" y="1352896"/>
                </a:lnTo>
                <a:lnTo>
                  <a:pt x="1419072" y="1350900"/>
                </a:lnTo>
                <a:close/>
              </a:path>
              <a:path w="1495425" h="1732279">
                <a:moveTo>
                  <a:pt x="1419072" y="1452551"/>
                </a:moveTo>
                <a:lnTo>
                  <a:pt x="1409183" y="1454547"/>
                </a:lnTo>
                <a:lnTo>
                  <a:pt x="1401110" y="1459990"/>
                </a:lnTo>
                <a:lnTo>
                  <a:pt x="1395667" y="1468064"/>
                </a:lnTo>
                <a:lnTo>
                  <a:pt x="1393672" y="1478001"/>
                </a:lnTo>
                <a:lnTo>
                  <a:pt x="1395667" y="1487888"/>
                </a:lnTo>
                <a:lnTo>
                  <a:pt x="1401110" y="1495962"/>
                </a:lnTo>
                <a:lnTo>
                  <a:pt x="1409183" y="1501405"/>
                </a:lnTo>
                <a:lnTo>
                  <a:pt x="1419072" y="1503401"/>
                </a:lnTo>
                <a:lnTo>
                  <a:pt x="1428956" y="1501405"/>
                </a:lnTo>
                <a:lnTo>
                  <a:pt x="1437030" y="1495962"/>
                </a:lnTo>
                <a:lnTo>
                  <a:pt x="1442475" y="1487888"/>
                </a:lnTo>
                <a:lnTo>
                  <a:pt x="1444472" y="1477951"/>
                </a:lnTo>
                <a:lnTo>
                  <a:pt x="1442475" y="1468064"/>
                </a:lnTo>
                <a:lnTo>
                  <a:pt x="1437030" y="1459990"/>
                </a:lnTo>
                <a:lnTo>
                  <a:pt x="1428956" y="1454547"/>
                </a:lnTo>
                <a:lnTo>
                  <a:pt x="1419072" y="1452551"/>
                </a:lnTo>
                <a:close/>
              </a:path>
              <a:path w="1495425" h="1732279">
                <a:moveTo>
                  <a:pt x="1393680" y="1579689"/>
                </a:moveTo>
                <a:lnTo>
                  <a:pt x="1342872" y="1579689"/>
                </a:lnTo>
                <a:lnTo>
                  <a:pt x="1419072" y="1732089"/>
                </a:lnTo>
                <a:lnTo>
                  <a:pt x="1482591" y="1605052"/>
                </a:lnTo>
                <a:lnTo>
                  <a:pt x="1419072" y="1605052"/>
                </a:lnTo>
                <a:lnTo>
                  <a:pt x="1409183" y="1603056"/>
                </a:lnTo>
                <a:lnTo>
                  <a:pt x="1401110" y="1597613"/>
                </a:lnTo>
                <a:lnTo>
                  <a:pt x="1395667" y="1589539"/>
                </a:lnTo>
                <a:lnTo>
                  <a:pt x="1393680" y="1579689"/>
                </a:lnTo>
                <a:close/>
              </a:path>
              <a:path w="1495425" h="1732279">
                <a:moveTo>
                  <a:pt x="1419072" y="1554201"/>
                </a:moveTo>
                <a:lnTo>
                  <a:pt x="1393680" y="1579689"/>
                </a:lnTo>
                <a:lnTo>
                  <a:pt x="1395667" y="1589539"/>
                </a:lnTo>
                <a:lnTo>
                  <a:pt x="1401110" y="1597613"/>
                </a:lnTo>
                <a:lnTo>
                  <a:pt x="1409183" y="1603056"/>
                </a:lnTo>
                <a:lnTo>
                  <a:pt x="1419072" y="1605052"/>
                </a:lnTo>
                <a:lnTo>
                  <a:pt x="1428956" y="1603056"/>
                </a:lnTo>
                <a:lnTo>
                  <a:pt x="1437030" y="1597613"/>
                </a:lnTo>
                <a:lnTo>
                  <a:pt x="1442475" y="1589539"/>
                </a:lnTo>
                <a:lnTo>
                  <a:pt x="1444472" y="1579601"/>
                </a:lnTo>
                <a:lnTo>
                  <a:pt x="1442475" y="1569714"/>
                </a:lnTo>
                <a:lnTo>
                  <a:pt x="1437030" y="1561641"/>
                </a:lnTo>
                <a:lnTo>
                  <a:pt x="1428956" y="1556197"/>
                </a:lnTo>
                <a:lnTo>
                  <a:pt x="1419072" y="1554201"/>
                </a:lnTo>
                <a:close/>
              </a:path>
              <a:path w="1495425" h="1732279">
                <a:moveTo>
                  <a:pt x="1495272" y="1579689"/>
                </a:moveTo>
                <a:lnTo>
                  <a:pt x="1444454" y="1579689"/>
                </a:lnTo>
                <a:lnTo>
                  <a:pt x="1442475" y="1589539"/>
                </a:lnTo>
                <a:lnTo>
                  <a:pt x="1437030" y="1597613"/>
                </a:lnTo>
                <a:lnTo>
                  <a:pt x="1428956" y="1603056"/>
                </a:lnTo>
                <a:lnTo>
                  <a:pt x="1419072" y="1605052"/>
                </a:lnTo>
                <a:lnTo>
                  <a:pt x="1482591" y="1605052"/>
                </a:lnTo>
                <a:lnTo>
                  <a:pt x="1495272" y="157968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76113" y="7349365"/>
            <a:ext cx="2820035" cy="511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79"/>
              </a:lnSpc>
            </a:pPr>
            <a:r>
              <a:rPr sz="3600" spc="-10" dirty="0">
                <a:solidFill>
                  <a:srgbClr val="F05A28"/>
                </a:solidFill>
                <a:latin typeface="Arial MT"/>
                <a:cs typeface="Arial MT"/>
              </a:rPr>
              <a:t>ArrayList</a:t>
            </a:r>
            <a:r>
              <a:rPr sz="3600" spc="-10" dirty="0">
                <a:solidFill>
                  <a:srgbClr val="171717"/>
                </a:solidFill>
                <a:latin typeface="Arial MT"/>
                <a:cs typeface="Arial MT"/>
              </a:rPr>
              <a:t>&lt;</a:t>
            </a:r>
            <a:r>
              <a:rPr sz="3600" spc="-10" dirty="0">
                <a:solidFill>
                  <a:srgbClr val="2A9FBC"/>
                </a:solidFill>
                <a:latin typeface="Arial MT"/>
                <a:cs typeface="Arial MT"/>
              </a:rPr>
              <a:t>int</a:t>
            </a:r>
            <a:r>
              <a:rPr sz="3600" spc="-1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63478" y="7117312"/>
            <a:ext cx="5911215" cy="1023619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88595" rIns="0" bIns="0" rtlCol="0">
            <a:spAutoFit/>
          </a:bodyPr>
          <a:lstStyle/>
          <a:p>
            <a:pPr marR="57785" algn="ctr">
              <a:lnSpc>
                <a:spcPct val="100000"/>
              </a:lnSpc>
              <a:spcBef>
                <a:spcPts val="1485"/>
              </a:spcBef>
            </a:pPr>
            <a:r>
              <a:rPr sz="3600" spc="-10" dirty="0">
                <a:solidFill>
                  <a:srgbClr val="F05A28"/>
                </a:solidFill>
                <a:latin typeface="Arial MT"/>
                <a:cs typeface="Arial MT"/>
              </a:rPr>
              <a:t>ArrayList</a:t>
            </a:r>
            <a:r>
              <a:rPr sz="3600" spc="-10" dirty="0">
                <a:solidFill>
                  <a:srgbClr val="171717"/>
                </a:solidFill>
                <a:latin typeface="Arial MT"/>
                <a:cs typeface="Arial MT"/>
              </a:rPr>
              <a:t>&lt;</a:t>
            </a:r>
            <a:r>
              <a:rPr sz="3600" spc="-10" dirty="0">
                <a:solidFill>
                  <a:srgbClr val="A62E5C"/>
                </a:solidFill>
                <a:latin typeface="Arial MT"/>
                <a:cs typeface="Arial MT"/>
              </a:rPr>
              <a:t>Integer</a:t>
            </a:r>
            <a:r>
              <a:rPr sz="3600" spc="-1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endParaRPr sz="36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240668" y="7060582"/>
            <a:ext cx="1342390" cy="1108710"/>
            <a:chOff x="2240668" y="7060582"/>
            <a:chExt cx="1342390" cy="110871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71704" y="7088947"/>
              <a:ext cx="1079999" cy="10799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40668" y="7060582"/>
              <a:ext cx="1342073" cy="1079999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A1AE4EC-4A6F-E506-EFDD-A668370791D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15</a:t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Specialized</a:t>
            </a:r>
            <a:r>
              <a:rPr spc="-120" dirty="0"/>
              <a:t> </a:t>
            </a:r>
            <a:r>
              <a:rPr dirty="0"/>
              <a:t>Standard</a:t>
            </a:r>
            <a:r>
              <a:rPr spc="-125" dirty="0"/>
              <a:t> </a:t>
            </a:r>
            <a:r>
              <a:rPr dirty="0"/>
              <a:t>Functional</a:t>
            </a:r>
            <a:r>
              <a:rPr spc="-130" dirty="0"/>
              <a:t> </a:t>
            </a:r>
            <a:r>
              <a:rPr spc="35" dirty="0"/>
              <a:t>Interfaces</a:t>
            </a:r>
          </a:p>
        </p:txBody>
      </p:sp>
      <p:sp>
        <p:nvSpPr>
          <p:cNvPr id="3" name="object 3"/>
          <p:cNvSpPr/>
          <p:nvPr/>
        </p:nvSpPr>
        <p:spPr>
          <a:xfrm>
            <a:off x="8080380" y="2309130"/>
            <a:ext cx="9043670" cy="1913255"/>
          </a:xfrm>
          <a:custGeom>
            <a:avLst/>
            <a:gdLst/>
            <a:ahLst/>
            <a:cxnLst/>
            <a:rect l="l" t="t" r="r" b="b"/>
            <a:pathLst>
              <a:path w="9043669" h="1913254">
                <a:moveTo>
                  <a:pt x="0" y="0"/>
                </a:moveTo>
                <a:lnTo>
                  <a:pt x="9043270" y="0"/>
                </a:lnTo>
                <a:lnTo>
                  <a:pt x="9043270" y="1913004"/>
                </a:lnTo>
                <a:lnTo>
                  <a:pt x="0" y="191300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40379" y="2732448"/>
            <a:ext cx="630999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10" dirty="0">
                <a:solidFill>
                  <a:srgbClr val="F05A28"/>
                </a:solidFill>
                <a:latin typeface="Arial MT"/>
                <a:cs typeface="Arial MT"/>
              </a:rPr>
              <a:t>BinaryOperator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&lt;</a:t>
            </a:r>
            <a:r>
              <a:rPr sz="2400" spc="-10" dirty="0">
                <a:solidFill>
                  <a:srgbClr val="A62E5C"/>
                </a:solidFill>
                <a:latin typeface="Arial MT"/>
                <a:cs typeface="Arial MT"/>
              </a:rPr>
              <a:t>Integer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r>
              <a:rPr sz="2400" spc="-2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sum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=</a:t>
            </a:r>
            <a:r>
              <a:rPr sz="2400" spc="-2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(a,</a:t>
            </a:r>
            <a:r>
              <a:rPr sz="2400" spc="-1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b)</a:t>
            </a:r>
            <a:r>
              <a:rPr sz="2400" spc="-1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-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r>
              <a:rPr sz="2400" spc="-2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a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+</a:t>
            </a:r>
            <a:r>
              <a:rPr sz="2400" spc="-1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171717"/>
                </a:solidFill>
                <a:latin typeface="Arial MT"/>
                <a:cs typeface="Arial MT"/>
              </a:rPr>
              <a:t>b;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4351" y="2498567"/>
            <a:ext cx="6154420" cy="1544320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208280" rIns="0" bIns="0" rtlCol="0">
            <a:spAutoFit/>
          </a:bodyPr>
          <a:lstStyle/>
          <a:p>
            <a:pPr marL="690880" marR="1736089" indent="-331470">
              <a:lnSpc>
                <a:spcPct val="100800"/>
              </a:lnSpc>
              <a:spcBef>
                <a:spcPts val="1640"/>
              </a:spcBef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interface</a:t>
            </a:r>
            <a:r>
              <a:rPr sz="2400" spc="-12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05A28"/>
                </a:solidFill>
                <a:latin typeface="Arial MT"/>
                <a:cs typeface="Arial MT"/>
              </a:rPr>
              <a:t>BinaryOperator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&lt;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r>
              <a:rPr sz="2400" spc="-12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{ 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2400" spc="-80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A9FBC"/>
                </a:solidFill>
                <a:latin typeface="Arial MT"/>
                <a:cs typeface="Arial MT"/>
              </a:rPr>
              <a:t>apply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2400" spc="-75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v1,</a:t>
            </a:r>
            <a:r>
              <a:rPr sz="2400" spc="-7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2400" spc="-75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171717"/>
                </a:solidFill>
                <a:latin typeface="Arial MT"/>
                <a:cs typeface="Arial MT"/>
              </a:rPr>
              <a:t>v2);</a:t>
            </a:r>
            <a:endParaRPr sz="2400">
              <a:latin typeface="Arial MT"/>
              <a:cs typeface="Arial MT"/>
            </a:endParaRPr>
          </a:p>
          <a:p>
            <a:pPr marL="359410">
              <a:lnSpc>
                <a:spcPct val="100000"/>
              </a:lnSpc>
              <a:spcBef>
                <a:spcPts val="20"/>
              </a:spcBef>
            </a:pP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054980" y="2283730"/>
            <a:ext cx="9094470" cy="1964055"/>
            <a:chOff x="8054980" y="2283730"/>
            <a:chExt cx="9094470" cy="1964055"/>
          </a:xfrm>
        </p:grpSpPr>
        <p:sp>
          <p:nvSpPr>
            <p:cNvPr id="7" name="object 7"/>
            <p:cNvSpPr/>
            <p:nvPr/>
          </p:nvSpPr>
          <p:spPr>
            <a:xfrm>
              <a:off x="8080380" y="2309130"/>
              <a:ext cx="9043670" cy="1913255"/>
            </a:xfrm>
            <a:custGeom>
              <a:avLst/>
              <a:gdLst/>
              <a:ahLst/>
              <a:cxnLst/>
              <a:rect l="l" t="t" r="r" b="b"/>
              <a:pathLst>
                <a:path w="9043669" h="1913254">
                  <a:moveTo>
                    <a:pt x="9043271" y="0"/>
                  </a:moveTo>
                  <a:lnTo>
                    <a:pt x="0" y="0"/>
                  </a:lnTo>
                  <a:lnTo>
                    <a:pt x="0" y="1913003"/>
                  </a:lnTo>
                  <a:lnTo>
                    <a:pt x="9043271" y="1913003"/>
                  </a:lnTo>
                  <a:lnTo>
                    <a:pt x="9043271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80380" y="2309130"/>
              <a:ext cx="9043670" cy="1913255"/>
            </a:xfrm>
            <a:custGeom>
              <a:avLst/>
              <a:gdLst/>
              <a:ahLst/>
              <a:cxnLst/>
              <a:rect l="l" t="t" r="r" b="b"/>
              <a:pathLst>
                <a:path w="9043669" h="1913254">
                  <a:moveTo>
                    <a:pt x="0" y="0"/>
                  </a:moveTo>
                  <a:lnTo>
                    <a:pt x="9043270" y="0"/>
                  </a:lnTo>
                  <a:lnTo>
                    <a:pt x="9043270" y="1913004"/>
                  </a:lnTo>
                  <a:lnTo>
                    <a:pt x="0" y="191300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427679" y="2690876"/>
            <a:ext cx="6335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05A28"/>
                </a:solidFill>
                <a:latin typeface="Arial MT"/>
                <a:cs typeface="Arial MT"/>
              </a:rPr>
              <a:t>BinaryOperator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&lt;</a:t>
            </a:r>
            <a:r>
              <a:rPr sz="2400" spc="-10" dirty="0">
                <a:solidFill>
                  <a:srgbClr val="A62E5C"/>
                </a:solidFill>
                <a:latin typeface="Arial MT"/>
                <a:cs typeface="Arial MT"/>
              </a:rPr>
              <a:t>Integer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r>
              <a:rPr sz="2400" spc="-2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sum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=</a:t>
            </a:r>
            <a:r>
              <a:rPr sz="2400" spc="-2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(a,</a:t>
            </a:r>
            <a:r>
              <a:rPr sz="2400" spc="-1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b)</a:t>
            </a:r>
            <a:r>
              <a:rPr sz="2400" spc="-1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-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r>
              <a:rPr sz="2400" spc="-2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a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+</a:t>
            </a:r>
            <a:r>
              <a:rPr sz="2400" spc="-1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171717"/>
                </a:solidFill>
                <a:latin typeface="Arial MT"/>
                <a:cs typeface="Arial MT"/>
              </a:rPr>
              <a:t>b;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27679" y="3428492"/>
            <a:ext cx="3710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int</a:t>
            </a:r>
            <a:r>
              <a:rPr sz="2400" spc="-60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result</a:t>
            </a:r>
            <a:r>
              <a:rPr sz="2400" spc="-6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=</a:t>
            </a:r>
            <a:r>
              <a:rPr sz="2400" spc="-6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sum.</a:t>
            </a:r>
            <a:r>
              <a:rPr sz="2400" dirty="0">
                <a:solidFill>
                  <a:srgbClr val="2A9FBC"/>
                </a:solidFill>
                <a:latin typeface="Arial MT"/>
                <a:cs typeface="Arial MT"/>
              </a:rPr>
              <a:t>apply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(3,</a:t>
            </a:r>
            <a:r>
              <a:rPr sz="2400" spc="-6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171717"/>
                </a:solidFill>
                <a:latin typeface="Arial MT"/>
                <a:cs typeface="Arial MT"/>
              </a:rPr>
              <a:t>4);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57708" y="7475136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60" dirty="0">
                <a:solidFill>
                  <a:srgbClr val="171717"/>
                </a:solidFill>
                <a:latin typeface="Arial MT"/>
                <a:cs typeface="Arial MT"/>
              </a:rPr>
              <a:t>4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68808" y="6894067"/>
            <a:ext cx="348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171717"/>
                </a:solidFill>
                <a:latin typeface="Arial MT"/>
                <a:cs typeface="Arial MT"/>
              </a:rPr>
              <a:t>int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74226" y="7309741"/>
            <a:ext cx="2435860" cy="71056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525145">
              <a:lnSpc>
                <a:spcPct val="100000"/>
              </a:lnSpc>
              <a:spcBef>
                <a:spcPts val="1075"/>
              </a:spcBef>
            </a:pPr>
            <a:r>
              <a:rPr sz="2400" spc="-10" dirty="0">
                <a:solidFill>
                  <a:srgbClr val="727272"/>
                </a:solidFill>
                <a:latin typeface="Arial MT"/>
                <a:cs typeface="Arial MT"/>
              </a:rPr>
              <a:t>1134b00c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71823" y="6875780"/>
            <a:ext cx="974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Integer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92790" y="7309742"/>
            <a:ext cx="965835" cy="710565"/>
          </a:xfrm>
          <a:prstGeom prst="rect">
            <a:avLst/>
          </a:prstGeom>
          <a:solidFill>
            <a:srgbClr val="E5E5E5"/>
          </a:solidFill>
          <a:ln w="50800">
            <a:solidFill>
              <a:srgbClr val="2A9FBC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R="58419" algn="ctr">
              <a:lnSpc>
                <a:spcPct val="100000"/>
              </a:lnSpc>
              <a:spcBef>
                <a:spcPts val="1075"/>
              </a:spcBef>
            </a:pP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4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84686" y="7588530"/>
            <a:ext cx="508634" cy="152400"/>
          </a:xfrm>
          <a:custGeom>
            <a:avLst/>
            <a:gdLst/>
            <a:ahLst/>
            <a:cxnLst/>
            <a:rect l="l" t="t" r="r" b="b"/>
            <a:pathLst>
              <a:path w="508634" h="152400">
                <a:moveTo>
                  <a:pt x="25400" y="50799"/>
                </a:moveTo>
                <a:lnTo>
                  <a:pt x="15513" y="52796"/>
                </a:lnTo>
                <a:lnTo>
                  <a:pt x="7439" y="58239"/>
                </a:lnTo>
                <a:lnTo>
                  <a:pt x="1996" y="66313"/>
                </a:lnTo>
                <a:lnTo>
                  <a:pt x="0" y="76199"/>
                </a:lnTo>
                <a:lnTo>
                  <a:pt x="1996" y="86086"/>
                </a:lnTo>
                <a:lnTo>
                  <a:pt x="7439" y="94160"/>
                </a:lnTo>
                <a:lnTo>
                  <a:pt x="15513" y="99603"/>
                </a:lnTo>
                <a:lnTo>
                  <a:pt x="25450" y="101599"/>
                </a:lnTo>
                <a:lnTo>
                  <a:pt x="35337" y="99603"/>
                </a:lnTo>
                <a:lnTo>
                  <a:pt x="43410" y="94160"/>
                </a:lnTo>
                <a:lnTo>
                  <a:pt x="48854" y="86086"/>
                </a:lnTo>
                <a:lnTo>
                  <a:pt x="50850" y="76199"/>
                </a:lnTo>
                <a:lnTo>
                  <a:pt x="48854" y="66313"/>
                </a:lnTo>
                <a:lnTo>
                  <a:pt x="43410" y="58239"/>
                </a:lnTo>
                <a:lnTo>
                  <a:pt x="35337" y="52796"/>
                </a:lnTo>
                <a:lnTo>
                  <a:pt x="25400" y="50799"/>
                </a:lnTo>
                <a:close/>
              </a:path>
              <a:path w="508634" h="152400">
                <a:moveTo>
                  <a:pt x="127050" y="50799"/>
                </a:moveTo>
                <a:lnTo>
                  <a:pt x="117163" y="52796"/>
                </a:lnTo>
                <a:lnTo>
                  <a:pt x="109090" y="58239"/>
                </a:lnTo>
                <a:lnTo>
                  <a:pt x="103646" y="66313"/>
                </a:lnTo>
                <a:lnTo>
                  <a:pt x="101650" y="76199"/>
                </a:lnTo>
                <a:lnTo>
                  <a:pt x="103646" y="86086"/>
                </a:lnTo>
                <a:lnTo>
                  <a:pt x="109090" y="94160"/>
                </a:lnTo>
                <a:lnTo>
                  <a:pt x="117163" y="99603"/>
                </a:lnTo>
                <a:lnTo>
                  <a:pt x="127101" y="101599"/>
                </a:lnTo>
                <a:lnTo>
                  <a:pt x="136988" y="99603"/>
                </a:lnTo>
                <a:lnTo>
                  <a:pt x="145061" y="94160"/>
                </a:lnTo>
                <a:lnTo>
                  <a:pt x="150505" y="86086"/>
                </a:lnTo>
                <a:lnTo>
                  <a:pt x="152501" y="76199"/>
                </a:lnTo>
                <a:lnTo>
                  <a:pt x="150505" y="66313"/>
                </a:lnTo>
                <a:lnTo>
                  <a:pt x="145061" y="58239"/>
                </a:lnTo>
                <a:lnTo>
                  <a:pt x="136988" y="52796"/>
                </a:lnTo>
                <a:lnTo>
                  <a:pt x="127050" y="50799"/>
                </a:lnTo>
                <a:close/>
              </a:path>
              <a:path w="508634" h="152400">
                <a:moveTo>
                  <a:pt x="228701" y="50799"/>
                </a:moveTo>
                <a:lnTo>
                  <a:pt x="218814" y="52796"/>
                </a:lnTo>
                <a:lnTo>
                  <a:pt x="210740" y="58239"/>
                </a:lnTo>
                <a:lnTo>
                  <a:pt x="205297" y="66313"/>
                </a:lnTo>
                <a:lnTo>
                  <a:pt x="203301" y="76199"/>
                </a:lnTo>
                <a:lnTo>
                  <a:pt x="205297" y="86086"/>
                </a:lnTo>
                <a:lnTo>
                  <a:pt x="210740" y="94160"/>
                </a:lnTo>
                <a:lnTo>
                  <a:pt x="218814" y="99603"/>
                </a:lnTo>
                <a:lnTo>
                  <a:pt x="228752" y="101599"/>
                </a:lnTo>
                <a:lnTo>
                  <a:pt x="238638" y="99603"/>
                </a:lnTo>
                <a:lnTo>
                  <a:pt x="246712" y="94160"/>
                </a:lnTo>
                <a:lnTo>
                  <a:pt x="252156" y="86086"/>
                </a:lnTo>
                <a:lnTo>
                  <a:pt x="254152" y="76199"/>
                </a:lnTo>
                <a:lnTo>
                  <a:pt x="252156" y="66313"/>
                </a:lnTo>
                <a:lnTo>
                  <a:pt x="246712" y="58239"/>
                </a:lnTo>
                <a:lnTo>
                  <a:pt x="238638" y="52796"/>
                </a:lnTo>
                <a:lnTo>
                  <a:pt x="228701" y="50799"/>
                </a:lnTo>
                <a:close/>
              </a:path>
              <a:path w="508634" h="152400">
                <a:moveTo>
                  <a:pt x="355704" y="0"/>
                </a:moveTo>
                <a:lnTo>
                  <a:pt x="355704" y="152399"/>
                </a:lnTo>
                <a:lnTo>
                  <a:pt x="508104" y="76199"/>
                </a:lnTo>
                <a:lnTo>
                  <a:pt x="355704" y="0"/>
                </a:lnTo>
                <a:close/>
              </a:path>
              <a:path w="508634" h="152400">
                <a:moveTo>
                  <a:pt x="330352" y="50799"/>
                </a:moveTo>
                <a:lnTo>
                  <a:pt x="320465" y="52796"/>
                </a:lnTo>
                <a:lnTo>
                  <a:pt x="312391" y="58239"/>
                </a:lnTo>
                <a:lnTo>
                  <a:pt x="306948" y="66313"/>
                </a:lnTo>
                <a:lnTo>
                  <a:pt x="305051" y="75709"/>
                </a:lnTo>
                <a:lnTo>
                  <a:pt x="305051" y="76690"/>
                </a:lnTo>
                <a:lnTo>
                  <a:pt x="306948" y="86086"/>
                </a:lnTo>
                <a:lnTo>
                  <a:pt x="312391" y="94160"/>
                </a:lnTo>
                <a:lnTo>
                  <a:pt x="320465" y="99603"/>
                </a:lnTo>
                <a:lnTo>
                  <a:pt x="330403" y="101599"/>
                </a:lnTo>
                <a:lnTo>
                  <a:pt x="340289" y="99603"/>
                </a:lnTo>
                <a:lnTo>
                  <a:pt x="348363" y="94160"/>
                </a:lnTo>
                <a:lnTo>
                  <a:pt x="353807" y="86086"/>
                </a:lnTo>
                <a:lnTo>
                  <a:pt x="355704" y="76690"/>
                </a:lnTo>
                <a:lnTo>
                  <a:pt x="355704" y="75709"/>
                </a:lnTo>
                <a:lnTo>
                  <a:pt x="353807" y="66313"/>
                </a:lnTo>
                <a:lnTo>
                  <a:pt x="348363" y="58239"/>
                </a:lnTo>
                <a:lnTo>
                  <a:pt x="340289" y="52796"/>
                </a:lnTo>
                <a:lnTo>
                  <a:pt x="330352" y="5079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757708" y="5978568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60" dirty="0">
                <a:solidFill>
                  <a:srgbClr val="171717"/>
                </a:solidFill>
                <a:latin typeface="Arial MT"/>
                <a:cs typeface="Arial MT"/>
              </a:rPr>
              <a:t>3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68808" y="5397500"/>
            <a:ext cx="348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171717"/>
                </a:solidFill>
                <a:latin typeface="Arial MT"/>
                <a:cs typeface="Arial MT"/>
              </a:rPr>
              <a:t>int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74226" y="5813833"/>
            <a:ext cx="2435860" cy="71056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35890" rIns="0" bIns="0" rtlCol="0">
            <a:spAutoFit/>
          </a:bodyPr>
          <a:lstStyle/>
          <a:p>
            <a:pPr marL="613410">
              <a:lnSpc>
                <a:spcPct val="100000"/>
              </a:lnSpc>
              <a:spcBef>
                <a:spcPts val="1070"/>
              </a:spcBef>
            </a:pPr>
            <a:r>
              <a:rPr sz="2400" spc="-10" dirty="0">
                <a:solidFill>
                  <a:srgbClr val="727272"/>
                </a:solidFill>
                <a:latin typeface="Arial MT"/>
                <a:cs typeface="Arial MT"/>
              </a:rPr>
              <a:t>1134affc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71823" y="5379211"/>
            <a:ext cx="974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Integer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92790" y="5813835"/>
            <a:ext cx="965835" cy="710565"/>
          </a:xfrm>
          <a:prstGeom prst="rect">
            <a:avLst/>
          </a:prstGeom>
          <a:solidFill>
            <a:srgbClr val="E5E5E5"/>
          </a:solidFill>
          <a:ln w="50800">
            <a:solidFill>
              <a:srgbClr val="2A9FBC"/>
            </a:solidFill>
          </a:ln>
        </p:spPr>
        <p:txBody>
          <a:bodyPr vert="horz" wrap="square" lIns="0" tIns="135890" rIns="0" bIns="0" rtlCol="0">
            <a:spAutoFit/>
          </a:bodyPr>
          <a:lstStyle/>
          <a:p>
            <a:pPr marR="58419" algn="ctr">
              <a:lnSpc>
                <a:spcPct val="100000"/>
              </a:lnSpc>
              <a:spcBef>
                <a:spcPts val="1070"/>
              </a:spcBef>
            </a:pP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3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884686" y="6092623"/>
            <a:ext cx="508634" cy="152400"/>
          </a:xfrm>
          <a:custGeom>
            <a:avLst/>
            <a:gdLst/>
            <a:ahLst/>
            <a:cxnLst/>
            <a:rect l="l" t="t" r="r" b="b"/>
            <a:pathLst>
              <a:path w="508634" h="152400">
                <a:moveTo>
                  <a:pt x="25400" y="50798"/>
                </a:moveTo>
                <a:lnTo>
                  <a:pt x="15513" y="52794"/>
                </a:lnTo>
                <a:lnTo>
                  <a:pt x="7439" y="58238"/>
                </a:lnTo>
                <a:lnTo>
                  <a:pt x="1996" y="66311"/>
                </a:lnTo>
                <a:lnTo>
                  <a:pt x="0" y="76198"/>
                </a:lnTo>
                <a:lnTo>
                  <a:pt x="1996" y="86085"/>
                </a:lnTo>
                <a:lnTo>
                  <a:pt x="7439" y="94159"/>
                </a:lnTo>
                <a:lnTo>
                  <a:pt x="15513" y="99602"/>
                </a:lnTo>
                <a:lnTo>
                  <a:pt x="25450" y="101598"/>
                </a:lnTo>
                <a:lnTo>
                  <a:pt x="35337" y="99602"/>
                </a:lnTo>
                <a:lnTo>
                  <a:pt x="43410" y="94159"/>
                </a:lnTo>
                <a:lnTo>
                  <a:pt x="48854" y="86085"/>
                </a:lnTo>
                <a:lnTo>
                  <a:pt x="50850" y="76198"/>
                </a:lnTo>
                <a:lnTo>
                  <a:pt x="48854" y="66311"/>
                </a:lnTo>
                <a:lnTo>
                  <a:pt x="43410" y="58238"/>
                </a:lnTo>
                <a:lnTo>
                  <a:pt x="35337" y="52794"/>
                </a:lnTo>
                <a:lnTo>
                  <a:pt x="25400" y="50798"/>
                </a:lnTo>
                <a:close/>
              </a:path>
              <a:path w="508634" h="152400">
                <a:moveTo>
                  <a:pt x="127050" y="50798"/>
                </a:moveTo>
                <a:lnTo>
                  <a:pt x="117163" y="52794"/>
                </a:lnTo>
                <a:lnTo>
                  <a:pt x="109089" y="58238"/>
                </a:lnTo>
                <a:lnTo>
                  <a:pt x="103646" y="66312"/>
                </a:lnTo>
                <a:lnTo>
                  <a:pt x="101650" y="76198"/>
                </a:lnTo>
                <a:lnTo>
                  <a:pt x="103646" y="86085"/>
                </a:lnTo>
                <a:lnTo>
                  <a:pt x="109090" y="94159"/>
                </a:lnTo>
                <a:lnTo>
                  <a:pt x="117163" y="99602"/>
                </a:lnTo>
                <a:lnTo>
                  <a:pt x="127101" y="101598"/>
                </a:lnTo>
                <a:lnTo>
                  <a:pt x="136988" y="99602"/>
                </a:lnTo>
                <a:lnTo>
                  <a:pt x="145061" y="94159"/>
                </a:lnTo>
                <a:lnTo>
                  <a:pt x="150505" y="86085"/>
                </a:lnTo>
                <a:lnTo>
                  <a:pt x="152501" y="76198"/>
                </a:lnTo>
                <a:lnTo>
                  <a:pt x="150505" y="66311"/>
                </a:lnTo>
                <a:lnTo>
                  <a:pt x="145061" y="58238"/>
                </a:lnTo>
                <a:lnTo>
                  <a:pt x="136987" y="52794"/>
                </a:lnTo>
                <a:lnTo>
                  <a:pt x="127050" y="50798"/>
                </a:lnTo>
                <a:close/>
              </a:path>
              <a:path w="508634" h="152400">
                <a:moveTo>
                  <a:pt x="228701" y="50798"/>
                </a:moveTo>
                <a:lnTo>
                  <a:pt x="218814" y="52794"/>
                </a:lnTo>
                <a:lnTo>
                  <a:pt x="210740" y="58238"/>
                </a:lnTo>
                <a:lnTo>
                  <a:pt x="205297" y="66312"/>
                </a:lnTo>
                <a:lnTo>
                  <a:pt x="203301" y="76198"/>
                </a:lnTo>
                <a:lnTo>
                  <a:pt x="205297" y="86085"/>
                </a:lnTo>
                <a:lnTo>
                  <a:pt x="210740" y="94159"/>
                </a:lnTo>
                <a:lnTo>
                  <a:pt x="218814" y="99602"/>
                </a:lnTo>
                <a:lnTo>
                  <a:pt x="228752" y="101598"/>
                </a:lnTo>
                <a:lnTo>
                  <a:pt x="238638" y="99602"/>
                </a:lnTo>
                <a:lnTo>
                  <a:pt x="246712" y="94159"/>
                </a:lnTo>
                <a:lnTo>
                  <a:pt x="252156" y="86085"/>
                </a:lnTo>
                <a:lnTo>
                  <a:pt x="254152" y="76198"/>
                </a:lnTo>
                <a:lnTo>
                  <a:pt x="252156" y="66312"/>
                </a:lnTo>
                <a:lnTo>
                  <a:pt x="246712" y="58238"/>
                </a:lnTo>
                <a:lnTo>
                  <a:pt x="238638" y="52794"/>
                </a:lnTo>
                <a:lnTo>
                  <a:pt x="228701" y="50798"/>
                </a:lnTo>
                <a:close/>
              </a:path>
              <a:path w="508634" h="152400">
                <a:moveTo>
                  <a:pt x="355704" y="0"/>
                </a:moveTo>
                <a:lnTo>
                  <a:pt x="355704" y="152400"/>
                </a:lnTo>
                <a:lnTo>
                  <a:pt x="508104" y="76200"/>
                </a:lnTo>
                <a:lnTo>
                  <a:pt x="355704" y="0"/>
                </a:lnTo>
                <a:close/>
              </a:path>
              <a:path w="508634" h="152400">
                <a:moveTo>
                  <a:pt x="330352" y="50800"/>
                </a:moveTo>
                <a:lnTo>
                  <a:pt x="320465" y="52796"/>
                </a:lnTo>
                <a:lnTo>
                  <a:pt x="312391" y="58239"/>
                </a:lnTo>
                <a:lnTo>
                  <a:pt x="306948" y="66313"/>
                </a:lnTo>
                <a:lnTo>
                  <a:pt x="305051" y="75709"/>
                </a:lnTo>
                <a:lnTo>
                  <a:pt x="305051" y="76690"/>
                </a:lnTo>
                <a:lnTo>
                  <a:pt x="306948" y="86086"/>
                </a:lnTo>
                <a:lnTo>
                  <a:pt x="312391" y="94160"/>
                </a:lnTo>
                <a:lnTo>
                  <a:pt x="320465" y="99603"/>
                </a:lnTo>
                <a:lnTo>
                  <a:pt x="330403" y="101600"/>
                </a:lnTo>
                <a:lnTo>
                  <a:pt x="340289" y="99603"/>
                </a:lnTo>
                <a:lnTo>
                  <a:pt x="348363" y="94160"/>
                </a:lnTo>
                <a:lnTo>
                  <a:pt x="353807" y="86085"/>
                </a:lnTo>
                <a:lnTo>
                  <a:pt x="355704" y="76690"/>
                </a:lnTo>
                <a:lnTo>
                  <a:pt x="355704" y="75709"/>
                </a:lnTo>
                <a:lnTo>
                  <a:pt x="353806" y="66312"/>
                </a:lnTo>
                <a:lnTo>
                  <a:pt x="348363" y="58239"/>
                </a:lnTo>
                <a:lnTo>
                  <a:pt x="340289" y="52795"/>
                </a:lnTo>
                <a:lnTo>
                  <a:pt x="330352" y="508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2124617" y="6697896"/>
            <a:ext cx="169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60" dirty="0">
                <a:solidFill>
                  <a:srgbClr val="171717"/>
                </a:solidFill>
                <a:latin typeface="Arial MT"/>
                <a:cs typeface="Arial MT"/>
              </a:rPr>
              <a:t>7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035717" y="6116828"/>
            <a:ext cx="348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171717"/>
                </a:solidFill>
                <a:latin typeface="Arial MT"/>
                <a:cs typeface="Arial MT"/>
              </a:rPr>
              <a:t>int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841133" y="6532622"/>
            <a:ext cx="2435860" cy="71056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525145">
              <a:lnSpc>
                <a:spcPct val="100000"/>
              </a:lnSpc>
              <a:spcBef>
                <a:spcPts val="1075"/>
              </a:spcBef>
            </a:pPr>
            <a:r>
              <a:rPr sz="2400" spc="-10" dirty="0">
                <a:solidFill>
                  <a:srgbClr val="727272"/>
                </a:solidFill>
                <a:latin typeface="Arial MT"/>
                <a:cs typeface="Arial MT"/>
              </a:rPr>
              <a:t>1134b01c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538730" y="6098540"/>
            <a:ext cx="974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Integer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759698" y="6532623"/>
            <a:ext cx="965835" cy="710565"/>
          </a:xfrm>
          <a:prstGeom prst="rect">
            <a:avLst/>
          </a:prstGeom>
          <a:solidFill>
            <a:srgbClr val="E5E5E5"/>
          </a:solidFill>
          <a:ln w="50800">
            <a:solidFill>
              <a:srgbClr val="2A9FBC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R="58419" algn="ctr">
              <a:lnSpc>
                <a:spcPct val="100000"/>
              </a:lnSpc>
              <a:spcBef>
                <a:spcPts val="1075"/>
              </a:spcBef>
            </a:pP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7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1251593" y="6811409"/>
            <a:ext cx="508634" cy="152400"/>
          </a:xfrm>
          <a:custGeom>
            <a:avLst/>
            <a:gdLst/>
            <a:ahLst/>
            <a:cxnLst/>
            <a:rect l="l" t="t" r="r" b="b"/>
            <a:pathLst>
              <a:path w="508634" h="152400">
                <a:moveTo>
                  <a:pt x="25400" y="50800"/>
                </a:moveTo>
                <a:lnTo>
                  <a:pt x="15513" y="52796"/>
                </a:lnTo>
                <a:lnTo>
                  <a:pt x="7439" y="58239"/>
                </a:lnTo>
                <a:lnTo>
                  <a:pt x="1996" y="66313"/>
                </a:lnTo>
                <a:lnTo>
                  <a:pt x="0" y="76200"/>
                </a:lnTo>
                <a:lnTo>
                  <a:pt x="1996" y="86086"/>
                </a:lnTo>
                <a:lnTo>
                  <a:pt x="7439" y="94160"/>
                </a:lnTo>
                <a:lnTo>
                  <a:pt x="15513" y="99603"/>
                </a:lnTo>
                <a:lnTo>
                  <a:pt x="25450" y="101600"/>
                </a:lnTo>
                <a:lnTo>
                  <a:pt x="35337" y="99603"/>
                </a:lnTo>
                <a:lnTo>
                  <a:pt x="43411" y="94160"/>
                </a:lnTo>
                <a:lnTo>
                  <a:pt x="48854" y="86086"/>
                </a:lnTo>
                <a:lnTo>
                  <a:pt x="50850" y="76200"/>
                </a:lnTo>
                <a:lnTo>
                  <a:pt x="48854" y="66313"/>
                </a:lnTo>
                <a:lnTo>
                  <a:pt x="43411" y="58239"/>
                </a:lnTo>
                <a:lnTo>
                  <a:pt x="35337" y="52796"/>
                </a:lnTo>
                <a:lnTo>
                  <a:pt x="25400" y="50800"/>
                </a:lnTo>
                <a:close/>
              </a:path>
              <a:path w="508634" h="152400">
                <a:moveTo>
                  <a:pt x="127050" y="50800"/>
                </a:moveTo>
                <a:lnTo>
                  <a:pt x="117163" y="52796"/>
                </a:lnTo>
                <a:lnTo>
                  <a:pt x="109090" y="58239"/>
                </a:lnTo>
                <a:lnTo>
                  <a:pt x="103646" y="66313"/>
                </a:lnTo>
                <a:lnTo>
                  <a:pt x="101650" y="76200"/>
                </a:lnTo>
                <a:lnTo>
                  <a:pt x="103646" y="86086"/>
                </a:lnTo>
                <a:lnTo>
                  <a:pt x="109090" y="94160"/>
                </a:lnTo>
                <a:lnTo>
                  <a:pt x="117163" y="99603"/>
                </a:lnTo>
                <a:lnTo>
                  <a:pt x="127101" y="101600"/>
                </a:lnTo>
                <a:lnTo>
                  <a:pt x="136988" y="99603"/>
                </a:lnTo>
                <a:lnTo>
                  <a:pt x="145061" y="94160"/>
                </a:lnTo>
                <a:lnTo>
                  <a:pt x="150505" y="86086"/>
                </a:lnTo>
                <a:lnTo>
                  <a:pt x="152501" y="76200"/>
                </a:lnTo>
                <a:lnTo>
                  <a:pt x="150505" y="66313"/>
                </a:lnTo>
                <a:lnTo>
                  <a:pt x="145062" y="58239"/>
                </a:lnTo>
                <a:lnTo>
                  <a:pt x="136988" y="52796"/>
                </a:lnTo>
                <a:lnTo>
                  <a:pt x="127050" y="50800"/>
                </a:lnTo>
                <a:close/>
              </a:path>
              <a:path w="508634" h="152400">
                <a:moveTo>
                  <a:pt x="228701" y="50800"/>
                </a:moveTo>
                <a:lnTo>
                  <a:pt x="218814" y="52796"/>
                </a:lnTo>
                <a:lnTo>
                  <a:pt x="210740" y="58239"/>
                </a:lnTo>
                <a:lnTo>
                  <a:pt x="205297" y="66313"/>
                </a:lnTo>
                <a:lnTo>
                  <a:pt x="203301" y="76200"/>
                </a:lnTo>
                <a:lnTo>
                  <a:pt x="205297" y="86086"/>
                </a:lnTo>
                <a:lnTo>
                  <a:pt x="210740" y="94160"/>
                </a:lnTo>
                <a:lnTo>
                  <a:pt x="218814" y="99603"/>
                </a:lnTo>
                <a:lnTo>
                  <a:pt x="228752" y="101600"/>
                </a:lnTo>
                <a:lnTo>
                  <a:pt x="238638" y="99603"/>
                </a:lnTo>
                <a:lnTo>
                  <a:pt x="246712" y="94160"/>
                </a:lnTo>
                <a:lnTo>
                  <a:pt x="252156" y="86086"/>
                </a:lnTo>
                <a:lnTo>
                  <a:pt x="254152" y="76200"/>
                </a:lnTo>
                <a:lnTo>
                  <a:pt x="252156" y="66313"/>
                </a:lnTo>
                <a:lnTo>
                  <a:pt x="246713" y="58239"/>
                </a:lnTo>
                <a:lnTo>
                  <a:pt x="238639" y="52796"/>
                </a:lnTo>
                <a:lnTo>
                  <a:pt x="228701" y="50800"/>
                </a:lnTo>
                <a:close/>
              </a:path>
              <a:path w="508634" h="152400">
                <a:moveTo>
                  <a:pt x="355705" y="0"/>
                </a:moveTo>
                <a:lnTo>
                  <a:pt x="355704" y="152400"/>
                </a:lnTo>
                <a:lnTo>
                  <a:pt x="508105" y="76201"/>
                </a:lnTo>
                <a:lnTo>
                  <a:pt x="355705" y="0"/>
                </a:lnTo>
                <a:close/>
              </a:path>
              <a:path w="508634" h="152400">
                <a:moveTo>
                  <a:pt x="330352" y="50800"/>
                </a:moveTo>
                <a:lnTo>
                  <a:pt x="320465" y="52796"/>
                </a:lnTo>
                <a:lnTo>
                  <a:pt x="312391" y="58239"/>
                </a:lnTo>
                <a:lnTo>
                  <a:pt x="306948" y="66313"/>
                </a:lnTo>
                <a:lnTo>
                  <a:pt x="305050" y="75712"/>
                </a:lnTo>
                <a:lnTo>
                  <a:pt x="305050" y="76687"/>
                </a:lnTo>
                <a:lnTo>
                  <a:pt x="306948" y="86086"/>
                </a:lnTo>
                <a:lnTo>
                  <a:pt x="312391" y="94160"/>
                </a:lnTo>
                <a:lnTo>
                  <a:pt x="320465" y="99603"/>
                </a:lnTo>
                <a:lnTo>
                  <a:pt x="330403" y="101600"/>
                </a:lnTo>
                <a:lnTo>
                  <a:pt x="340290" y="99603"/>
                </a:lnTo>
                <a:lnTo>
                  <a:pt x="348363" y="94160"/>
                </a:lnTo>
                <a:lnTo>
                  <a:pt x="353807" y="86086"/>
                </a:lnTo>
                <a:lnTo>
                  <a:pt x="355704" y="76687"/>
                </a:lnTo>
                <a:lnTo>
                  <a:pt x="355704" y="75712"/>
                </a:lnTo>
                <a:lnTo>
                  <a:pt x="353807" y="66313"/>
                </a:lnTo>
                <a:lnTo>
                  <a:pt x="348363" y="58239"/>
                </a:lnTo>
                <a:lnTo>
                  <a:pt x="340290" y="52796"/>
                </a:lnTo>
                <a:lnTo>
                  <a:pt x="330352" y="508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98739" y="5832900"/>
            <a:ext cx="2115451" cy="2115451"/>
          </a:xfrm>
          <a:prstGeom prst="rect">
            <a:avLst/>
          </a:prstGeom>
        </p:spPr>
      </p:pic>
      <p:sp>
        <p:nvSpPr>
          <p:cNvPr id="30" name="object 30"/>
          <p:cNvSpPr/>
          <p:nvPr/>
        </p:nvSpPr>
        <p:spPr>
          <a:xfrm>
            <a:off x="9352178" y="3923817"/>
            <a:ext cx="4084320" cy="833755"/>
          </a:xfrm>
          <a:custGeom>
            <a:avLst/>
            <a:gdLst/>
            <a:ahLst/>
            <a:cxnLst/>
            <a:rect l="l" t="t" r="r" b="b"/>
            <a:pathLst>
              <a:path w="4084319" h="833754">
                <a:moveTo>
                  <a:pt x="834148" y="416585"/>
                </a:moveTo>
                <a:lnTo>
                  <a:pt x="417080" y="0"/>
                </a:lnTo>
                <a:lnTo>
                  <a:pt x="0" y="416585"/>
                </a:lnTo>
                <a:lnTo>
                  <a:pt x="208534" y="416585"/>
                </a:lnTo>
                <a:lnTo>
                  <a:pt x="208534" y="833170"/>
                </a:lnTo>
                <a:lnTo>
                  <a:pt x="625614" y="833170"/>
                </a:lnTo>
                <a:lnTo>
                  <a:pt x="625614" y="416585"/>
                </a:lnTo>
                <a:lnTo>
                  <a:pt x="834148" y="416585"/>
                </a:lnTo>
                <a:close/>
              </a:path>
              <a:path w="4084319" h="833754">
                <a:moveTo>
                  <a:pt x="4083977" y="416585"/>
                </a:moveTo>
                <a:lnTo>
                  <a:pt x="3666909" y="0"/>
                </a:lnTo>
                <a:lnTo>
                  <a:pt x="3249828" y="416585"/>
                </a:lnTo>
                <a:lnTo>
                  <a:pt x="3458375" y="416585"/>
                </a:lnTo>
                <a:lnTo>
                  <a:pt x="3458375" y="833170"/>
                </a:lnTo>
                <a:lnTo>
                  <a:pt x="3875443" y="833170"/>
                </a:lnTo>
                <a:lnTo>
                  <a:pt x="3875443" y="416585"/>
                </a:lnTo>
                <a:lnTo>
                  <a:pt x="4083977" y="416585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C4662207-D8E4-CA66-9ED7-CB364B71B1E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16</a:t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Specialized</a:t>
            </a:r>
            <a:r>
              <a:rPr spc="-120" dirty="0"/>
              <a:t> </a:t>
            </a:r>
            <a:r>
              <a:rPr dirty="0"/>
              <a:t>Standard</a:t>
            </a:r>
            <a:r>
              <a:rPr spc="-125" dirty="0"/>
              <a:t> </a:t>
            </a:r>
            <a:r>
              <a:rPr dirty="0"/>
              <a:t>Functional</a:t>
            </a:r>
            <a:r>
              <a:rPr spc="-130" dirty="0"/>
              <a:t> </a:t>
            </a:r>
            <a:r>
              <a:rPr spc="35" dirty="0"/>
              <a:t>Interfaces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20418" y="3599390"/>
            <a:ext cx="7447280" cy="1544320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207645" rIns="0" bIns="0" rtlCol="0">
            <a:spAutoFit/>
          </a:bodyPr>
          <a:lstStyle/>
          <a:p>
            <a:pPr marL="695960" marR="2691130" indent="-336550">
              <a:lnSpc>
                <a:spcPct val="100800"/>
              </a:lnSpc>
              <a:spcBef>
                <a:spcPts val="1635"/>
              </a:spcBef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interface</a:t>
            </a:r>
            <a:r>
              <a:rPr sz="2400" spc="-3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Arial MT"/>
                <a:cs typeface="Arial MT"/>
              </a:rPr>
              <a:t>IntBinaryOperator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&lt;</a:t>
            </a:r>
            <a:r>
              <a:rPr sz="2400" spc="-10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r>
              <a:rPr sz="2400" spc="-3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{ 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int</a:t>
            </a:r>
            <a:r>
              <a:rPr sz="2400" spc="-55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A9FBC"/>
                </a:solidFill>
                <a:latin typeface="Arial MT"/>
                <a:cs typeface="Arial MT"/>
              </a:rPr>
              <a:t>applyAsInt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int</a:t>
            </a:r>
            <a:r>
              <a:rPr sz="2400" spc="-50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v1,</a:t>
            </a:r>
            <a:r>
              <a:rPr sz="2400" spc="-5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int</a:t>
            </a:r>
            <a:r>
              <a:rPr sz="2400" spc="-50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171717"/>
                </a:solidFill>
                <a:latin typeface="Arial MT"/>
                <a:cs typeface="Arial MT"/>
              </a:rPr>
              <a:t>v2);</a:t>
            </a:r>
            <a:endParaRPr sz="2400">
              <a:latin typeface="Arial MT"/>
              <a:cs typeface="Arial MT"/>
            </a:endParaRPr>
          </a:p>
          <a:p>
            <a:pPr marL="359410">
              <a:lnSpc>
                <a:spcPct val="100000"/>
              </a:lnSpc>
              <a:spcBef>
                <a:spcPts val="25"/>
              </a:spcBef>
            </a:pP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67097" y="6170765"/>
            <a:ext cx="6154420" cy="1544320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211454" rIns="0" bIns="0" rtlCol="0">
            <a:spAutoFit/>
          </a:bodyPr>
          <a:lstStyle/>
          <a:p>
            <a:pPr marL="690880" marR="1736089" indent="-331470">
              <a:lnSpc>
                <a:spcPct val="100000"/>
              </a:lnSpc>
              <a:spcBef>
                <a:spcPts val="1664"/>
              </a:spcBef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interface</a:t>
            </a:r>
            <a:r>
              <a:rPr sz="2400" spc="-12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05A28"/>
                </a:solidFill>
                <a:latin typeface="Arial MT"/>
                <a:cs typeface="Arial MT"/>
              </a:rPr>
              <a:t>BinaryOperator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&lt;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r>
              <a:rPr sz="2400" spc="-12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{ 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2400" spc="-80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A9FBC"/>
                </a:solidFill>
                <a:latin typeface="Arial MT"/>
                <a:cs typeface="Arial MT"/>
              </a:rPr>
              <a:t>apply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2400" spc="-75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v1,</a:t>
            </a:r>
            <a:r>
              <a:rPr sz="2400" spc="-7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2400" spc="-75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171717"/>
                </a:solidFill>
                <a:latin typeface="Arial MT"/>
                <a:cs typeface="Arial MT"/>
              </a:rPr>
              <a:t>v2);</a:t>
            </a:r>
            <a:endParaRPr sz="2400">
              <a:latin typeface="Arial MT"/>
              <a:cs typeface="Arial MT"/>
            </a:endParaRPr>
          </a:p>
          <a:p>
            <a:pPr marL="359410">
              <a:lnSpc>
                <a:spcPct val="100000"/>
              </a:lnSpc>
              <a:spcBef>
                <a:spcPts val="25"/>
              </a:spcBef>
            </a:pP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33C3F-6839-D8EE-47C8-79CA4F0C2C9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17</a:t>
            </a:fld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Specialized</a:t>
            </a:r>
            <a:r>
              <a:rPr spc="-120" dirty="0"/>
              <a:t> </a:t>
            </a:r>
            <a:r>
              <a:rPr dirty="0"/>
              <a:t>Standard</a:t>
            </a:r>
            <a:r>
              <a:rPr spc="-125" dirty="0"/>
              <a:t> </a:t>
            </a:r>
            <a:r>
              <a:rPr dirty="0"/>
              <a:t>Functional</a:t>
            </a:r>
            <a:r>
              <a:rPr spc="-130" dirty="0"/>
              <a:t> </a:t>
            </a:r>
            <a:r>
              <a:rPr spc="35" dirty="0"/>
              <a:t>Interfaces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4600" y="3186683"/>
            <a:ext cx="1468755" cy="39300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229870">
              <a:lnSpc>
                <a:spcPct val="100299"/>
              </a:lnSpc>
              <a:spcBef>
                <a:spcPts val="85"/>
              </a:spcBef>
            </a:pPr>
            <a:r>
              <a:rPr sz="3200" spc="-20" dirty="0">
                <a:solidFill>
                  <a:srgbClr val="ACACAC"/>
                </a:solidFill>
                <a:latin typeface="Arial MT"/>
                <a:cs typeface="Arial MT"/>
              </a:rPr>
              <a:t>byte </a:t>
            </a:r>
            <a:r>
              <a:rPr sz="3200" spc="-10" dirty="0">
                <a:solidFill>
                  <a:srgbClr val="ACACAC"/>
                </a:solidFill>
                <a:latin typeface="Arial MT"/>
                <a:cs typeface="Arial MT"/>
              </a:rPr>
              <a:t>short </a:t>
            </a:r>
            <a:r>
              <a:rPr sz="3200" spc="-25" dirty="0">
                <a:solidFill>
                  <a:srgbClr val="171717"/>
                </a:solidFill>
                <a:latin typeface="Arial MT"/>
                <a:cs typeface="Arial MT"/>
              </a:rPr>
              <a:t>int </a:t>
            </a:r>
            <a:r>
              <a:rPr sz="3200" spc="-20" dirty="0">
                <a:solidFill>
                  <a:srgbClr val="171717"/>
                </a:solidFill>
                <a:latin typeface="Arial MT"/>
                <a:cs typeface="Arial MT"/>
              </a:rPr>
              <a:t>long </a:t>
            </a:r>
            <a:r>
              <a:rPr sz="3200" spc="-10" dirty="0">
                <a:solidFill>
                  <a:srgbClr val="ACACAC"/>
                </a:solidFill>
                <a:latin typeface="Arial MT"/>
                <a:cs typeface="Arial MT"/>
              </a:rPr>
              <a:t>float 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double </a:t>
            </a:r>
            <a:r>
              <a:rPr sz="3200" spc="-20" dirty="0">
                <a:solidFill>
                  <a:srgbClr val="ACACAC"/>
                </a:solidFill>
                <a:latin typeface="Arial MT"/>
                <a:cs typeface="Arial MT"/>
              </a:rPr>
              <a:t>char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ts val="3790"/>
              </a:lnSpc>
            </a:pPr>
            <a:r>
              <a:rPr sz="3200" spc="-10" dirty="0">
                <a:solidFill>
                  <a:srgbClr val="ACACAC"/>
                </a:solidFill>
                <a:latin typeface="Arial MT"/>
                <a:cs typeface="Arial MT"/>
              </a:rPr>
              <a:t>boolean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8647" y="2326872"/>
            <a:ext cx="8122920" cy="142176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349885" rIns="0" bIns="0" rtlCol="0">
            <a:spAutoFit/>
          </a:bodyPr>
          <a:lstStyle/>
          <a:p>
            <a:pPr marR="58419" algn="ctr">
              <a:lnSpc>
                <a:spcPct val="100000"/>
              </a:lnSpc>
              <a:spcBef>
                <a:spcPts val="2755"/>
              </a:spcBef>
            </a:pPr>
            <a:r>
              <a:rPr sz="4000" spc="-10" dirty="0">
                <a:solidFill>
                  <a:srgbClr val="2A9FBC"/>
                </a:solidFill>
                <a:latin typeface="Arial MT"/>
                <a:cs typeface="Arial MT"/>
              </a:rPr>
              <a:t>Prefix</a:t>
            </a:r>
            <a:r>
              <a:rPr sz="4000" spc="-10" dirty="0">
                <a:solidFill>
                  <a:srgbClr val="171717"/>
                </a:solidFill>
                <a:latin typeface="Arial MT"/>
                <a:cs typeface="Arial MT"/>
              </a:rPr>
              <a:t>To</a:t>
            </a:r>
            <a:r>
              <a:rPr sz="4000" spc="-10" dirty="0">
                <a:solidFill>
                  <a:srgbClr val="2A9FBC"/>
                </a:solidFill>
                <a:latin typeface="Arial MT"/>
                <a:cs typeface="Arial MT"/>
              </a:rPr>
              <a:t>Suffix</a:t>
            </a:r>
            <a:r>
              <a:rPr sz="4000" spc="-10" dirty="0">
                <a:solidFill>
                  <a:srgbClr val="171717"/>
                </a:solidFill>
                <a:latin typeface="Arial MT"/>
                <a:cs typeface="Arial MT"/>
              </a:rPr>
              <a:t>Interface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05722" y="5141064"/>
            <a:ext cx="6508750" cy="95186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79705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415"/>
              </a:spcBef>
            </a:pPr>
            <a:r>
              <a:rPr sz="3200" spc="-10" dirty="0">
                <a:solidFill>
                  <a:srgbClr val="2A9FBC"/>
                </a:solidFill>
                <a:latin typeface="Arial MT"/>
                <a:cs typeface="Arial MT"/>
              </a:rPr>
              <a:t>Int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Function&lt;</a:t>
            </a:r>
            <a:r>
              <a:rPr sz="3200" spc="-10" dirty="0">
                <a:solidFill>
                  <a:srgbClr val="A62E5C"/>
                </a:solidFill>
                <a:latin typeface="Arial MT"/>
                <a:cs typeface="Arial MT"/>
              </a:rPr>
              <a:t>R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006908" y="5540776"/>
            <a:ext cx="783590" cy="152400"/>
          </a:xfrm>
          <a:custGeom>
            <a:avLst/>
            <a:gdLst/>
            <a:ahLst/>
            <a:cxnLst/>
            <a:rect l="l" t="t" r="r" b="b"/>
            <a:pathLst>
              <a:path w="783590" h="152400">
                <a:moveTo>
                  <a:pt x="25400" y="50798"/>
                </a:moveTo>
                <a:lnTo>
                  <a:pt x="15516" y="52794"/>
                </a:lnTo>
                <a:lnTo>
                  <a:pt x="7442" y="58238"/>
                </a:lnTo>
                <a:lnTo>
                  <a:pt x="1997" y="66311"/>
                </a:lnTo>
                <a:lnTo>
                  <a:pt x="0" y="76198"/>
                </a:lnTo>
                <a:lnTo>
                  <a:pt x="1997" y="86085"/>
                </a:lnTo>
                <a:lnTo>
                  <a:pt x="7442" y="94159"/>
                </a:lnTo>
                <a:lnTo>
                  <a:pt x="15516" y="99602"/>
                </a:lnTo>
                <a:lnTo>
                  <a:pt x="25450" y="101598"/>
                </a:lnTo>
                <a:lnTo>
                  <a:pt x="35339" y="99602"/>
                </a:lnTo>
                <a:lnTo>
                  <a:pt x="43413" y="94159"/>
                </a:lnTo>
                <a:lnTo>
                  <a:pt x="48855" y="86085"/>
                </a:lnTo>
                <a:lnTo>
                  <a:pt x="50850" y="76198"/>
                </a:lnTo>
                <a:lnTo>
                  <a:pt x="48855" y="66311"/>
                </a:lnTo>
                <a:lnTo>
                  <a:pt x="43413" y="58238"/>
                </a:lnTo>
                <a:lnTo>
                  <a:pt x="35339" y="52794"/>
                </a:lnTo>
                <a:lnTo>
                  <a:pt x="25400" y="50798"/>
                </a:lnTo>
                <a:close/>
              </a:path>
              <a:path w="783590" h="152400">
                <a:moveTo>
                  <a:pt x="127050" y="50798"/>
                </a:moveTo>
                <a:lnTo>
                  <a:pt x="117167" y="52794"/>
                </a:lnTo>
                <a:lnTo>
                  <a:pt x="109093" y="58238"/>
                </a:lnTo>
                <a:lnTo>
                  <a:pt x="103647" y="66311"/>
                </a:lnTo>
                <a:lnTo>
                  <a:pt x="101650" y="76198"/>
                </a:lnTo>
                <a:lnTo>
                  <a:pt x="103647" y="86085"/>
                </a:lnTo>
                <a:lnTo>
                  <a:pt x="109093" y="94159"/>
                </a:lnTo>
                <a:lnTo>
                  <a:pt x="117167" y="99602"/>
                </a:lnTo>
                <a:lnTo>
                  <a:pt x="127101" y="101598"/>
                </a:lnTo>
                <a:lnTo>
                  <a:pt x="136990" y="99602"/>
                </a:lnTo>
                <a:lnTo>
                  <a:pt x="145064" y="94159"/>
                </a:lnTo>
                <a:lnTo>
                  <a:pt x="150506" y="86085"/>
                </a:lnTo>
                <a:lnTo>
                  <a:pt x="152501" y="76198"/>
                </a:lnTo>
                <a:lnTo>
                  <a:pt x="150506" y="66311"/>
                </a:lnTo>
                <a:lnTo>
                  <a:pt x="145064" y="58238"/>
                </a:lnTo>
                <a:lnTo>
                  <a:pt x="136990" y="52794"/>
                </a:lnTo>
                <a:lnTo>
                  <a:pt x="127050" y="50798"/>
                </a:lnTo>
                <a:close/>
              </a:path>
              <a:path w="783590" h="152400">
                <a:moveTo>
                  <a:pt x="228701" y="50798"/>
                </a:moveTo>
                <a:lnTo>
                  <a:pt x="218817" y="52794"/>
                </a:lnTo>
                <a:lnTo>
                  <a:pt x="210743" y="58238"/>
                </a:lnTo>
                <a:lnTo>
                  <a:pt x="205298" y="66311"/>
                </a:lnTo>
                <a:lnTo>
                  <a:pt x="203301" y="76198"/>
                </a:lnTo>
                <a:lnTo>
                  <a:pt x="205298" y="86085"/>
                </a:lnTo>
                <a:lnTo>
                  <a:pt x="210743" y="94159"/>
                </a:lnTo>
                <a:lnTo>
                  <a:pt x="218817" y="99602"/>
                </a:lnTo>
                <a:lnTo>
                  <a:pt x="228752" y="101598"/>
                </a:lnTo>
                <a:lnTo>
                  <a:pt x="238641" y="99602"/>
                </a:lnTo>
                <a:lnTo>
                  <a:pt x="246714" y="94159"/>
                </a:lnTo>
                <a:lnTo>
                  <a:pt x="252157" y="86085"/>
                </a:lnTo>
                <a:lnTo>
                  <a:pt x="254152" y="76198"/>
                </a:lnTo>
                <a:lnTo>
                  <a:pt x="252157" y="66311"/>
                </a:lnTo>
                <a:lnTo>
                  <a:pt x="246714" y="58238"/>
                </a:lnTo>
                <a:lnTo>
                  <a:pt x="238641" y="52794"/>
                </a:lnTo>
                <a:lnTo>
                  <a:pt x="228701" y="50798"/>
                </a:lnTo>
                <a:close/>
              </a:path>
              <a:path w="783590" h="152400">
                <a:moveTo>
                  <a:pt x="330352" y="50798"/>
                </a:moveTo>
                <a:lnTo>
                  <a:pt x="320468" y="52794"/>
                </a:lnTo>
                <a:lnTo>
                  <a:pt x="312394" y="58238"/>
                </a:lnTo>
                <a:lnTo>
                  <a:pt x="306949" y="66312"/>
                </a:lnTo>
                <a:lnTo>
                  <a:pt x="304952" y="76198"/>
                </a:lnTo>
                <a:lnTo>
                  <a:pt x="306949" y="86085"/>
                </a:lnTo>
                <a:lnTo>
                  <a:pt x="312394" y="94159"/>
                </a:lnTo>
                <a:lnTo>
                  <a:pt x="320468" y="99602"/>
                </a:lnTo>
                <a:lnTo>
                  <a:pt x="330403" y="101598"/>
                </a:lnTo>
                <a:lnTo>
                  <a:pt x="340292" y="99602"/>
                </a:lnTo>
                <a:lnTo>
                  <a:pt x="348365" y="94159"/>
                </a:lnTo>
                <a:lnTo>
                  <a:pt x="353807" y="86085"/>
                </a:lnTo>
                <a:lnTo>
                  <a:pt x="355803" y="76198"/>
                </a:lnTo>
                <a:lnTo>
                  <a:pt x="353807" y="66312"/>
                </a:lnTo>
                <a:lnTo>
                  <a:pt x="348365" y="58238"/>
                </a:lnTo>
                <a:lnTo>
                  <a:pt x="340292" y="52794"/>
                </a:lnTo>
                <a:lnTo>
                  <a:pt x="330352" y="50798"/>
                </a:lnTo>
                <a:close/>
              </a:path>
              <a:path w="783590" h="152400">
                <a:moveTo>
                  <a:pt x="432003" y="50798"/>
                </a:moveTo>
                <a:lnTo>
                  <a:pt x="422119" y="52794"/>
                </a:lnTo>
                <a:lnTo>
                  <a:pt x="414045" y="58238"/>
                </a:lnTo>
                <a:lnTo>
                  <a:pt x="408600" y="66312"/>
                </a:lnTo>
                <a:lnTo>
                  <a:pt x="406603" y="76198"/>
                </a:lnTo>
                <a:lnTo>
                  <a:pt x="408600" y="86085"/>
                </a:lnTo>
                <a:lnTo>
                  <a:pt x="414045" y="94159"/>
                </a:lnTo>
                <a:lnTo>
                  <a:pt x="422119" y="99602"/>
                </a:lnTo>
                <a:lnTo>
                  <a:pt x="432053" y="101598"/>
                </a:lnTo>
                <a:lnTo>
                  <a:pt x="441943" y="99602"/>
                </a:lnTo>
                <a:lnTo>
                  <a:pt x="450016" y="94159"/>
                </a:lnTo>
                <a:lnTo>
                  <a:pt x="455458" y="86085"/>
                </a:lnTo>
                <a:lnTo>
                  <a:pt x="457453" y="76198"/>
                </a:lnTo>
                <a:lnTo>
                  <a:pt x="455458" y="66312"/>
                </a:lnTo>
                <a:lnTo>
                  <a:pt x="450016" y="58238"/>
                </a:lnTo>
                <a:lnTo>
                  <a:pt x="441943" y="52794"/>
                </a:lnTo>
                <a:lnTo>
                  <a:pt x="432003" y="50798"/>
                </a:lnTo>
                <a:close/>
              </a:path>
              <a:path w="783590" h="152400">
                <a:moveTo>
                  <a:pt x="533653" y="50798"/>
                </a:moveTo>
                <a:lnTo>
                  <a:pt x="523770" y="52794"/>
                </a:lnTo>
                <a:lnTo>
                  <a:pt x="515696" y="58238"/>
                </a:lnTo>
                <a:lnTo>
                  <a:pt x="510251" y="66312"/>
                </a:lnTo>
                <a:lnTo>
                  <a:pt x="508253" y="76198"/>
                </a:lnTo>
                <a:lnTo>
                  <a:pt x="510251" y="86085"/>
                </a:lnTo>
                <a:lnTo>
                  <a:pt x="515696" y="94159"/>
                </a:lnTo>
                <a:lnTo>
                  <a:pt x="523770" y="99602"/>
                </a:lnTo>
                <a:lnTo>
                  <a:pt x="533704" y="101598"/>
                </a:lnTo>
                <a:lnTo>
                  <a:pt x="543593" y="99602"/>
                </a:lnTo>
                <a:lnTo>
                  <a:pt x="551667" y="94159"/>
                </a:lnTo>
                <a:lnTo>
                  <a:pt x="557109" y="86085"/>
                </a:lnTo>
                <a:lnTo>
                  <a:pt x="559104" y="76198"/>
                </a:lnTo>
                <a:lnTo>
                  <a:pt x="557109" y="66312"/>
                </a:lnTo>
                <a:lnTo>
                  <a:pt x="551667" y="58238"/>
                </a:lnTo>
                <a:lnTo>
                  <a:pt x="543593" y="52794"/>
                </a:lnTo>
                <a:lnTo>
                  <a:pt x="533653" y="50798"/>
                </a:lnTo>
                <a:close/>
              </a:path>
              <a:path w="783590" h="152400">
                <a:moveTo>
                  <a:pt x="630707" y="100666"/>
                </a:moveTo>
                <a:lnTo>
                  <a:pt x="630707" y="152400"/>
                </a:lnTo>
                <a:lnTo>
                  <a:pt x="732307" y="101600"/>
                </a:lnTo>
                <a:lnTo>
                  <a:pt x="635355" y="101600"/>
                </a:lnTo>
                <a:lnTo>
                  <a:pt x="630707" y="100666"/>
                </a:lnTo>
                <a:close/>
              </a:path>
              <a:path w="783590" h="152400">
                <a:moveTo>
                  <a:pt x="635304" y="50800"/>
                </a:moveTo>
                <a:lnTo>
                  <a:pt x="630707" y="51728"/>
                </a:lnTo>
                <a:lnTo>
                  <a:pt x="630707" y="100666"/>
                </a:lnTo>
                <a:lnTo>
                  <a:pt x="635355" y="101600"/>
                </a:lnTo>
                <a:lnTo>
                  <a:pt x="645244" y="99603"/>
                </a:lnTo>
                <a:lnTo>
                  <a:pt x="653318" y="94160"/>
                </a:lnTo>
                <a:lnTo>
                  <a:pt x="658760" y="86086"/>
                </a:lnTo>
                <a:lnTo>
                  <a:pt x="660755" y="76200"/>
                </a:lnTo>
                <a:lnTo>
                  <a:pt x="658760" y="66313"/>
                </a:lnTo>
                <a:lnTo>
                  <a:pt x="653318" y="58239"/>
                </a:lnTo>
                <a:lnTo>
                  <a:pt x="645244" y="52796"/>
                </a:lnTo>
                <a:lnTo>
                  <a:pt x="635304" y="50800"/>
                </a:lnTo>
                <a:close/>
              </a:path>
              <a:path w="783590" h="152400">
                <a:moveTo>
                  <a:pt x="732307" y="50800"/>
                </a:moveTo>
                <a:lnTo>
                  <a:pt x="635304" y="50800"/>
                </a:lnTo>
                <a:lnTo>
                  <a:pt x="645244" y="52796"/>
                </a:lnTo>
                <a:lnTo>
                  <a:pt x="653318" y="58239"/>
                </a:lnTo>
                <a:lnTo>
                  <a:pt x="658760" y="66313"/>
                </a:lnTo>
                <a:lnTo>
                  <a:pt x="660755" y="76200"/>
                </a:lnTo>
                <a:lnTo>
                  <a:pt x="658760" y="86086"/>
                </a:lnTo>
                <a:lnTo>
                  <a:pt x="653318" y="94160"/>
                </a:lnTo>
                <a:lnTo>
                  <a:pt x="645244" y="99603"/>
                </a:lnTo>
                <a:lnTo>
                  <a:pt x="635355" y="101600"/>
                </a:lnTo>
                <a:lnTo>
                  <a:pt x="732307" y="101600"/>
                </a:lnTo>
                <a:lnTo>
                  <a:pt x="783107" y="76200"/>
                </a:lnTo>
                <a:lnTo>
                  <a:pt x="732307" y="50800"/>
                </a:lnTo>
                <a:close/>
              </a:path>
              <a:path w="783590" h="152400">
                <a:moveTo>
                  <a:pt x="630707" y="51728"/>
                </a:moveTo>
                <a:lnTo>
                  <a:pt x="625421" y="52796"/>
                </a:lnTo>
                <a:lnTo>
                  <a:pt x="617347" y="58239"/>
                </a:lnTo>
                <a:lnTo>
                  <a:pt x="611901" y="66313"/>
                </a:lnTo>
                <a:lnTo>
                  <a:pt x="609904" y="76200"/>
                </a:lnTo>
                <a:lnTo>
                  <a:pt x="611901" y="86086"/>
                </a:lnTo>
                <a:lnTo>
                  <a:pt x="617347" y="94160"/>
                </a:lnTo>
                <a:lnTo>
                  <a:pt x="625421" y="99603"/>
                </a:lnTo>
                <a:lnTo>
                  <a:pt x="630707" y="100666"/>
                </a:lnTo>
                <a:lnTo>
                  <a:pt x="630707" y="51728"/>
                </a:lnTo>
                <a:close/>
              </a:path>
              <a:path w="783590" h="152400">
                <a:moveTo>
                  <a:pt x="630707" y="0"/>
                </a:moveTo>
                <a:lnTo>
                  <a:pt x="630707" y="51728"/>
                </a:lnTo>
                <a:lnTo>
                  <a:pt x="635304" y="50800"/>
                </a:lnTo>
                <a:lnTo>
                  <a:pt x="732307" y="50800"/>
                </a:lnTo>
                <a:lnTo>
                  <a:pt x="63070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05722" y="6369923"/>
            <a:ext cx="6508750" cy="95186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79070" rIns="0" bIns="0" rtlCol="0">
            <a:spAutoFit/>
          </a:bodyPr>
          <a:lstStyle/>
          <a:p>
            <a:pPr marR="57150" algn="ctr">
              <a:lnSpc>
                <a:spcPct val="100000"/>
              </a:lnSpc>
              <a:spcBef>
                <a:spcPts val="1410"/>
              </a:spcBef>
            </a:pPr>
            <a:r>
              <a:rPr sz="3200" spc="-10" dirty="0">
                <a:solidFill>
                  <a:srgbClr val="2A9FBC"/>
                </a:solidFill>
                <a:latin typeface="Arial MT"/>
                <a:cs typeface="Arial MT"/>
              </a:rPr>
              <a:t>Long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To</a:t>
            </a:r>
            <a:r>
              <a:rPr sz="3200" spc="-10" dirty="0">
                <a:solidFill>
                  <a:srgbClr val="2A9FBC"/>
                </a:solidFill>
                <a:latin typeface="Arial MT"/>
                <a:cs typeface="Arial MT"/>
              </a:rPr>
              <a:t>Double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Function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320076" y="6764065"/>
            <a:ext cx="768350" cy="152400"/>
          </a:xfrm>
          <a:custGeom>
            <a:avLst/>
            <a:gdLst/>
            <a:ahLst/>
            <a:cxnLst/>
            <a:rect l="l" t="t" r="r" b="b"/>
            <a:pathLst>
              <a:path w="768350" h="152400">
                <a:moveTo>
                  <a:pt x="25400" y="50800"/>
                </a:moveTo>
                <a:lnTo>
                  <a:pt x="15516" y="52796"/>
                </a:lnTo>
                <a:lnTo>
                  <a:pt x="7442" y="58239"/>
                </a:lnTo>
                <a:lnTo>
                  <a:pt x="1997" y="66313"/>
                </a:lnTo>
                <a:lnTo>
                  <a:pt x="0" y="76200"/>
                </a:lnTo>
                <a:lnTo>
                  <a:pt x="1997" y="86086"/>
                </a:lnTo>
                <a:lnTo>
                  <a:pt x="7442" y="94160"/>
                </a:lnTo>
                <a:lnTo>
                  <a:pt x="15517" y="99603"/>
                </a:lnTo>
                <a:lnTo>
                  <a:pt x="25450" y="101600"/>
                </a:lnTo>
                <a:lnTo>
                  <a:pt x="35340" y="99603"/>
                </a:lnTo>
                <a:lnTo>
                  <a:pt x="43413" y="94160"/>
                </a:lnTo>
                <a:lnTo>
                  <a:pt x="48855" y="86086"/>
                </a:lnTo>
                <a:lnTo>
                  <a:pt x="50850" y="76200"/>
                </a:lnTo>
                <a:lnTo>
                  <a:pt x="48855" y="66313"/>
                </a:lnTo>
                <a:lnTo>
                  <a:pt x="43413" y="58239"/>
                </a:lnTo>
                <a:lnTo>
                  <a:pt x="35339" y="52796"/>
                </a:lnTo>
                <a:lnTo>
                  <a:pt x="25400" y="50800"/>
                </a:lnTo>
                <a:close/>
              </a:path>
              <a:path w="768350" h="152400">
                <a:moveTo>
                  <a:pt x="127050" y="50800"/>
                </a:moveTo>
                <a:lnTo>
                  <a:pt x="117167" y="52796"/>
                </a:lnTo>
                <a:lnTo>
                  <a:pt x="109092" y="58239"/>
                </a:lnTo>
                <a:lnTo>
                  <a:pt x="103647" y="66313"/>
                </a:lnTo>
                <a:lnTo>
                  <a:pt x="101650" y="76200"/>
                </a:lnTo>
                <a:lnTo>
                  <a:pt x="103647" y="86086"/>
                </a:lnTo>
                <a:lnTo>
                  <a:pt x="109092" y="94160"/>
                </a:lnTo>
                <a:lnTo>
                  <a:pt x="117167" y="99603"/>
                </a:lnTo>
                <a:lnTo>
                  <a:pt x="127101" y="101600"/>
                </a:lnTo>
                <a:lnTo>
                  <a:pt x="136990" y="99603"/>
                </a:lnTo>
                <a:lnTo>
                  <a:pt x="145064" y="94160"/>
                </a:lnTo>
                <a:lnTo>
                  <a:pt x="150506" y="86086"/>
                </a:lnTo>
                <a:lnTo>
                  <a:pt x="152501" y="76200"/>
                </a:lnTo>
                <a:lnTo>
                  <a:pt x="150506" y="66313"/>
                </a:lnTo>
                <a:lnTo>
                  <a:pt x="145064" y="58239"/>
                </a:lnTo>
                <a:lnTo>
                  <a:pt x="136990" y="52796"/>
                </a:lnTo>
                <a:lnTo>
                  <a:pt x="127050" y="50800"/>
                </a:lnTo>
                <a:close/>
              </a:path>
              <a:path w="768350" h="152400">
                <a:moveTo>
                  <a:pt x="228701" y="50800"/>
                </a:moveTo>
                <a:lnTo>
                  <a:pt x="218817" y="52796"/>
                </a:lnTo>
                <a:lnTo>
                  <a:pt x="210743" y="58239"/>
                </a:lnTo>
                <a:lnTo>
                  <a:pt x="205298" y="66313"/>
                </a:lnTo>
                <a:lnTo>
                  <a:pt x="203301" y="76200"/>
                </a:lnTo>
                <a:lnTo>
                  <a:pt x="205298" y="86086"/>
                </a:lnTo>
                <a:lnTo>
                  <a:pt x="210743" y="94160"/>
                </a:lnTo>
                <a:lnTo>
                  <a:pt x="218817" y="99603"/>
                </a:lnTo>
                <a:lnTo>
                  <a:pt x="228752" y="101600"/>
                </a:lnTo>
                <a:lnTo>
                  <a:pt x="238641" y="99603"/>
                </a:lnTo>
                <a:lnTo>
                  <a:pt x="246714" y="94160"/>
                </a:lnTo>
                <a:lnTo>
                  <a:pt x="252157" y="86086"/>
                </a:lnTo>
                <a:lnTo>
                  <a:pt x="254152" y="76200"/>
                </a:lnTo>
                <a:lnTo>
                  <a:pt x="252157" y="66313"/>
                </a:lnTo>
                <a:lnTo>
                  <a:pt x="246714" y="58239"/>
                </a:lnTo>
                <a:lnTo>
                  <a:pt x="238641" y="52796"/>
                </a:lnTo>
                <a:lnTo>
                  <a:pt x="228701" y="50800"/>
                </a:lnTo>
                <a:close/>
              </a:path>
              <a:path w="768350" h="152400">
                <a:moveTo>
                  <a:pt x="330352" y="50800"/>
                </a:moveTo>
                <a:lnTo>
                  <a:pt x="320468" y="52796"/>
                </a:lnTo>
                <a:lnTo>
                  <a:pt x="312394" y="58239"/>
                </a:lnTo>
                <a:lnTo>
                  <a:pt x="306949" y="66313"/>
                </a:lnTo>
                <a:lnTo>
                  <a:pt x="304952" y="76200"/>
                </a:lnTo>
                <a:lnTo>
                  <a:pt x="306949" y="86086"/>
                </a:lnTo>
                <a:lnTo>
                  <a:pt x="312394" y="94160"/>
                </a:lnTo>
                <a:lnTo>
                  <a:pt x="320468" y="99603"/>
                </a:lnTo>
                <a:lnTo>
                  <a:pt x="330403" y="101600"/>
                </a:lnTo>
                <a:lnTo>
                  <a:pt x="340292" y="99603"/>
                </a:lnTo>
                <a:lnTo>
                  <a:pt x="348365" y="94160"/>
                </a:lnTo>
                <a:lnTo>
                  <a:pt x="353807" y="86086"/>
                </a:lnTo>
                <a:lnTo>
                  <a:pt x="355803" y="76200"/>
                </a:lnTo>
                <a:lnTo>
                  <a:pt x="353807" y="66313"/>
                </a:lnTo>
                <a:lnTo>
                  <a:pt x="348365" y="58239"/>
                </a:lnTo>
                <a:lnTo>
                  <a:pt x="340292" y="52796"/>
                </a:lnTo>
                <a:lnTo>
                  <a:pt x="330352" y="50800"/>
                </a:lnTo>
                <a:close/>
              </a:path>
              <a:path w="768350" h="152400">
                <a:moveTo>
                  <a:pt x="432003" y="50800"/>
                </a:moveTo>
                <a:lnTo>
                  <a:pt x="422119" y="52796"/>
                </a:lnTo>
                <a:lnTo>
                  <a:pt x="414045" y="58239"/>
                </a:lnTo>
                <a:lnTo>
                  <a:pt x="408600" y="66313"/>
                </a:lnTo>
                <a:lnTo>
                  <a:pt x="406603" y="76200"/>
                </a:lnTo>
                <a:lnTo>
                  <a:pt x="408600" y="86086"/>
                </a:lnTo>
                <a:lnTo>
                  <a:pt x="414045" y="94160"/>
                </a:lnTo>
                <a:lnTo>
                  <a:pt x="422119" y="99603"/>
                </a:lnTo>
                <a:lnTo>
                  <a:pt x="432053" y="101600"/>
                </a:lnTo>
                <a:lnTo>
                  <a:pt x="441943" y="99603"/>
                </a:lnTo>
                <a:lnTo>
                  <a:pt x="450016" y="94160"/>
                </a:lnTo>
                <a:lnTo>
                  <a:pt x="455458" y="86086"/>
                </a:lnTo>
                <a:lnTo>
                  <a:pt x="457453" y="76200"/>
                </a:lnTo>
                <a:lnTo>
                  <a:pt x="455458" y="66313"/>
                </a:lnTo>
                <a:lnTo>
                  <a:pt x="450016" y="58239"/>
                </a:lnTo>
                <a:lnTo>
                  <a:pt x="441943" y="52796"/>
                </a:lnTo>
                <a:lnTo>
                  <a:pt x="432003" y="50800"/>
                </a:lnTo>
                <a:close/>
              </a:path>
              <a:path w="768350" h="152400">
                <a:moveTo>
                  <a:pt x="533653" y="50800"/>
                </a:moveTo>
                <a:lnTo>
                  <a:pt x="523770" y="52796"/>
                </a:lnTo>
                <a:lnTo>
                  <a:pt x="515696" y="58239"/>
                </a:lnTo>
                <a:lnTo>
                  <a:pt x="510251" y="66313"/>
                </a:lnTo>
                <a:lnTo>
                  <a:pt x="508253" y="76200"/>
                </a:lnTo>
                <a:lnTo>
                  <a:pt x="510251" y="86086"/>
                </a:lnTo>
                <a:lnTo>
                  <a:pt x="515696" y="94160"/>
                </a:lnTo>
                <a:lnTo>
                  <a:pt x="523770" y="99603"/>
                </a:lnTo>
                <a:lnTo>
                  <a:pt x="533704" y="101600"/>
                </a:lnTo>
                <a:lnTo>
                  <a:pt x="543593" y="99603"/>
                </a:lnTo>
                <a:lnTo>
                  <a:pt x="551667" y="94160"/>
                </a:lnTo>
                <a:lnTo>
                  <a:pt x="557109" y="86086"/>
                </a:lnTo>
                <a:lnTo>
                  <a:pt x="559104" y="76200"/>
                </a:lnTo>
                <a:lnTo>
                  <a:pt x="557109" y="66313"/>
                </a:lnTo>
                <a:lnTo>
                  <a:pt x="551667" y="58239"/>
                </a:lnTo>
                <a:lnTo>
                  <a:pt x="543593" y="52796"/>
                </a:lnTo>
                <a:lnTo>
                  <a:pt x="533653" y="50800"/>
                </a:lnTo>
                <a:close/>
              </a:path>
              <a:path w="768350" h="152400">
                <a:moveTo>
                  <a:pt x="615607" y="91580"/>
                </a:moveTo>
                <a:lnTo>
                  <a:pt x="615607" y="152400"/>
                </a:lnTo>
                <a:lnTo>
                  <a:pt x="717208" y="101600"/>
                </a:lnTo>
                <a:lnTo>
                  <a:pt x="635355" y="101600"/>
                </a:lnTo>
                <a:lnTo>
                  <a:pt x="625421" y="99603"/>
                </a:lnTo>
                <a:lnTo>
                  <a:pt x="617346" y="94160"/>
                </a:lnTo>
                <a:lnTo>
                  <a:pt x="615607" y="91580"/>
                </a:lnTo>
                <a:close/>
              </a:path>
              <a:path w="768350" h="152400">
                <a:moveTo>
                  <a:pt x="635304" y="50800"/>
                </a:moveTo>
                <a:lnTo>
                  <a:pt x="625421" y="52796"/>
                </a:lnTo>
                <a:lnTo>
                  <a:pt x="617346" y="58239"/>
                </a:lnTo>
                <a:lnTo>
                  <a:pt x="615607" y="60819"/>
                </a:lnTo>
                <a:lnTo>
                  <a:pt x="615607" y="91580"/>
                </a:lnTo>
                <a:lnTo>
                  <a:pt x="617346" y="94160"/>
                </a:lnTo>
                <a:lnTo>
                  <a:pt x="625421" y="99603"/>
                </a:lnTo>
                <a:lnTo>
                  <a:pt x="635355" y="101600"/>
                </a:lnTo>
                <a:lnTo>
                  <a:pt x="645244" y="99603"/>
                </a:lnTo>
                <a:lnTo>
                  <a:pt x="653318" y="94160"/>
                </a:lnTo>
                <a:lnTo>
                  <a:pt x="658760" y="86086"/>
                </a:lnTo>
                <a:lnTo>
                  <a:pt x="660755" y="76200"/>
                </a:lnTo>
                <a:lnTo>
                  <a:pt x="658760" y="66313"/>
                </a:lnTo>
                <a:lnTo>
                  <a:pt x="653318" y="58239"/>
                </a:lnTo>
                <a:lnTo>
                  <a:pt x="645244" y="52796"/>
                </a:lnTo>
                <a:lnTo>
                  <a:pt x="635304" y="50800"/>
                </a:lnTo>
                <a:close/>
              </a:path>
              <a:path w="768350" h="152400">
                <a:moveTo>
                  <a:pt x="717205" y="50800"/>
                </a:moveTo>
                <a:lnTo>
                  <a:pt x="635304" y="50800"/>
                </a:lnTo>
                <a:lnTo>
                  <a:pt x="645244" y="52796"/>
                </a:lnTo>
                <a:lnTo>
                  <a:pt x="653318" y="58239"/>
                </a:lnTo>
                <a:lnTo>
                  <a:pt x="658760" y="66313"/>
                </a:lnTo>
                <a:lnTo>
                  <a:pt x="660755" y="76201"/>
                </a:lnTo>
                <a:lnTo>
                  <a:pt x="658760" y="86086"/>
                </a:lnTo>
                <a:lnTo>
                  <a:pt x="653318" y="94160"/>
                </a:lnTo>
                <a:lnTo>
                  <a:pt x="645244" y="99603"/>
                </a:lnTo>
                <a:lnTo>
                  <a:pt x="635355" y="101600"/>
                </a:lnTo>
                <a:lnTo>
                  <a:pt x="717208" y="101600"/>
                </a:lnTo>
                <a:lnTo>
                  <a:pt x="768007" y="76201"/>
                </a:lnTo>
                <a:lnTo>
                  <a:pt x="717205" y="50800"/>
                </a:lnTo>
                <a:close/>
              </a:path>
              <a:path w="768350" h="152400">
                <a:moveTo>
                  <a:pt x="615607" y="60819"/>
                </a:moveTo>
                <a:lnTo>
                  <a:pt x="611901" y="66313"/>
                </a:lnTo>
                <a:lnTo>
                  <a:pt x="609905" y="76201"/>
                </a:lnTo>
                <a:lnTo>
                  <a:pt x="611901" y="86086"/>
                </a:lnTo>
                <a:lnTo>
                  <a:pt x="615607" y="91580"/>
                </a:lnTo>
                <a:lnTo>
                  <a:pt x="615607" y="60819"/>
                </a:lnTo>
                <a:close/>
              </a:path>
              <a:path w="768350" h="152400">
                <a:moveTo>
                  <a:pt x="615607" y="0"/>
                </a:moveTo>
                <a:lnTo>
                  <a:pt x="615607" y="60819"/>
                </a:lnTo>
                <a:lnTo>
                  <a:pt x="617346" y="58239"/>
                </a:lnTo>
                <a:lnTo>
                  <a:pt x="625421" y="52796"/>
                </a:lnTo>
                <a:lnTo>
                  <a:pt x="635304" y="50800"/>
                </a:lnTo>
                <a:lnTo>
                  <a:pt x="717205" y="50800"/>
                </a:lnTo>
                <a:lnTo>
                  <a:pt x="61560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210233" y="5224779"/>
            <a:ext cx="3566795" cy="309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0"/>
              </a:spcBef>
              <a:tabLst>
                <a:tab pos="1579245" algn="l"/>
              </a:tabLst>
            </a:pPr>
            <a:r>
              <a:rPr sz="4000" spc="-280" dirty="0">
                <a:solidFill>
                  <a:srgbClr val="A62E5C"/>
                </a:solidFill>
                <a:latin typeface="Arial Black"/>
                <a:cs typeface="Arial Black"/>
              </a:rPr>
              <a:t>int</a:t>
            </a:r>
            <a:r>
              <a:rPr sz="4000" dirty="0">
                <a:solidFill>
                  <a:srgbClr val="A62E5C"/>
                </a:solidFill>
                <a:latin typeface="Arial Black"/>
                <a:cs typeface="Arial Black"/>
              </a:rPr>
              <a:t>	</a:t>
            </a:r>
            <a:r>
              <a:rPr sz="4000" spc="-580" dirty="0">
                <a:solidFill>
                  <a:srgbClr val="A62E5C"/>
                </a:solidFill>
                <a:latin typeface="Arial Black"/>
                <a:cs typeface="Arial Black"/>
              </a:rPr>
              <a:t>R</a:t>
            </a:r>
            <a:endParaRPr sz="4000">
              <a:latin typeface="Arial Black"/>
              <a:cs typeface="Arial Black"/>
            </a:endParaRPr>
          </a:p>
          <a:p>
            <a:pPr marL="55244" marR="5080" indent="-43180">
              <a:lnSpc>
                <a:spcPts val="9700"/>
              </a:lnSpc>
              <a:spcBef>
                <a:spcPts val="885"/>
              </a:spcBef>
              <a:tabLst>
                <a:tab pos="1877695" algn="l"/>
                <a:tab pos="2060575" algn="l"/>
              </a:tabLst>
            </a:pPr>
            <a:r>
              <a:rPr sz="4000" spc="-285" dirty="0">
                <a:solidFill>
                  <a:srgbClr val="A62E5C"/>
                </a:solidFill>
                <a:latin typeface="Arial Black"/>
                <a:cs typeface="Arial Black"/>
              </a:rPr>
              <a:t>long</a:t>
            </a:r>
            <a:r>
              <a:rPr sz="4000" dirty="0">
                <a:solidFill>
                  <a:srgbClr val="A62E5C"/>
                </a:solidFill>
                <a:latin typeface="Arial Black"/>
                <a:cs typeface="Arial Black"/>
              </a:rPr>
              <a:t>	</a:t>
            </a:r>
            <a:r>
              <a:rPr sz="4000" spc="-270" dirty="0">
                <a:solidFill>
                  <a:srgbClr val="A62E5C"/>
                </a:solidFill>
                <a:latin typeface="Arial Black"/>
                <a:cs typeface="Arial Black"/>
              </a:rPr>
              <a:t>double </a:t>
            </a:r>
            <a:r>
              <a:rPr sz="4000" spc="-470" dirty="0">
                <a:solidFill>
                  <a:srgbClr val="A62E5C"/>
                </a:solidFill>
                <a:latin typeface="Arial Black"/>
                <a:cs typeface="Arial Black"/>
              </a:rPr>
              <a:t>T,</a:t>
            </a:r>
            <a:r>
              <a:rPr sz="4000" spc="-295" dirty="0">
                <a:solidFill>
                  <a:srgbClr val="A62E5C"/>
                </a:solidFill>
                <a:latin typeface="Arial Black"/>
                <a:cs typeface="Arial Black"/>
              </a:rPr>
              <a:t> </a:t>
            </a:r>
            <a:r>
              <a:rPr sz="4000" spc="-280" dirty="0">
                <a:solidFill>
                  <a:srgbClr val="A62E5C"/>
                </a:solidFill>
                <a:latin typeface="Arial Black"/>
                <a:cs typeface="Arial Black"/>
              </a:rPr>
              <a:t>int</a:t>
            </a:r>
            <a:r>
              <a:rPr sz="4000" dirty="0">
                <a:solidFill>
                  <a:srgbClr val="A62E5C"/>
                </a:solidFill>
                <a:latin typeface="Arial Black"/>
                <a:cs typeface="Arial Black"/>
              </a:rPr>
              <a:t>		</a:t>
            </a:r>
            <a:r>
              <a:rPr sz="4000" spc="-295" dirty="0">
                <a:solidFill>
                  <a:srgbClr val="A62E5C"/>
                </a:solidFill>
                <a:latin typeface="Arial Black"/>
                <a:cs typeface="Arial Black"/>
              </a:rPr>
              <a:t>void</a:t>
            </a:r>
            <a:endParaRPr sz="40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05722" y="7598783"/>
            <a:ext cx="6508750" cy="95186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78435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405"/>
              </a:spcBef>
            </a:pPr>
            <a:r>
              <a:rPr sz="3200" spc="-10" dirty="0">
                <a:solidFill>
                  <a:srgbClr val="2A9FBC"/>
                </a:solidFill>
                <a:latin typeface="Arial MT"/>
                <a:cs typeface="Arial MT"/>
              </a:rPr>
              <a:t>ObjInt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Consumer&lt;</a:t>
            </a:r>
            <a:r>
              <a:rPr sz="3200" spc="-10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503199" y="7997295"/>
            <a:ext cx="768350" cy="152400"/>
          </a:xfrm>
          <a:custGeom>
            <a:avLst/>
            <a:gdLst/>
            <a:ahLst/>
            <a:cxnLst/>
            <a:rect l="l" t="t" r="r" b="b"/>
            <a:pathLst>
              <a:path w="768350" h="152400">
                <a:moveTo>
                  <a:pt x="25400" y="50798"/>
                </a:moveTo>
                <a:lnTo>
                  <a:pt x="15516" y="52794"/>
                </a:lnTo>
                <a:lnTo>
                  <a:pt x="7442" y="58238"/>
                </a:lnTo>
                <a:lnTo>
                  <a:pt x="1997" y="66311"/>
                </a:lnTo>
                <a:lnTo>
                  <a:pt x="0" y="76198"/>
                </a:lnTo>
                <a:lnTo>
                  <a:pt x="1997" y="86085"/>
                </a:lnTo>
                <a:lnTo>
                  <a:pt x="7442" y="94159"/>
                </a:lnTo>
                <a:lnTo>
                  <a:pt x="15516" y="99602"/>
                </a:lnTo>
                <a:lnTo>
                  <a:pt x="25450" y="101598"/>
                </a:lnTo>
                <a:lnTo>
                  <a:pt x="35339" y="99602"/>
                </a:lnTo>
                <a:lnTo>
                  <a:pt x="43413" y="94159"/>
                </a:lnTo>
                <a:lnTo>
                  <a:pt x="48855" y="86085"/>
                </a:lnTo>
                <a:lnTo>
                  <a:pt x="50850" y="76198"/>
                </a:lnTo>
                <a:lnTo>
                  <a:pt x="48855" y="66311"/>
                </a:lnTo>
                <a:lnTo>
                  <a:pt x="43413" y="58238"/>
                </a:lnTo>
                <a:lnTo>
                  <a:pt x="35339" y="52794"/>
                </a:lnTo>
                <a:lnTo>
                  <a:pt x="25400" y="50798"/>
                </a:lnTo>
                <a:close/>
              </a:path>
              <a:path w="768350" h="152400">
                <a:moveTo>
                  <a:pt x="127050" y="50798"/>
                </a:moveTo>
                <a:lnTo>
                  <a:pt x="117167" y="52794"/>
                </a:lnTo>
                <a:lnTo>
                  <a:pt x="109093" y="58238"/>
                </a:lnTo>
                <a:lnTo>
                  <a:pt x="103647" y="66311"/>
                </a:lnTo>
                <a:lnTo>
                  <a:pt x="101650" y="76198"/>
                </a:lnTo>
                <a:lnTo>
                  <a:pt x="103647" y="86085"/>
                </a:lnTo>
                <a:lnTo>
                  <a:pt x="109093" y="94159"/>
                </a:lnTo>
                <a:lnTo>
                  <a:pt x="117167" y="99602"/>
                </a:lnTo>
                <a:lnTo>
                  <a:pt x="127101" y="101598"/>
                </a:lnTo>
                <a:lnTo>
                  <a:pt x="136990" y="99602"/>
                </a:lnTo>
                <a:lnTo>
                  <a:pt x="145064" y="94159"/>
                </a:lnTo>
                <a:lnTo>
                  <a:pt x="150506" y="86085"/>
                </a:lnTo>
                <a:lnTo>
                  <a:pt x="152501" y="76198"/>
                </a:lnTo>
                <a:lnTo>
                  <a:pt x="150506" y="66311"/>
                </a:lnTo>
                <a:lnTo>
                  <a:pt x="145064" y="58238"/>
                </a:lnTo>
                <a:lnTo>
                  <a:pt x="136990" y="52794"/>
                </a:lnTo>
                <a:lnTo>
                  <a:pt x="127050" y="50798"/>
                </a:lnTo>
                <a:close/>
              </a:path>
              <a:path w="768350" h="152400">
                <a:moveTo>
                  <a:pt x="228701" y="50798"/>
                </a:moveTo>
                <a:lnTo>
                  <a:pt x="218817" y="52794"/>
                </a:lnTo>
                <a:lnTo>
                  <a:pt x="210743" y="58238"/>
                </a:lnTo>
                <a:lnTo>
                  <a:pt x="205298" y="66311"/>
                </a:lnTo>
                <a:lnTo>
                  <a:pt x="203301" y="76198"/>
                </a:lnTo>
                <a:lnTo>
                  <a:pt x="205298" y="86085"/>
                </a:lnTo>
                <a:lnTo>
                  <a:pt x="210743" y="94159"/>
                </a:lnTo>
                <a:lnTo>
                  <a:pt x="218817" y="99602"/>
                </a:lnTo>
                <a:lnTo>
                  <a:pt x="228752" y="101598"/>
                </a:lnTo>
                <a:lnTo>
                  <a:pt x="238641" y="99602"/>
                </a:lnTo>
                <a:lnTo>
                  <a:pt x="246714" y="94159"/>
                </a:lnTo>
                <a:lnTo>
                  <a:pt x="252157" y="86085"/>
                </a:lnTo>
                <a:lnTo>
                  <a:pt x="254152" y="76198"/>
                </a:lnTo>
                <a:lnTo>
                  <a:pt x="252157" y="66311"/>
                </a:lnTo>
                <a:lnTo>
                  <a:pt x="246714" y="58238"/>
                </a:lnTo>
                <a:lnTo>
                  <a:pt x="238641" y="52794"/>
                </a:lnTo>
                <a:lnTo>
                  <a:pt x="228701" y="50798"/>
                </a:lnTo>
                <a:close/>
              </a:path>
              <a:path w="768350" h="152400">
                <a:moveTo>
                  <a:pt x="330352" y="50798"/>
                </a:moveTo>
                <a:lnTo>
                  <a:pt x="320468" y="52794"/>
                </a:lnTo>
                <a:lnTo>
                  <a:pt x="312394" y="58238"/>
                </a:lnTo>
                <a:lnTo>
                  <a:pt x="306949" y="66312"/>
                </a:lnTo>
                <a:lnTo>
                  <a:pt x="304952" y="76198"/>
                </a:lnTo>
                <a:lnTo>
                  <a:pt x="306949" y="86085"/>
                </a:lnTo>
                <a:lnTo>
                  <a:pt x="312394" y="94159"/>
                </a:lnTo>
                <a:lnTo>
                  <a:pt x="320468" y="99602"/>
                </a:lnTo>
                <a:lnTo>
                  <a:pt x="330403" y="101598"/>
                </a:lnTo>
                <a:lnTo>
                  <a:pt x="340292" y="99602"/>
                </a:lnTo>
                <a:lnTo>
                  <a:pt x="348365" y="94159"/>
                </a:lnTo>
                <a:lnTo>
                  <a:pt x="353807" y="86085"/>
                </a:lnTo>
                <a:lnTo>
                  <a:pt x="355803" y="76198"/>
                </a:lnTo>
                <a:lnTo>
                  <a:pt x="353807" y="66311"/>
                </a:lnTo>
                <a:lnTo>
                  <a:pt x="348365" y="58238"/>
                </a:lnTo>
                <a:lnTo>
                  <a:pt x="340291" y="52794"/>
                </a:lnTo>
                <a:lnTo>
                  <a:pt x="330352" y="50798"/>
                </a:lnTo>
                <a:close/>
              </a:path>
              <a:path w="768350" h="152400">
                <a:moveTo>
                  <a:pt x="432003" y="50798"/>
                </a:moveTo>
                <a:lnTo>
                  <a:pt x="422119" y="52794"/>
                </a:lnTo>
                <a:lnTo>
                  <a:pt x="414045" y="58238"/>
                </a:lnTo>
                <a:lnTo>
                  <a:pt x="408600" y="66312"/>
                </a:lnTo>
                <a:lnTo>
                  <a:pt x="406603" y="76198"/>
                </a:lnTo>
                <a:lnTo>
                  <a:pt x="408600" y="86085"/>
                </a:lnTo>
                <a:lnTo>
                  <a:pt x="414045" y="94159"/>
                </a:lnTo>
                <a:lnTo>
                  <a:pt x="422119" y="99602"/>
                </a:lnTo>
                <a:lnTo>
                  <a:pt x="432053" y="101598"/>
                </a:lnTo>
                <a:lnTo>
                  <a:pt x="441943" y="99602"/>
                </a:lnTo>
                <a:lnTo>
                  <a:pt x="450016" y="94159"/>
                </a:lnTo>
                <a:lnTo>
                  <a:pt x="455458" y="86085"/>
                </a:lnTo>
                <a:lnTo>
                  <a:pt x="457453" y="76198"/>
                </a:lnTo>
                <a:lnTo>
                  <a:pt x="455458" y="66312"/>
                </a:lnTo>
                <a:lnTo>
                  <a:pt x="450016" y="58238"/>
                </a:lnTo>
                <a:lnTo>
                  <a:pt x="441943" y="52794"/>
                </a:lnTo>
                <a:lnTo>
                  <a:pt x="432003" y="50798"/>
                </a:lnTo>
                <a:close/>
              </a:path>
              <a:path w="768350" h="152400">
                <a:moveTo>
                  <a:pt x="533653" y="50798"/>
                </a:moveTo>
                <a:lnTo>
                  <a:pt x="523770" y="52794"/>
                </a:lnTo>
                <a:lnTo>
                  <a:pt x="515696" y="58238"/>
                </a:lnTo>
                <a:lnTo>
                  <a:pt x="510251" y="66312"/>
                </a:lnTo>
                <a:lnTo>
                  <a:pt x="508253" y="76198"/>
                </a:lnTo>
                <a:lnTo>
                  <a:pt x="510251" y="86085"/>
                </a:lnTo>
                <a:lnTo>
                  <a:pt x="515696" y="94159"/>
                </a:lnTo>
                <a:lnTo>
                  <a:pt x="523770" y="99602"/>
                </a:lnTo>
                <a:lnTo>
                  <a:pt x="533704" y="101598"/>
                </a:lnTo>
                <a:lnTo>
                  <a:pt x="543593" y="99602"/>
                </a:lnTo>
                <a:lnTo>
                  <a:pt x="551667" y="94159"/>
                </a:lnTo>
                <a:lnTo>
                  <a:pt x="557109" y="86085"/>
                </a:lnTo>
                <a:lnTo>
                  <a:pt x="559104" y="76198"/>
                </a:lnTo>
                <a:lnTo>
                  <a:pt x="557109" y="66312"/>
                </a:lnTo>
                <a:lnTo>
                  <a:pt x="551667" y="58238"/>
                </a:lnTo>
                <a:lnTo>
                  <a:pt x="543593" y="52794"/>
                </a:lnTo>
                <a:lnTo>
                  <a:pt x="533653" y="50798"/>
                </a:lnTo>
                <a:close/>
              </a:path>
              <a:path w="768350" h="152400">
                <a:moveTo>
                  <a:pt x="615607" y="91580"/>
                </a:moveTo>
                <a:lnTo>
                  <a:pt x="615607" y="152400"/>
                </a:lnTo>
                <a:lnTo>
                  <a:pt x="717207" y="101600"/>
                </a:lnTo>
                <a:lnTo>
                  <a:pt x="635355" y="101600"/>
                </a:lnTo>
                <a:lnTo>
                  <a:pt x="625421" y="99603"/>
                </a:lnTo>
                <a:lnTo>
                  <a:pt x="617347" y="94160"/>
                </a:lnTo>
                <a:lnTo>
                  <a:pt x="615607" y="91580"/>
                </a:lnTo>
                <a:close/>
              </a:path>
              <a:path w="768350" h="152400">
                <a:moveTo>
                  <a:pt x="635304" y="50800"/>
                </a:moveTo>
                <a:lnTo>
                  <a:pt x="625421" y="52796"/>
                </a:lnTo>
                <a:lnTo>
                  <a:pt x="617347" y="58239"/>
                </a:lnTo>
                <a:lnTo>
                  <a:pt x="615607" y="60819"/>
                </a:lnTo>
                <a:lnTo>
                  <a:pt x="615607" y="91580"/>
                </a:lnTo>
                <a:lnTo>
                  <a:pt x="617347" y="94160"/>
                </a:lnTo>
                <a:lnTo>
                  <a:pt x="625421" y="99603"/>
                </a:lnTo>
                <a:lnTo>
                  <a:pt x="635355" y="101600"/>
                </a:lnTo>
                <a:lnTo>
                  <a:pt x="645244" y="99603"/>
                </a:lnTo>
                <a:lnTo>
                  <a:pt x="653318" y="94160"/>
                </a:lnTo>
                <a:lnTo>
                  <a:pt x="658760" y="86086"/>
                </a:lnTo>
                <a:lnTo>
                  <a:pt x="660755" y="76200"/>
                </a:lnTo>
                <a:lnTo>
                  <a:pt x="658760" y="66313"/>
                </a:lnTo>
                <a:lnTo>
                  <a:pt x="653318" y="58239"/>
                </a:lnTo>
                <a:lnTo>
                  <a:pt x="645244" y="52796"/>
                </a:lnTo>
                <a:lnTo>
                  <a:pt x="635304" y="50800"/>
                </a:lnTo>
                <a:close/>
              </a:path>
              <a:path w="768350" h="152400">
                <a:moveTo>
                  <a:pt x="717207" y="50800"/>
                </a:moveTo>
                <a:lnTo>
                  <a:pt x="635304" y="50800"/>
                </a:lnTo>
                <a:lnTo>
                  <a:pt x="645244" y="52796"/>
                </a:lnTo>
                <a:lnTo>
                  <a:pt x="653318" y="58239"/>
                </a:lnTo>
                <a:lnTo>
                  <a:pt x="658760" y="66313"/>
                </a:lnTo>
                <a:lnTo>
                  <a:pt x="660755" y="76200"/>
                </a:lnTo>
                <a:lnTo>
                  <a:pt x="658760" y="86086"/>
                </a:lnTo>
                <a:lnTo>
                  <a:pt x="653318" y="94160"/>
                </a:lnTo>
                <a:lnTo>
                  <a:pt x="645244" y="99603"/>
                </a:lnTo>
                <a:lnTo>
                  <a:pt x="635355" y="101600"/>
                </a:lnTo>
                <a:lnTo>
                  <a:pt x="717207" y="101600"/>
                </a:lnTo>
                <a:lnTo>
                  <a:pt x="768007" y="76200"/>
                </a:lnTo>
                <a:lnTo>
                  <a:pt x="717207" y="50800"/>
                </a:lnTo>
                <a:close/>
              </a:path>
              <a:path w="768350" h="152400">
                <a:moveTo>
                  <a:pt x="615607" y="60819"/>
                </a:moveTo>
                <a:lnTo>
                  <a:pt x="611901" y="66313"/>
                </a:lnTo>
                <a:lnTo>
                  <a:pt x="609904" y="76200"/>
                </a:lnTo>
                <a:lnTo>
                  <a:pt x="611901" y="86086"/>
                </a:lnTo>
                <a:lnTo>
                  <a:pt x="615607" y="91580"/>
                </a:lnTo>
                <a:lnTo>
                  <a:pt x="615607" y="60819"/>
                </a:lnTo>
                <a:close/>
              </a:path>
              <a:path w="768350" h="152400">
                <a:moveTo>
                  <a:pt x="615607" y="0"/>
                </a:moveTo>
                <a:lnTo>
                  <a:pt x="615607" y="60819"/>
                </a:lnTo>
                <a:lnTo>
                  <a:pt x="617347" y="58239"/>
                </a:lnTo>
                <a:lnTo>
                  <a:pt x="625421" y="52796"/>
                </a:lnTo>
                <a:lnTo>
                  <a:pt x="635304" y="50800"/>
                </a:lnTo>
                <a:lnTo>
                  <a:pt x="717207" y="50800"/>
                </a:lnTo>
                <a:lnTo>
                  <a:pt x="61560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666E027-C85B-ADEA-F0E1-5DEE2977100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18</a:t>
            </a:fld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Specialized</a:t>
            </a:r>
            <a:r>
              <a:rPr spc="-120" dirty="0"/>
              <a:t> </a:t>
            </a:r>
            <a:r>
              <a:rPr dirty="0"/>
              <a:t>Standard</a:t>
            </a:r>
            <a:r>
              <a:rPr spc="-125" dirty="0"/>
              <a:t> </a:t>
            </a:r>
            <a:r>
              <a:rPr dirty="0"/>
              <a:t>Functional</a:t>
            </a:r>
            <a:r>
              <a:rPr spc="-130" dirty="0"/>
              <a:t> </a:t>
            </a:r>
            <a:r>
              <a:rPr spc="35" dirty="0"/>
              <a:t>Interfaces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3874" y="2500602"/>
            <a:ext cx="5887085" cy="914400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61925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275"/>
              </a:spcBef>
            </a:pPr>
            <a:r>
              <a:rPr sz="3200" spc="-10" dirty="0">
                <a:solidFill>
                  <a:srgbClr val="2A9FBC"/>
                </a:solidFill>
                <a:latin typeface="Arial MT"/>
                <a:cs typeface="Arial MT"/>
              </a:rPr>
              <a:t>X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Function&lt;</a:t>
            </a:r>
            <a:r>
              <a:rPr sz="3200" spc="-10" dirty="0">
                <a:solidFill>
                  <a:srgbClr val="A62E5C"/>
                </a:solidFill>
                <a:latin typeface="Arial MT"/>
                <a:cs typeface="Arial MT"/>
              </a:rPr>
              <a:t>R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3874" y="3727263"/>
            <a:ext cx="5887085" cy="914400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marR="57150" algn="ctr">
              <a:lnSpc>
                <a:spcPct val="100000"/>
              </a:lnSpc>
              <a:spcBef>
                <a:spcPts val="1265"/>
              </a:spcBef>
            </a:pPr>
            <a:r>
              <a:rPr sz="3200" spc="-10" dirty="0">
                <a:solidFill>
                  <a:srgbClr val="2A9FBC"/>
                </a:solidFill>
                <a:latin typeface="Arial MT"/>
                <a:cs typeface="Arial MT"/>
              </a:rPr>
              <a:t>X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To</a:t>
            </a:r>
            <a:r>
              <a:rPr sz="3200" spc="-10" dirty="0">
                <a:solidFill>
                  <a:srgbClr val="2A9FBC"/>
                </a:solidFill>
                <a:latin typeface="Arial MT"/>
                <a:cs typeface="Arial MT"/>
              </a:rPr>
              <a:t>Y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Function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3874" y="4959247"/>
            <a:ext cx="5887085" cy="914400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260"/>
              </a:spcBef>
            </a:pP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To</a:t>
            </a:r>
            <a:r>
              <a:rPr sz="3200" spc="-10" dirty="0">
                <a:solidFill>
                  <a:srgbClr val="2A9FBC"/>
                </a:solidFill>
                <a:latin typeface="Arial MT"/>
                <a:cs typeface="Arial MT"/>
              </a:rPr>
              <a:t>X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Function&lt;</a:t>
            </a:r>
            <a:r>
              <a:rPr sz="3200" spc="-10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3874" y="6193123"/>
            <a:ext cx="5887085" cy="914400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265"/>
              </a:spcBef>
            </a:pP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To</a:t>
            </a:r>
            <a:r>
              <a:rPr sz="3200" spc="-10" dirty="0">
                <a:solidFill>
                  <a:srgbClr val="2A9FBC"/>
                </a:solidFill>
                <a:latin typeface="Arial MT"/>
                <a:cs typeface="Arial MT"/>
              </a:rPr>
              <a:t>X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BiFunction&lt;</a:t>
            </a:r>
            <a:r>
              <a:rPr sz="3200" spc="-10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,</a:t>
            </a:r>
            <a:r>
              <a:rPr sz="3200" spc="-10" dirty="0">
                <a:solidFill>
                  <a:srgbClr val="A62E5C"/>
                </a:solidFill>
                <a:latin typeface="Arial MT"/>
                <a:cs typeface="Arial MT"/>
              </a:rPr>
              <a:t>U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3874" y="7426999"/>
            <a:ext cx="5887085" cy="914400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61290" rIns="0" bIns="0" rtlCol="0">
            <a:spAutoFit/>
          </a:bodyPr>
          <a:lstStyle/>
          <a:p>
            <a:pPr marR="57785" algn="ctr">
              <a:lnSpc>
                <a:spcPct val="100000"/>
              </a:lnSpc>
              <a:spcBef>
                <a:spcPts val="1270"/>
              </a:spcBef>
            </a:pPr>
            <a:r>
              <a:rPr sz="3200" spc="-10" dirty="0">
                <a:solidFill>
                  <a:srgbClr val="2A9FBC"/>
                </a:solidFill>
                <a:latin typeface="Arial MT"/>
                <a:cs typeface="Arial MT"/>
              </a:rPr>
              <a:t>X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UnaryOperator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07173" y="7426999"/>
            <a:ext cx="5887085" cy="914400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61290" rIns="0" bIns="0" rtlCol="0">
            <a:spAutoFit/>
          </a:bodyPr>
          <a:lstStyle/>
          <a:p>
            <a:pPr marR="57785" algn="ctr">
              <a:lnSpc>
                <a:spcPct val="100000"/>
              </a:lnSpc>
              <a:spcBef>
                <a:spcPts val="1270"/>
              </a:spcBef>
            </a:pPr>
            <a:r>
              <a:rPr sz="3200" spc="-10" dirty="0">
                <a:solidFill>
                  <a:srgbClr val="2A9FBC"/>
                </a:solidFill>
                <a:latin typeface="Arial MT"/>
                <a:cs typeface="Arial MT"/>
              </a:rPr>
              <a:t>X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BinaryOperator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07173" y="2500602"/>
            <a:ext cx="5887085" cy="914400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61925" rIns="0" bIns="0" rtlCol="0">
            <a:spAutoFit/>
          </a:bodyPr>
          <a:lstStyle/>
          <a:p>
            <a:pPr marR="57150" algn="ctr">
              <a:lnSpc>
                <a:spcPct val="100000"/>
              </a:lnSpc>
              <a:spcBef>
                <a:spcPts val="1275"/>
              </a:spcBef>
            </a:pPr>
            <a:r>
              <a:rPr sz="3200" spc="-10" dirty="0">
                <a:solidFill>
                  <a:srgbClr val="2A9FBC"/>
                </a:solidFill>
                <a:latin typeface="Arial MT"/>
                <a:cs typeface="Arial MT"/>
              </a:rPr>
              <a:t>X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Predicate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07173" y="3727263"/>
            <a:ext cx="5887085" cy="914400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marR="57785" algn="ctr">
              <a:lnSpc>
                <a:spcPct val="100000"/>
              </a:lnSpc>
              <a:spcBef>
                <a:spcPts val="1265"/>
              </a:spcBef>
            </a:pPr>
            <a:r>
              <a:rPr sz="3200" spc="-10" dirty="0">
                <a:solidFill>
                  <a:srgbClr val="2A9FBC"/>
                </a:solidFill>
                <a:latin typeface="Arial MT"/>
                <a:cs typeface="Arial MT"/>
              </a:rPr>
              <a:t>X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Consumer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07173" y="6193123"/>
            <a:ext cx="5887085" cy="914400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marR="57150" algn="ctr">
              <a:lnSpc>
                <a:spcPct val="100000"/>
              </a:lnSpc>
              <a:spcBef>
                <a:spcPts val="1265"/>
              </a:spcBef>
            </a:pPr>
            <a:r>
              <a:rPr sz="3200" spc="-10" dirty="0">
                <a:solidFill>
                  <a:srgbClr val="2A9FBC"/>
                </a:solidFill>
                <a:latin typeface="Arial MT"/>
                <a:cs typeface="Arial MT"/>
              </a:rPr>
              <a:t>X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Supplier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07173" y="4953923"/>
            <a:ext cx="5887085" cy="914400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59385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255"/>
              </a:spcBef>
            </a:pP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Obj</a:t>
            </a:r>
            <a:r>
              <a:rPr sz="3200" spc="-10" dirty="0">
                <a:solidFill>
                  <a:srgbClr val="2A9FBC"/>
                </a:solidFill>
                <a:latin typeface="Arial MT"/>
                <a:cs typeface="Arial MT"/>
              </a:rPr>
              <a:t>X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Consumer&lt;</a:t>
            </a:r>
            <a:r>
              <a:rPr sz="3200" spc="-10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69973" y="8871204"/>
            <a:ext cx="44684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85" dirty="0">
                <a:solidFill>
                  <a:srgbClr val="2A9FBC"/>
                </a:solidFill>
                <a:latin typeface="Arial MT"/>
                <a:cs typeface="Arial MT"/>
              </a:rPr>
              <a:t>X</a:t>
            </a:r>
            <a:r>
              <a:rPr sz="3200" spc="-185" dirty="0">
                <a:solidFill>
                  <a:srgbClr val="171717"/>
                </a:solidFill>
                <a:latin typeface="Arial Black"/>
                <a:cs typeface="Arial Black"/>
              </a:rPr>
              <a:t>,</a:t>
            </a:r>
            <a:r>
              <a:rPr sz="3200" spc="-229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A9FBC"/>
                </a:solidFill>
                <a:latin typeface="Arial MT"/>
                <a:cs typeface="Arial MT"/>
              </a:rPr>
              <a:t>Y</a:t>
            </a:r>
            <a:r>
              <a:rPr sz="3200" spc="-45" dirty="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sz="3200" spc="-425" dirty="0">
                <a:solidFill>
                  <a:srgbClr val="171717"/>
                </a:solidFill>
                <a:latin typeface="Arial Black"/>
                <a:cs typeface="Arial Black"/>
              </a:rPr>
              <a:t>=</a:t>
            </a:r>
            <a:r>
              <a:rPr sz="3200" spc="-225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3200" spc="-265" dirty="0">
                <a:solidFill>
                  <a:srgbClr val="171717"/>
                </a:solidFill>
                <a:latin typeface="Arial Black"/>
                <a:cs typeface="Arial Black"/>
              </a:rPr>
              <a:t>Int,</a:t>
            </a:r>
            <a:r>
              <a:rPr sz="3200" spc="-229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3200" spc="-260" dirty="0">
                <a:solidFill>
                  <a:srgbClr val="171717"/>
                </a:solidFill>
                <a:latin typeface="Arial Black"/>
                <a:cs typeface="Arial Black"/>
              </a:rPr>
              <a:t>Long,</a:t>
            </a:r>
            <a:r>
              <a:rPr sz="3200" spc="-225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3200" spc="-180" dirty="0">
                <a:solidFill>
                  <a:srgbClr val="171717"/>
                </a:solidFill>
                <a:latin typeface="Arial Black"/>
                <a:cs typeface="Arial Black"/>
              </a:rPr>
              <a:t>Double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13450" y="8871204"/>
            <a:ext cx="42100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25" dirty="0">
                <a:solidFill>
                  <a:srgbClr val="171717"/>
                </a:solidFill>
                <a:latin typeface="Arial Black"/>
                <a:cs typeface="Arial Black"/>
              </a:rPr>
              <a:t>Extra:</a:t>
            </a:r>
            <a:r>
              <a:rPr sz="3200" spc="-210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3200" spc="-10" dirty="0">
                <a:solidFill>
                  <a:srgbClr val="2A9FBC"/>
                </a:solidFill>
                <a:latin typeface="Arial MT"/>
                <a:cs typeface="Arial MT"/>
              </a:rPr>
              <a:t>Boolean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Supplier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5B8DE94-D734-32F7-0B59-1FEF7A5F1A5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19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985"/>
              </a:spcBef>
              <a:buFont typeface="Lucida Sans Unicode"/>
              <a:buChar char="-"/>
              <a:tabLst>
                <a:tab pos="393065" algn="l"/>
              </a:tabLst>
            </a:pPr>
            <a:r>
              <a:rPr spc="-270" dirty="0"/>
              <a:t>What</a:t>
            </a:r>
            <a:r>
              <a:rPr spc="-250" dirty="0"/>
              <a:t> </a:t>
            </a:r>
            <a:r>
              <a:rPr spc="-330" dirty="0"/>
              <a:t>exactly</a:t>
            </a:r>
            <a:r>
              <a:rPr spc="-254" dirty="0"/>
              <a:t> </a:t>
            </a:r>
            <a:r>
              <a:rPr spc="-365" dirty="0"/>
              <a:t>is</a:t>
            </a:r>
            <a:r>
              <a:rPr spc="-250" dirty="0"/>
              <a:t> </a:t>
            </a:r>
            <a:r>
              <a:rPr spc="-434" dirty="0"/>
              <a:t>a</a:t>
            </a:r>
            <a:r>
              <a:rPr spc="-250" dirty="0"/>
              <a:t> </a:t>
            </a:r>
            <a:r>
              <a:rPr spc="-260" dirty="0"/>
              <a:t>functional</a:t>
            </a:r>
            <a:r>
              <a:rPr spc="-254" dirty="0"/>
              <a:t> </a:t>
            </a:r>
            <a:r>
              <a:rPr spc="-290" dirty="0"/>
              <a:t>interface?</a:t>
            </a:r>
          </a:p>
          <a:p>
            <a:pPr marL="393065" indent="-380365">
              <a:lnSpc>
                <a:spcPct val="100000"/>
              </a:lnSpc>
              <a:spcBef>
                <a:spcPts val="890"/>
              </a:spcBef>
              <a:buFont typeface="Lucida Sans Unicode"/>
              <a:buChar char="-"/>
              <a:tabLst>
                <a:tab pos="393065" algn="l"/>
              </a:tabLst>
            </a:pPr>
            <a:r>
              <a:rPr spc="-325" dirty="0"/>
              <a:t>The</a:t>
            </a:r>
            <a:r>
              <a:rPr spc="-215" dirty="0"/>
              <a:t> </a:t>
            </a:r>
            <a:r>
              <a:rPr spc="-250" dirty="0"/>
              <a:t>@FunctionalInterface</a:t>
            </a:r>
            <a:r>
              <a:rPr spc="-210" dirty="0"/>
              <a:t> </a:t>
            </a:r>
            <a:r>
              <a:rPr spc="-290" dirty="0"/>
              <a:t>annotation</a:t>
            </a:r>
          </a:p>
          <a:p>
            <a:pPr marL="393065" indent="-380365">
              <a:lnSpc>
                <a:spcPct val="100000"/>
              </a:lnSpc>
              <a:spcBef>
                <a:spcPts val="885"/>
              </a:spcBef>
              <a:buFont typeface="Lucida Sans Unicode"/>
              <a:buChar char="-"/>
              <a:tabLst>
                <a:tab pos="393065" algn="l"/>
              </a:tabLst>
            </a:pPr>
            <a:r>
              <a:rPr spc="-315" dirty="0"/>
              <a:t>Common</a:t>
            </a:r>
            <a:r>
              <a:rPr spc="-240" dirty="0"/>
              <a:t> </a:t>
            </a:r>
            <a:r>
              <a:rPr spc="-305" dirty="0"/>
              <a:t>standard</a:t>
            </a:r>
            <a:r>
              <a:rPr spc="-245" dirty="0"/>
              <a:t> </a:t>
            </a:r>
            <a:r>
              <a:rPr spc="-260" dirty="0"/>
              <a:t>functional</a:t>
            </a:r>
            <a:r>
              <a:rPr spc="-240" dirty="0"/>
              <a:t> </a:t>
            </a:r>
            <a:r>
              <a:rPr spc="-305" dirty="0"/>
              <a:t>interfaces</a:t>
            </a:r>
          </a:p>
          <a:p>
            <a:pPr marL="393065" indent="-380365">
              <a:lnSpc>
                <a:spcPct val="100000"/>
              </a:lnSpc>
              <a:spcBef>
                <a:spcPts val="865"/>
              </a:spcBef>
              <a:buFont typeface="Lucida Sans Unicode"/>
              <a:buChar char="-"/>
              <a:tabLst>
                <a:tab pos="393065" algn="l"/>
              </a:tabLst>
            </a:pPr>
            <a:r>
              <a:rPr spc="-280" dirty="0"/>
              <a:t>Functional</a:t>
            </a:r>
            <a:r>
              <a:rPr spc="-235" dirty="0"/>
              <a:t> </a:t>
            </a:r>
            <a:r>
              <a:rPr spc="-300" dirty="0"/>
              <a:t>composition</a:t>
            </a:r>
          </a:p>
          <a:p>
            <a:pPr marL="393065" indent="-380365">
              <a:lnSpc>
                <a:spcPct val="100000"/>
              </a:lnSpc>
              <a:spcBef>
                <a:spcPts val="890"/>
              </a:spcBef>
              <a:buFont typeface="Lucida Sans Unicode"/>
              <a:buChar char="-"/>
              <a:tabLst>
                <a:tab pos="393065" algn="l"/>
              </a:tabLst>
            </a:pPr>
            <a:r>
              <a:rPr spc="-300" dirty="0"/>
              <a:t>Specialized</a:t>
            </a:r>
            <a:r>
              <a:rPr spc="-235" dirty="0"/>
              <a:t> </a:t>
            </a:r>
            <a:r>
              <a:rPr spc="-305" dirty="0"/>
              <a:t>standard</a:t>
            </a:r>
            <a:r>
              <a:rPr spc="-229" dirty="0"/>
              <a:t> </a:t>
            </a:r>
            <a:r>
              <a:rPr spc="-260" dirty="0"/>
              <a:t>functional</a:t>
            </a:r>
            <a:r>
              <a:rPr spc="-229" dirty="0"/>
              <a:t> </a:t>
            </a:r>
            <a:r>
              <a:rPr spc="-305" dirty="0"/>
              <a:t>interfaces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4242" y="2928619"/>
            <a:ext cx="25444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5" dirty="0">
                <a:solidFill>
                  <a:srgbClr val="FFFFFF"/>
                </a:solidFill>
              </a:rPr>
              <a:t>Overview</a:t>
            </a:r>
            <a:endParaRPr sz="48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D6423-7F72-46AD-82FF-62EA7549D68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84144" y="4059428"/>
            <a:ext cx="114579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90" dirty="0"/>
              <a:t>Summary</a:t>
            </a:r>
            <a:r>
              <a:rPr sz="6000" spc="-120" dirty="0"/>
              <a:t> </a:t>
            </a:r>
            <a:r>
              <a:rPr sz="6000" spc="150" dirty="0"/>
              <a:t>of</a:t>
            </a:r>
            <a:r>
              <a:rPr sz="6000" spc="-120" dirty="0"/>
              <a:t> </a:t>
            </a:r>
            <a:r>
              <a:rPr sz="6000" dirty="0"/>
              <a:t>Functional</a:t>
            </a:r>
            <a:r>
              <a:rPr sz="6000" spc="-114" dirty="0"/>
              <a:t> </a:t>
            </a:r>
            <a:r>
              <a:rPr sz="6000" spc="35" dirty="0"/>
              <a:t>Interfaces</a:t>
            </a:r>
            <a:endParaRPr sz="60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7257E2-C30F-D6E9-9A99-32E10FEB4AF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20</a:t>
            </a:fld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0">
              <a:lnSpc>
                <a:spcPct val="100000"/>
              </a:lnSpc>
              <a:spcBef>
                <a:spcPts val="100"/>
              </a:spcBef>
            </a:pPr>
            <a:r>
              <a:rPr dirty="0"/>
              <a:t>Functional</a:t>
            </a:r>
            <a:r>
              <a:rPr spc="90" dirty="0"/>
              <a:t> </a:t>
            </a:r>
            <a:r>
              <a:rPr spc="35" dirty="0"/>
              <a:t>Interfaces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77221" y="3881544"/>
            <a:ext cx="3592829" cy="2907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2655"/>
              </a:lnSpc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interface</a:t>
            </a:r>
            <a:r>
              <a:rPr sz="2400" spc="-12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05A28"/>
                </a:solidFill>
                <a:latin typeface="Arial MT"/>
                <a:cs typeface="Arial MT"/>
              </a:rPr>
              <a:t>Comparator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&lt;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r>
              <a:rPr sz="2400" spc="-12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{</a:t>
            </a:r>
            <a:endParaRPr sz="2400">
              <a:latin typeface="Arial MT"/>
              <a:cs typeface="Arial MT"/>
            </a:endParaRPr>
          </a:p>
          <a:p>
            <a:pPr algn="r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int</a:t>
            </a:r>
            <a:r>
              <a:rPr sz="2400" spc="-5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A9FBC"/>
                </a:solidFill>
                <a:latin typeface="Arial MT"/>
                <a:cs typeface="Arial MT"/>
              </a:rPr>
              <a:t>compare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2400" spc="-95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o1,</a:t>
            </a:r>
            <a:r>
              <a:rPr sz="2400" spc="-9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2400" spc="-95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171717"/>
                </a:solidFill>
                <a:latin typeface="Arial MT"/>
                <a:cs typeface="Arial MT"/>
              </a:rPr>
              <a:t>o2);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20"/>
              </a:spcBef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17222" y="2813543"/>
            <a:ext cx="9053830" cy="4660265"/>
          </a:xfrm>
          <a:custGeom>
            <a:avLst/>
            <a:gdLst/>
            <a:ahLst/>
            <a:cxnLst/>
            <a:rect l="l" t="t" r="r" b="b"/>
            <a:pathLst>
              <a:path w="9053830" h="4660265">
                <a:moveTo>
                  <a:pt x="0" y="0"/>
                </a:moveTo>
                <a:lnTo>
                  <a:pt x="9053557" y="0"/>
                </a:lnTo>
                <a:lnTo>
                  <a:pt x="9053557" y="4659912"/>
                </a:lnTo>
                <a:lnTo>
                  <a:pt x="0" y="4659912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77221" y="3881544"/>
            <a:ext cx="5673090" cy="2907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072005" algn="r">
              <a:lnSpc>
                <a:spcPts val="2655"/>
              </a:lnSpc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interface</a:t>
            </a:r>
            <a:r>
              <a:rPr sz="2400" spc="-12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05A28"/>
                </a:solidFill>
                <a:latin typeface="Arial MT"/>
                <a:cs typeface="Arial MT"/>
              </a:rPr>
              <a:t>Comparator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&lt;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r>
              <a:rPr sz="2400" spc="-12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{</a:t>
            </a:r>
            <a:endParaRPr sz="2400">
              <a:latin typeface="Arial MT"/>
              <a:cs typeface="Arial MT"/>
            </a:endParaRPr>
          </a:p>
          <a:p>
            <a:pPr marR="2075814" algn="r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int</a:t>
            </a:r>
            <a:r>
              <a:rPr sz="2400" spc="-5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A9FBC"/>
                </a:solidFill>
                <a:latin typeface="Arial MT"/>
                <a:cs typeface="Arial MT"/>
              </a:rPr>
              <a:t>compare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2400" spc="-95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o1,</a:t>
            </a:r>
            <a:r>
              <a:rPr sz="2400" spc="-9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2400" spc="-95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171717"/>
                </a:solidFill>
                <a:latin typeface="Arial MT"/>
                <a:cs typeface="Arial MT"/>
              </a:rPr>
              <a:t>o2);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2400">
              <a:latin typeface="Arial MT"/>
              <a:cs typeface="Arial MT"/>
            </a:endParaRPr>
          </a:p>
          <a:p>
            <a:pPr marL="336550">
              <a:lnSpc>
                <a:spcPts val="2780"/>
              </a:lnSpc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default</a:t>
            </a:r>
            <a:r>
              <a:rPr sz="2400" spc="-8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05A28"/>
                </a:solidFill>
                <a:latin typeface="Arial MT"/>
                <a:cs typeface="Arial MT"/>
              </a:rPr>
              <a:t>Comparator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&lt;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r>
              <a:rPr sz="2400" spc="-7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A9FBC"/>
                </a:solidFill>
                <a:latin typeface="Arial MT"/>
                <a:cs typeface="Arial MT"/>
              </a:rPr>
              <a:t>reversed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()</a:t>
            </a:r>
            <a:r>
              <a:rPr sz="2400" spc="-7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{</a:t>
            </a:r>
            <a:r>
              <a:rPr sz="2400" spc="-7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...</a:t>
            </a:r>
            <a:r>
              <a:rPr sz="2400" spc="-7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}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static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&lt;...&gt;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A9FBC"/>
                </a:solidFill>
                <a:latin typeface="Arial MT"/>
                <a:cs typeface="Arial MT"/>
              </a:rPr>
              <a:t>naturalOrder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()</a:t>
            </a:r>
            <a:r>
              <a:rPr sz="2400" spc="-4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{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...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 }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77221" y="3881544"/>
            <a:ext cx="5673090" cy="2907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072005" algn="r">
              <a:lnSpc>
                <a:spcPts val="2655"/>
              </a:lnSpc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interface</a:t>
            </a:r>
            <a:r>
              <a:rPr sz="2400" spc="-12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05A28"/>
                </a:solidFill>
                <a:latin typeface="Arial MT"/>
                <a:cs typeface="Arial MT"/>
              </a:rPr>
              <a:t>Comparator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&lt;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r>
              <a:rPr sz="2400" spc="-12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{</a:t>
            </a:r>
            <a:endParaRPr sz="2400">
              <a:latin typeface="Arial MT"/>
              <a:cs typeface="Arial MT"/>
            </a:endParaRPr>
          </a:p>
          <a:p>
            <a:pPr marR="2075814" algn="r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int</a:t>
            </a:r>
            <a:r>
              <a:rPr sz="2400" spc="-5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A9FBC"/>
                </a:solidFill>
                <a:latin typeface="Arial MT"/>
                <a:cs typeface="Arial MT"/>
              </a:rPr>
              <a:t>compare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2400" spc="-95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o1,</a:t>
            </a:r>
            <a:r>
              <a:rPr sz="2400" spc="-9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2400" spc="-95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171717"/>
                </a:solidFill>
                <a:latin typeface="Arial MT"/>
                <a:cs typeface="Arial MT"/>
              </a:rPr>
              <a:t>o2);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2400">
              <a:latin typeface="Arial MT"/>
              <a:cs typeface="Arial MT"/>
            </a:endParaRPr>
          </a:p>
          <a:p>
            <a:pPr marL="336550">
              <a:lnSpc>
                <a:spcPts val="2780"/>
              </a:lnSpc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default</a:t>
            </a:r>
            <a:r>
              <a:rPr sz="2400" spc="-8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05A28"/>
                </a:solidFill>
                <a:latin typeface="Arial MT"/>
                <a:cs typeface="Arial MT"/>
              </a:rPr>
              <a:t>Comparator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&lt;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r>
              <a:rPr sz="2400" spc="-7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A9FBC"/>
                </a:solidFill>
                <a:latin typeface="Arial MT"/>
                <a:cs typeface="Arial MT"/>
              </a:rPr>
              <a:t>reversed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()</a:t>
            </a:r>
            <a:r>
              <a:rPr sz="2400" spc="-7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{</a:t>
            </a:r>
            <a:r>
              <a:rPr sz="2400" spc="-7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...</a:t>
            </a:r>
            <a:r>
              <a:rPr sz="2400" spc="-7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}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static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&lt;...&gt;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A9FBC"/>
                </a:solidFill>
                <a:latin typeface="Arial MT"/>
                <a:cs typeface="Arial MT"/>
              </a:rPr>
              <a:t>naturalOrder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()</a:t>
            </a:r>
            <a:r>
              <a:rPr sz="2400" spc="-4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{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...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 }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2400">
              <a:latin typeface="Arial MT"/>
              <a:cs typeface="Arial MT"/>
            </a:endParaRPr>
          </a:p>
          <a:p>
            <a:pPr marL="33655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boolean</a:t>
            </a:r>
            <a:r>
              <a:rPr sz="2400" spc="-10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A9FBC"/>
                </a:solidFill>
                <a:latin typeface="Arial MT"/>
                <a:cs typeface="Arial MT"/>
              </a:rPr>
              <a:t>equals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Object</a:t>
            </a:r>
            <a:r>
              <a:rPr sz="2400" spc="-100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obj);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17222" y="2813543"/>
            <a:ext cx="9053830" cy="4660265"/>
          </a:xfrm>
          <a:custGeom>
            <a:avLst/>
            <a:gdLst/>
            <a:ahLst/>
            <a:cxnLst/>
            <a:rect l="l" t="t" r="r" b="b"/>
            <a:pathLst>
              <a:path w="9053830" h="4660265">
                <a:moveTo>
                  <a:pt x="9053553" y="0"/>
                </a:moveTo>
                <a:lnTo>
                  <a:pt x="0" y="0"/>
                </a:lnTo>
                <a:lnTo>
                  <a:pt x="0" y="4659911"/>
                </a:lnTo>
                <a:lnTo>
                  <a:pt x="9053553" y="4659911"/>
                </a:lnTo>
                <a:lnTo>
                  <a:pt x="9053553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17222" y="2813543"/>
            <a:ext cx="9053830" cy="4660265"/>
          </a:xfrm>
          <a:prstGeom prst="rect">
            <a:avLst/>
          </a:prstGeom>
          <a:ln w="50800">
            <a:solidFill>
              <a:srgbClr val="F05A28"/>
            </a:solidFill>
          </a:ln>
        </p:spPr>
        <p:txBody>
          <a:bodyPr vert="horz" wrap="square" lIns="0" tIns="3168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495"/>
              </a:spcBef>
            </a:pPr>
            <a:endParaRPr sz="2400">
              <a:latin typeface="Times New Roman"/>
              <a:cs typeface="Times New Roman"/>
            </a:endParaRPr>
          </a:p>
          <a:p>
            <a:pPr marL="359410" marR="5092700">
              <a:lnSpc>
                <a:spcPct val="100800"/>
              </a:lnSpc>
            </a:pPr>
            <a:r>
              <a:rPr sz="2400" spc="-10" dirty="0">
                <a:solidFill>
                  <a:srgbClr val="727272"/>
                </a:solidFill>
                <a:latin typeface="Arial MT"/>
                <a:cs typeface="Arial MT"/>
              </a:rPr>
              <a:t>@FunctionalInterface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interface</a:t>
            </a:r>
            <a:r>
              <a:rPr sz="2400" spc="-12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05A28"/>
                </a:solidFill>
                <a:latin typeface="Arial MT"/>
                <a:cs typeface="Arial MT"/>
              </a:rPr>
              <a:t>Comparator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&lt;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r>
              <a:rPr sz="2400" spc="-12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{</a:t>
            </a:r>
            <a:endParaRPr sz="2400">
              <a:latin typeface="Arial MT"/>
              <a:cs typeface="Arial MT"/>
            </a:endParaRPr>
          </a:p>
          <a:p>
            <a:pPr marL="695960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int</a:t>
            </a:r>
            <a:r>
              <a:rPr sz="2400" spc="-5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A9FBC"/>
                </a:solidFill>
                <a:latin typeface="Arial MT"/>
                <a:cs typeface="Arial MT"/>
              </a:rPr>
              <a:t>compare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2400" spc="-95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o1,</a:t>
            </a:r>
            <a:r>
              <a:rPr sz="2400" spc="-9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2400" spc="-95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171717"/>
                </a:solidFill>
                <a:latin typeface="Arial MT"/>
                <a:cs typeface="Arial MT"/>
              </a:rPr>
              <a:t>o2);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2400">
              <a:latin typeface="Arial MT"/>
              <a:cs typeface="Arial MT"/>
            </a:endParaRPr>
          </a:p>
          <a:p>
            <a:pPr marL="695960" marR="3013075">
              <a:lnSpc>
                <a:spcPts val="2780"/>
              </a:lnSpc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default</a:t>
            </a:r>
            <a:r>
              <a:rPr sz="2400" spc="-8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05A28"/>
                </a:solidFill>
                <a:latin typeface="Arial MT"/>
                <a:cs typeface="Arial MT"/>
              </a:rPr>
              <a:t>Comparator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&lt;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r>
              <a:rPr sz="2400" spc="-7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A9FBC"/>
                </a:solidFill>
                <a:latin typeface="Arial MT"/>
                <a:cs typeface="Arial MT"/>
              </a:rPr>
              <a:t>reversed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()</a:t>
            </a:r>
            <a:r>
              <a:rPr sz="2400" spc="-7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{</a:t>
            </a:r>
            <a:r>
              <a:rPr sz="2400" spc="-7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...</a:t>
            </a:r>
            <a:r>
              <a:rPr sz="2400" spc="-7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}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static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&lt;...&gt;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A9FBC"/>
                </a:solidFill>
                <a:latin typeface="Arial MT"/>
                <a:cs typeface="Arial MT"/>
              </a:rPr>
              <a:t>naturalOrder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()</a:t>
            </a:r>
            <a:r>
              <a:rPr sz="2400" spc="-4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{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...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 }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2400">
              <a:latin typeface="Arial MT"/>
              <a:cs typeface="Arial MT"/>
            </a:endParaRPr>
          </a:p>
          <a:p>
            <a:pPr marL="69596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boolean</a:t>
            </a:r>
            <a:r>
              <a:rPr sz="2400" spc="-10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A9FBC"/>
                </a:solidFill>
                <a:latin typeface="Arial MT"/>
                <a:cs typeface="Arial MT"/>
              </a:rPr>
              <a:t>equals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Object</a:t>
            </a:r>
            <a:r>
              <a:rPr sz="2400" spc="-100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obj);</a:t>
            </a:r>
            <a:endParaRPr sz="2400">
              <a:latin typeface="Arial MT"/>
              <a:cs typeface="Arial MT"/>
            </a:endParaRPr>
          </a:p>
          <a:p>
            <a:pPr marL="359410">
              <a:lnSpc>
                <a:spcPct val="100000"/>
              </a:lnSpc>
              <a:spcBef>
                <a:spcPts val="20"/>
              </a:spcBef>
            </a:pP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8A968F-50CA-6629-1642-1B2B1278181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21</a:t>
            </a:fld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9090">
              <a:lnSpc>
                <a:spcPct val="100000"/>
              </a:lnSpc>
              <a:spcBef>
                <a:spcPts val="100"/>
              </a:spcBef>
            </a:pPr>
            <a:r>
              <a:rPr dirty="0"/>
              <a:t>Common</a:t>
            </a:r>
            <a:r>
              <a:rPr spc="-75" dirty="0"/>
              <a:t> </a:t>
            </a:r>
            <a:r>
              <a:rPr dirty="0"/>
              <a:t>Standard</a:t>
            </a:r>
            <a:r>
              <a:rPr spc="-55" dirty="0"/>
              <a:t> </a:t>
            </a:r>
            <a:r>
              <a:rPr dirty="0"/>
              <a:t>Functional</a:t>
            </a:r>
            <a:r>
              <a:rPr spc="-70" dirty="0"/>
              <a:t> </a:t>
            </a:r>
            <a:r>
              <a:rPr spc="35" dirty="0"/>
              <a:t>Interfaces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15679" y="3872979"/>
            <a:ext cx="4680585" cy="87058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1252855">
              <a:lnSpc>
                <a:spcPct val="100000"/>
              </a:lnSpc>
              <a:spcBef>
                <a:spcPts val="894"/>
              </a:spcBef>
            </a:pPr>
            <a:r>
              <a:rPr sz="3600" spc="-10" dirty="0">
                <a:solidFill>
                  <a:srgbClr val="171717"/>
                </a:solidFill>
                <a:latin typeface="Arial MT"/>
                <a:cs typeface="Arial MT"/>
              </a:rPr>
              <a:t>Consumer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9023" y="4232460"/>
            <a:ext cx="607060" cy="152400"/>
          </a:xfrm>
          <a:custGeom>
            <a:avLst/>
            <a:gdLst/>
            <a:ahLst/>
            <a:cxnLst/>
            <a:rect l="l" t="t" r="r" b="b"/>
            <a:pathLst>
              <a:path w="607060" h="152400">
                <a:moveTo>
                  <a:pt x="25331" y="51958"/>
                </a:moveTo>
                <a:lnTo>
                  <a:pt x="15449" y="53980"/>
                </a:lnTo>
                <a:lnTo>
                  <a:pt x="7390" y="59445"/>
                </a:lnTo>
                <a:lnTo>
                  <a:pt x="1969" y="67533"/>
                </a:lnTo>
                <a:lnTo>
                  <a:pt x="0" y="77425"/>
                </a:lnTo>
                <a:lnTo>
                  <a:pt x="2022" y="87307"/>
                </a:lnTo>
                <a:lnTo>
                  <a:pt x="7487" y="95366"/>
                </a:lnTo>
                <a:lnTo>
                  <a:pt x="15576" y="100787"/>
                </a:lnTo>
                <a:lnTo>
                  <a:pt x="25468" y="102756"/>
                </a:lnTo>
                <a:lnTo>
                  <a:pt x="35401" y="100734"/>
                </a:lnTo>
                <a:lnTo>
                  <a:pt x="43460" y="95269"/>
                </a:lnTo>
                <a:lnTo>
                  <a:pt x="48881" y="87180"/>
                </a:lnTo>
                <a:lnTo>
                  <a:pt x="50850" y="77288"/>
                </a:lnTo>
                <a:lnTo>
                  <a:pt x="48828" y="67407"/>
                </a:lnTo>
                <a:lnTo>
                  <a:pt x="43362" y="59348"/>
                </a:lnTo>
                <a:lnTo>
                  <a:pt x="35274" y="53926"/>
                </a:lnTo>
                <a:lnTo>
                  <a:pt x="25331" y="51958"/>
                </a:lnTo>
                <a:close/>
              </a:path>
              <a:path w="607060" h="152400">
                <a:moveTo>
                  <a:pt x="127033" y="51682"/>
                </a:moveTo>
                <a:lnTo>
                  <a:pt x="117100" y="53705"/>
                </a:lnTo>
                <a:lnTo>
                  <a:pt x="109041" y="59171"/>
                </a:lnTo>
                <a:lnTo>
                  <a:pt x="103620" y="67259"/>
                </a:lnTo>
                <a:lnTo>
                  <a:pt x="101650" y="77151"/>
                </a:lnTo>
                <a:lnTo>
                  <a:pt x="103673" y="87032"/>
                </a:lnTo>
                <a:lnTo>
                  <a:pt x="109138" y="95091"/>
                </a:lnTo>
                <a:lnTo>
                  <a:pt x="117226" y="100513"/>
                </a:lnTo>
                <a:lnTo>
                  <a:pt x="127119" y="102482"/>
                </a:lnTo>
                <a:lnTo>
                  <a:pt x="137051" y="100459"/>
                </a:lnTo>
                <a:lnTo>
                  <a:pt x="145109" y="94994"/>
                </a:lnTo>
                <a:lnTo>
                  <a:pt x="150531" y="86906"/>
                </a:lnTo>
                <a:lnTo>
                  <a:pt x="152500" y="77014"/>
                </a:lnTo>
                <a:lnTo>
                  <a:pt x="150478" y="67132"/>
                </a:lnTo>
                <a:lnTo>
                  <a:pt x="145013" y="59073"/>
                </a:lnTo>
                <a:lnTo>
                  <a:pt x="136924" y="53651"/>
                </a:lnTo>
                <a:lnTo>
                  <a:pt x="127033" y="51682"/>
                </a:lnTo>
                <a:close/>
              </a:path>
              <a:path w="607060" h="152400">
                <a:moveTo>
                  <a:pt x="228682" y="51408"/>
                </a:moveTo>
                <a:lnTo>
                  <a:pt x="218750" y="53431"/>
                </a:lnTo>
                <a:lnTo>
                  <a:pt x="210692" y="58896"/>
                </a:lnTo>
                <a:lnTo>
                  <a:pt x="205270" y="66984"/>
                </a:lnTo>
                <a:lnTo>
                  <a:pt x="203300" y="76876"/>
                </a:lnTo>
                <a:lnTo>
                  <a:pt x="205323" y="86758"/>
                </a:lnTo>
                <a:lnTo>
                  <a:pt x="210788" y="94817"/>
                </a:lnTo>
                <a:lnTo>
                  <a:pt x="218877" y="100239"/>
                </a:lnTo>
                <a:lnTo>
                  <a:pt x="228768" y="102208"/>
                </a:lnTo>
                <a:lnTo>
                  <a:pt x="238701" y="100185"/>
                </a:lnTo>
                <a:lnTo>
                  <a:pt x="246760" y="94720"/>
                </a:lnTo>
                <a:lnTo>
                  <a:pt x="252181" y="86632"/>
                </a:lnTo>
                <a:lnTo>
                  <a:pt x="254151" y="76739"/>
                </a:lnTo>
                <a:lnTo>
                  <a:pt x="252128" y="66858"/>
                </a:lnTo>
                <a:lnTo>
                  <a:pt x="246663" y="58799"/>
                </a:lnTo>
                <a:lnTo>
                  <a:pt x="238574" y="53377"/>
                </a:lnTo>
                <a:lnTo>
                  <a:pt x="228682" y="51408"/>
                </a:lnTo>
                <a:close/>
              </a:path>
              <a:path w="607060" h="152400">
                <a:moveTo>
                  <a:pt x="330333" y="51134"/>
                </a:moveTo>
                <a:lnTo>
                  <a:pt x="320400" y="53156"/>
                </a:lnTo>
                <a:lnTo>
                  <a:pt x="312341" y="58621"/>
                </a:lnTo>
                <a:lnTo>
                  <a:pt x="306920" y="66710"/>
                </a:lnTo>
                <a:lnTo>
                  <a:pt x="304951" y="76602"/>
                </a:lnTo>
                <a:lnTo>
                  <a:pt x="306973" y="86484"/>
                </a:lnTo>
                <a:lnTo>
                  <a:pt x="312439" y="94543"/>
                </a:lnTo>
                <a:lnTo>
                  <a:pt x="320527" y="99964"/>
                </a:lnTo>
                <a:lnTo>
                  <a:pt x="330419" y="101934"/>
                </a:lnTo>
                <a:lnTo>
                  <a:pt x="340352" y="99911"/>
                </a:lnTo>
                <a:lnTo>
                  <a:pt x="348411" y="94445"/>
                </a:lnTo>
                <a:lnTo>
                  <a:pt x="353832" y="86357"/>
                </a:lnTo>
                <a:lnTo>
                  <a:pt x="355801" y="76465"/>
                </a:lnTo>
                <a:lnTo>
                  <a:pt x="353779" y="66583"/>
                </a:lnTo>
                <a:lnTo>
                  <a:pt x="348314" y="58524"/>
                </a:lnTo>
                <a:lnTo>
                  <a:pt x="340225" y="53103"/>
                </a:lnTo>
                <a:lnTo>
                  <a:pt x="330333" y="51134"/>
                </a:lnTo>
                <a:close/>
              </a:path>
              <a:path w="607060" h="152400">
                <a:moveTo>
                  <a:pt x="454050" y="0"/>
                </a:moveTo>
                <a:lnTo>
                  <a:pt x="454224" y="64532"/>
                </a:lnTo>
                <a:lnTo>
                  <a:pt x="455429" y="66309"/>
                </a:lnTo>
                <a:lnTo>
                  <a:pt x="457370" y="75787"/>
                </a:lnTo>
                <a:lnTo>
                  <a:pt x="457425" y="76328"/>
                </a:lnTo>
                <a:lnTo>
                  <a:pt x="455482" y="86082"/>
                </a:lnTo>
                <a:lnTo>
                  <a:pt x="454287" y="87865"/>
                </a:lnTo>
                <a:lnTo>
                  <a:pt x="454461" y="152398"/>
                </a:lnTo>
                <a:lnTo>
                  <a:pt x="606656" y="75787"/>
                </a:lnTo>
                <a:lnTo>
                  <a:pt x="454050" y="0"/>
                </a:lnTo>
                <a:close/>
              </a:path>
              <a:path w="607060" h="152400">
                <a:moveTo>
                  <a:pt x="431984" y="50859"/>
                </a:moveTo>
                <a:lnTo>
                  <a:pt x="422051" y="52882"/>
                </a:lnTo>
                <a:lnTo>
                  <a:pt x="413992" y="58347"/>
                </a:lnTo>
                <a:lnTo>
                  <a:pt x="408571" y="66435"/>
                </a:lnTo>
                <a:lnTo>
                  <a:pt x="406601" y="76328"/>
                </a:lnTo>
                <a:lnTo>
                  <a:pt x="408624" y="86209"/>
                </a:lnTo>
                <a:lnTo>
                  <a:pt x="414089" y="94267"/>
                </a:lnTo>
                <a:lnTo>
                  <a:pt x="422178" y="99689"/>
                </a:lnTo>
                <a:lnTo>
                  <a:pt x="432070" y="101659"/>
                </a:lnTo>
                <a:lnTo>
                  <a:pt x="442002" y="99636"/>
                </a:lnTo>
                <a:lnTo>
                  <a:pt x="450061" y="94171"/>
                </a:lnTo>
                <a:lnTo>
                  <a:pt x="454287" y="87865"/>
                </a:lnTo>
                <a:lnTo>
                  <a:pt x="454224" y="64532"/>
                </a:lnTo>
                <a:lnTo>
                  <a:pt x="449964" y="58250"/>
                </a:lnTo>
                <a:lnTo>
                  <a:pt x="441875" y="52828"/>
                </a:lnTo>
                <a:lnTo>
                  <a:pt x="431984" y="50859"/>
                </a:lnTo>
                <a:close/>
              </a:path>
              <a:path w="607060" h="152400">
                <a:moveTo>
                  <a:pt x="454224" y="64532"/>
                </a:moveTo>
                <a:lnTo>
                  <a:pt x="454287" y="87865"/>
                </a:lnTo>
                <a:lnTo>
                  <a:pt x="455482" y="86082"/>
                </a:lnTo>
                <a:lnTo>
                  <a:pt x="457425" y="76328"/>
                </a:lnTo>
                <a:lnTo>
                  <a:pt x="457370" y="75787"/>
                </a:lnTo>
                <a:lnTo>
                  <a:pt x="455429" y="66309"/>
                </a:lnTo>
                <a:lnTo>
                  <a:pt x="454224" y="6453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10974" y="4003547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45" dirty="0">
                <a:solidFill>
                  <a:srgbClr val="A62E5C"/>
                </a:solidFill>
                <a:latin typeface="Arial Black"/>
                <a:cs typeface="Arial Black"/>
              </a:rPr>
              <a:t>T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60416" y="3873600"/>
            <a:ext cx="4680585" cy="87058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L="1049655">
              <a:lnSpc>
                <a:spcPct val="100000"/>
              </a:lnSpc>
              <a:spcBef>
                <a:spcPts val="890"/>
              </a:spcBef>
            </a:pPr>
            <a:r>
              <a:rPr sz="3600" spc="-10" dirty="0">
                <a:solidFill>
                  <a:srgbClr val="171717"/>
                </a:solidFill>
                <a:latin typeface="Arial MT"/>
                <a:cs typeface="Arial MT"/>
              </a:rPr>
              <a:t>BiConsumer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353760" y="4233081"/>
            <a:ext cx="607060" cy="152400"/>
          </a:xfrm>
          <a:custGeom>
            <a:avLst/>
            <a:gdLst/>
            <a:ahLst/>
            <a:cxnLst/>
            <a:rect l="l" t="t" r="r" b="b"/>
            <a:pathLst>
              <a:path w="607059" h="152400">
                <a:moveTo>
                  <a:pt x="25382" y="51956"/>
                </a:moveTo>
                <a:lnTo>
                  <a:pt x="15449" y="53979"/>
                </a:lnTo>
                <a:lnTo>
                  <a:pt x="7390" y="59445"/>
                </a:lnTo>
                <a:lnTo>
                  <a:pt x="1969" y="67533"/>
                </a:lnTo>
                <a:lnTo>
                  <a:pt x="0" y="77425"/>
                </a:lnTo>
                <a:lnTo>
                  <a:pt x="2022" y="87307"/>
                </a:lnTo>
                <a:lnTo>
                  <a:pt x="7487" y="95366"/>
                </a:lnTo>
                <a:lnTo>
                  <a:pt x="15576" y="100787"/>
                </a:lnTo>
                <a:lnTo>
                  <a:pt x="25468" y="102756"/>
                </a:lnTo>
                <a:lnTo>
                  <a:pt x="35401" y="100734"/>
                </a:lnTo>
                <a:lnTo>
                  <a:pt x="43460" y="95269"/>
                </a:lnTo>
                <a:lnTo>
                  <a:pt x="48881" y="87180"/>
                </a:lnTo>
                <a:lnTo>
                  <a:pt x="50850" y="77288"/>
                </a:lnTo>
                <a:lnTo>
                  <a:pt x="48828" y="67407"/>
                </a:lnTo>
                <a:lnTo>
                  <a:pt x="43362" y="59348"/>
                </a:lnTo>
                <a:lnTo>
                  <a:pt x="35274" y="53926"/>
                </a:lnTo>
                <a:lnTo>
                  <a:pt x="25382" y="51956"/>
                </a:lnTo>
                <a:close/>
              </a:path>
              <a:path w="607059" h="152400">
                <a:moveTo>
                  <a:pt x="127033" y="51682"/>
                </a:moveTo>
                <a:lnTo>
                  <a:pt x="117100" y="53705"/>
                </a:lnTo>
                <a:lnTo>
                  <a:pt x="109041" y="59171"/>
                </a:lnTo>
                <a:lnTo>
                  <a:pt x="103620" y="67259"/>
                </a:lnTo>
                <a:lnTo>
                  <a:pt x="101650" y="77151"/>
                </a:lnTo>
                <a:lnTo>
                  <a:pt x="103673" y="87032"/>
                </a:lnTo>
                <a:lnTo>
                  <a:pt x="109138" y="95091"/>
                </a:lnTo>
                <a:lnTo>
                  <a:pt x="117227" y="100513"/>
                </a:lnTo>
                <a:lnTo>
                  <a:pt x="127119" y="102482"/>
                </a:lnTo>
                <a:lnTo>
                  <a:pt x="137051" y="100459"/>
                </a:lnTo>
                <a:lnTo>
                  <a:pt x="145109" y="94994"/>
                </a:lnTo>
                <a:lnTo>
                  <a:pt x="150531" y="86906"/>
                </a:lnTo>
                <a:lnTo>
                  <a:pt x="152501" y="77014"/>
                </a:lnTo>
                <a:lnTo>
                  <a:pt x="150478" y="67132"/>
                </a:lnTo>
                <a:lnTo>
                  <a:pt x="145013" y="59073"/>
                </a:lnTo>
                <a:lnTo>
                  <a:pt x="136924" y="53651"/>
                </a:lnTo>
                <a:lnTo>
                  <a:pt x="127033" y="51682"/>
                </a:lnTo>
                <a:close/>
              </a:path>
              <a:path w="607059" h="152400">
                <a:moveTo>
                  <a:pt x="228682" y="51408"/>
                </a:moveTo>
                <a:lnTo>
                  <a:pt x="218750" y="53431"/>
                </a:lnTo>
                <a:lnTo>
                  <a:pt x="210692" y="58896"/>
                </a:lnTo>
                <a:lnTo>
                  <a:pt x="205270" y="66984"/>
                </a:lnTo>
                <a:lnTo>
                  <a:pt x="203301" y="76876"/>
                </a:lnTo>
                <a:lnTo>
                  <a:pt x="205323" y="86758"/>
                </a:lnTo>
                <a:lnTo>
                  <a:pt x="210788" y="94817"/>
                </a:lnTo>
                <a:lnTo>
                  <a:pt x="218877" y="100239"/>
                </a:lnTo>
                <a:lnTo>
                  <a:pt x="228768" y="102208"/>
                </a:lnTo>
                <a:lnTo>
                  <a:pt x="238701" y="100185"/>
                </a:lnTo>
                <a:lnTo>
                  <a:pt x="246760" y="94720"/>
                </a:lnTo>
                <a:lnTo>
                  <a:pt x="252181" y="86632"/>
                </a:lnTo>
                <a:lnTo>
                  <a:pt x="254151" y="76739"/>
                </a:lnTo>
                <a:lnTo>
                  <a:pt x="252128" y="66858"/>
                </a:lnTo>
                <a:lnTo>
                  <a:pt x="246663" y="58799"/>
                </a:lnTo>
                <a:lnTo>
                  <a:pt x="238575" y="53377"/>
                </a:lnTo>
                <a:lnTo>
                  <a:pt x="228682" y="51408"/>
                </a:lnTo>
                <a:close/>
              </a:path>
              <a:path w="607059" h="152400">
                <a:moveTo>
                  <a:pt x="330333" y="51134"/>
                </a:moveTo>
                <a:lnTo>
                  <a:pt x="320400" y="53156"/>
                </a:lnTo>
                <a:lnTo>
                  <a:pt x="312341" y="58621"/>
                </a:lnTo>
                <a:lnTo>
                  <a:pt x="306920" y="66710"/>
                </a:lnTo>
                <a:lnTo>
                  <a:pt x="304951" y="76602"/>
                </a:lnTo>
                <a:lnTo>
                  <a:pt x="306973" y="86483"/>
                </a:lnTo>
                <a:lnTo>
                  <a:pt x="312439" y="94542"/>
                </a:lnTo>
                <a:lnTo>
                  <a:pt x="320527" y="99964"/>
                </a:lnTo>
                <a:lnTo>
                  <a:pt x="330419" y="101934"/>
                </a:lnTo>
                <a:lnTo>
                  <a:pt x="340352" y="99911"/>
                </a:lnTo>
                <a:lnTo>
                  <a:pt x="348411" y="94445"/>
                </a:lnTo>
                <a:lnTo>
                  <a:pt x="353832" y="86357"/>
                </a:lnTo>
                <a:lnTo>
                  <a:pt x="355801" y="76465"/>
                </a:lnTo>
                <a:lnTo>
                  <a:pt x="353779" y="66583"/>
                </a:lnTo>
                <a:lnTo>
                  <a:pt x="348314" y="58524"/>
                </a:lnTo>
                <a:lnTo>
                  <a:pt x="340225" y="53103"/>
                </a:lnTo>
                <a:lnTo>
                  <a:pt x="330333" y="51134"/>
                </a:lnTo>
                <a:close/>
              </a:path>
              <a:path w="607059" h="152400">
                <a:moveTo>
                  <a:pt x="454050" y="0"/>
                </a:moveTo>
                <a:lnTo>
                  <a:pt x="454224" y="64532"/>
                </a:lnTo>
                <a:lnTo>
                  <a:pt x="455429" y="66309"/>
                </a:lnTo>
                <a:lnTo>
                  <a:pt x="457370" y="75787"/>
                </a:lnTo>
                <a:lnTo>
                  <a:pt x="457425" y="76328"/>
                </a:lnTo>
                <a:lnTo>
                  <a:pt x="455483" y="86082"/>
                </a:lnTo>
                <a:lnTo>
                  <a:pt x="454287" y="87866"/>
                </a:lnTo>
                <a:lnTo>
                  <a:pt x="454461" y="152398"/>
                </a:lnTo>
                <a:lnTo>
                  <a:pt x="606656" y="75787"/>
                </a:lnTo>
                <a:lnTo>
                  <a:pt x="454050" y="0"/>
                </a:lnTo>
                <a:close/>
              </a:path>
              <a:path w="607059" h="152400">
                <a:moveTo>
                  <a:pt x="431984" y="50859"/>
                </a:moveTo>
                <a:lnTo>
                  <a:pt x="422051" y="52882"/>
                </a:lnTo>
                <a:lnTo>
                  <a:pt x="413992" y="58347"/>
                </a:lnTo>
                <a:lnTo>
                  <a:pt x="408571" y="66435"/>
                </a:lnTo>
                <a:lnTo>
                  <a:pt x="406601" y="76328"/>
                </a:lnTo>
                <a:lnTo>
                  <a:pt x="408624" y="86209"/>
                </a:lnTo>
                <a:lnTo>
                  <a:pt x="414089" y="94267"/>
                </a:lnTo>
                <a:lnTo>
                  <a:pt x="422178" y="99689"/>
                </a:lnTo>
                <a:lnTo>
                  <a:pt x="432070" y="101659"/>
                </a:lnTo>
                <a:lnTo>
                  <a:pt x="442002" y="99636"/>
                </a:lnTo>
                <a:lnTo>
                  <a:pt x="450061" y="94171"/>
                </a:lnTo>
                <a:lnTo>
                  <a:pt x="454287" y="87866"/>
                </a:lnTo>
                <a:lnTo>
                  <a:pt x="454224" y="64532"/>
                </a:lnTo>
                <a:lnTo>
                  <a:pt x="449964" y="58250"/>
                </a:lnTo>
                <a:lnTo>
                  <a:pt x="441876" y="52828"/>
                </a:lnTo>
                <a:lnTo>
                  <a:pt x="431984" y="50859"/>
                </a:lnTo>
                <a:close/>
              </a:path>
              <a:path w="607059" h="152400">
                <a:moveTo>
                  <a:pt x="454224" y="64532"/>
                </a:moveTo>
                <a:lnTo>
                  <a:pt x="454287" y="87866"/>
                </a:lnTo>
                <a:lnTo>
                  <a:pt x="455483" y="86082"/>
                </a:lnTo>
                <a:lnTo>
                  <a:pt x="457425" y="76328"/>
                </a:lnTo>
                <a:lnTo>
                  <a:pt x="457370" y="75787"/>
                </a:lnTo>
                <a:lnTo>
                  <a:pt x="455429" y="66309"/>
                </a:lnTo>
                <a:lnTo>
                  <a:pt x="454224" y="6453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565174" y="4003547"/>
            <a:ext cx="7613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75" dirty="0">
                <a:solidFill>
                  <a:srgbClr val="A62E5C"/>
                </a:solidFill>
                <a:latin typeface="Arial Black"/>
                <a:cs typeface="Arial Black"/>
              </a:rPr>
              <a:t>T,</a:t>
            </a:r>
            <a:r>
              <a:rPr sz="3200" spc="-229" dirty="0">
                <a:solidFill>
                  <a:srgbClr val="A62E5C"/>
                </a:solidFill>
                <a:latin typeface="Arial Black"/>
                <a:cs typeface="Arial Black"/>
              </a:rPr>
              <a:t> </a:t>
            </a:r>
            <a:r>
              <a:rPr sz="3200" spc="-425" dirty="0">
                <a:solidFill>
                  <a:srgbClr val="A62E5C"/>
                </a:solidFill>
                <a:latin typeface="Arial Black"/>
                <a:cs typeface="Arial Black"/>
              </a:rPr>
              <a:t>U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16033" y="2601930"/>
            <a:ext cx="4680585" cy="87058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R="57785" algn="ctr">
              <a:lnSpc>
                <a:spcPct val="100000"/>
              </a:lnSpc>
              <a:spcBef>
                <a:spcPts val="894"/>
              </a:spcBef>
            </a:pPr>
            <a:r>
              <a:rPr sz="3600" spc="-10" dirty="0">
                <a:solidFill>
                  <a:srgbClr val="171717"/>
                </a:solidFill>
                <a:latin typeface="Arial MT"/>
                <a:cs typeface="Arial MT"/>
              </a:rPr>
              <a:t>Function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09372" y="2961877"/>
            <a:ext cx="607060" cy="152400"/>
          </a:xfrm>
          <a:custGeom>
            <a:avLst/>
            <a:gdLst/>
            <a:ahLst/>
            <a:cxnLst/>
            <a:rect l="l" t="t" r="r" b="b"/>
            <a:pathLst>
              <a:path w="607060" h="152400">
                <a:moveTo>
                  <a:pt x="25304" y="53266"/>
                </a:moveTo>
                <a:lnTo>
                  <a:pt x="15378" y="55319"/>
                </a:lnTo>
                <a:lnTo>
                  <a:pt x="7335" y="60809"/>
                </a:lnTo>
                <a:lnTo>
                  <a:pt x="1938" y="68914"/>
                </a:lnTo>
                <a:lnTo>
                  <a:pt x="0" y="78812"/>
                </a:lnTo>
                <a:lnTo>
                  <a:pt x="2053" y="88687"/>
                </a:lnTo>
                <a:lnTo>
                  <a:pt x="7542" y="96730"/>
                </a:lnTo>
                <a:lnTo>
                  <a:pt x="15647" y="102126"/>
                </a:lnTo>
                <a:lnTo>
                  <a:pt x="25546" y="104066"/>
                </a:lnTo>
                <a:lnTo>
                  <a:pt x="35471" y="102013"/>
                </a:lnTo>
                <a:lnTo>
                  <a:pt x="43513" y="96523"/>
                </a:lnTo>
                <a:lnTo>
                  <a:pt x="48910" y="88418"/>
                </a:lnTo>
                <a:lnTo>
                  <a:pt x="50849" y="78520"/>
                </a:lnTo>
                <a:lnTo>
                  <a:pt x="48796" y="68644"/>
                </a:lnTo>
                <a:lnTo>
                  <a:pt x="43307" y="60602"/>
                </a:lnTo>
                <a:lnTo>
                  <a:pt x="35202" y="55205"/>
                </a:lnTo>
                <a:lnTo>
                  <a:pt x="25304" y="53266"/>
                </a:lnTo>
                <a:close/>
              </a:path>
              <a:path w="607060" h="152400">
                <a:moveTo>
                  <a:pt x="126953" y="52682"/>
                </a:moveTo>
                <a:lnTo>
                  <a:pt x="117027" y="54734"/>
                </a:lnTo>
                <a:lnTo>
                  <a:pt x="108985" y="60224"/>
                </a:lnTo>
                <a:lnTo>
                  <a:pt x="103588" y="68329"/>
                </a:lnTo>
                <a:lnTo>
                  <a:pt x="101649" y="78228"/>
                </a:lnTo>
                <a:lnTo>
                  <a:pt x="103702" y="88103"/>
                </a:lnTo>
                <a:lnTo>
                  <a:pt x="109191" y="96145"/>
                </a:lnTo>
                <a:lnTo>
                  <a:pt x="117296" y="101541"/>
                </a:lnTo>
                <a:lnTo>
                  <a:pt x="127194" y="103480"/>
                </a:lnTo>
                <a:lnTo>
                  <a:pt x="137120" y="101427"/>
                </a:lnTo>
                <a:lnTo>
                  <a:pt x="145163" y="95938"/>
                </a:lnTo>
                <a:lnTo>
                  <a:pt x="150560" y="87833"/>
                </a:lnTo>
                <a:lnTo>
                  <a:pt x="152499" y="77934"/>
                </a:lnTo>
                <a:lnTo>
                  <a:pt x="150445" y="68059"/>
                </a:lnTo>
                <a:lnTo>
                  <a:pt x="144956" y="60017"/>
                </a:lnTo>
                <a:lnTo>
                  <a:pt x="136851" y="54621"/>
                </a:lnTo>
                <a:lnTo>
                  <a:pt x="126953" y="52682"/>
                </a:lnTo>
                <a:close/>
              </a:path>
              <a:path w="607060" h="152400">
                <a:moveTo>
                  <a:pt x="228602" y="52096"/>
                </a:moveTo>
                <a:lnTo>
                  <a:pt x="218676" y="54149"/>
                </a:lnTo>
                <a:lnTo>
                  <a:pt x="210634" y="59639"/>
                </a:lnTo>
                <a:lnTo>
                  <a:pt x="205237" y="67744"/>
                </a:lnTo>
                <a:lnTo>
                  <a:pt x="203297" y="77642"/>
                </a:lnTo>
                <a:lnTo>
                  <a:pt x="205351" y="87518"/>
                </a:lnTo>
                <a:lnTo>
                  <a:pt x="210841" y="95560"/>
                </a:lnTo>
                <a:lnTo>
                  <a:pt x="218945" y="100957"/>
                </a:lnTo>
                <a:lnTo>
                  <a:pt x="228843" y="102896"/>
                </a:lnTo>
                <a:lnTo>
                  <a:pt x="238770" y="100842"/>
                </a:lnTo>
                <a:lnTo>
                  <a:pt x="246812" y="95353"/>
                </a:lnTo>
                <a:lnTo>
                  <a:pt x="252209" y="87248"/>
                </a:lnTo>
                <a:lnTo>
                  <a:pt x="254148" y="77350"/>
                </a:lnTo>
                <a:lnTo>
                  <a:pt x="252095" y="67475"/>
                </a:lnTo>
                <a:lnTo>
                  <a:pt x="246605" y="59432"/>
                </a:lnTo>
                <a:lnTo>
                  <a:pt x="238500" y="54035"/>
                </a:lnTo>
                <a:lnTo>
                  <a:pt x="228602" y="52096"/>
                </a:lnTo>
                <a:close/>
              </a:path>
              <a:path w="607060" h="152400">
                <a:moveTo>
                  <a:pt x="330201" y="51512"/>
                </a:moveTo>
                <a:lnTo>
                  <a:pt x="320325" y="53565"/>
                </a:lnTo>
                <a:lnTo>
                  <a:pt x="312283" y="59054"/>
                </a:lnTo>
                <a:lnTo>
                  <a:pt x="306886" y="67159"/>
                </a:lnTo>
                <a:lnTo>
                  <a:pt x="304947" y="77057"/>
                </a:lnTo>
                <a:lnTo>
                  <a:pt x="307000" y="86932"/>
                </a:lnTo>
                <a:lnTo>
                  <a:pt x="312490" y="94975"/>
                </a:lnTo>
                <a:lnTo>
                  <a:pt x="320594" y="100372"/>
                </a:lnTo>
                <a:lnTo>
                  <a:pt x="330493" y="102311"/>
                </a:lnTo>
                <a:lnTo>
                  <a:pt x="340419" y="100258"/>
                </a:lnTo>
                <a:lnTo>
                  <a:pt x="348461" y="94768"/>
                </a:lnTo>
                <a:lnTo>
                  <a:pt x="353857" y="86663"/>
                </a:lnTo>
                <a:lnTo>
                  <a:pt x="355796" y="76765"/>
                </a:lnTo>
                <a:lnTo>
                  <a:pt x="353744" y="66890"/>
                </a:lnTo>
                <a:lnTo>
                  <a:pt x="348254" y="58847"/>
                </a:lnTo>
                <a:lnTo>
                  <a:pt x="340149" y="53450"/>
                </a:lnTo>
                <a:lnTo>
                  <a:pt x="330201" y="51512"/>
                </a:lnTo>
                <a:close/>
              </a:path>
              <a:path w="607060" h="152400">
                <a:moveTo>
                  <a:pt x="453824" y="0"/>
                </a:moveTo>
                <a:lnTo>
                  <a:pt x="454196" y="64550"/>
                </a:lnTo>
                <a:lnTo>
                  <a:pt x="455393" y="66304"/>
                </a:lnTo>
                <a:lnTo>
                  <a:pt x="457267" y="75321"/>
                </a:lnTo>
                <a:lnTo>
                  <a:pt x="457388" y="76473"/>
                </a:lnTo>
                <a:lnTo>
                  <a:pt x="455507" y="86078"/>
                </a:lnTo>
                <a:lnTo>
                  <a:pt x="454330" y="87846"/>
                </a:lnTo>
                <a:lnTo>
                  <a:pt x="454701" y="152397"/>
                </a:lnTo>
                <a:lnTo>
                  <a:pt x="606659" y="75321"/>
                </a:lnTo>
                <a:lnTo>
                  <a:pt x="453824" y="0"/>
                </a:lnTo>
                <a:close/>
              </a:path>
              <a:path w="607060" h="152400">
                <a:moveTo>
                  <a:pt x="431900" y="50926"/>
                </a:moveTo>
                <a:lnTo>
                  <a:pt x="421974" y="52980"/>
                </a:lnTo>
                <a:lnTo>
                  <a:pt x="413932" y="58469"/>
                </a:lnTo>
                <a:lnTo>
                  <a:pt x="408535" y="66574"/>
                </a:lnTo>
                <a:lnTo>
                  <a:pt x="406596" y="76473"/>
                </a:lnTo>
                <a:lnTo>
                  <a:pt x="408649" y="86347"/>
                </a:lnTo>
                <a:lnTo>
                  <a:pt x="414139" y="94390"/>
                </a:lnTo>
                <a:lnTo>
                  <a:pt x="422243" y="99786"/>
                </a:lnTo>
                <a:lnTo>
                  <a:pt x="432141" y="101725"/>
                </a:lnTo>
                <a:lnTo>
                  <a:pt x="442068" y="99673"/>
                </a:lnTo>
                <a:lnTo>
                  <a:pt x="450110" y="94183"/>
                </a:lnTo>
                <a:lnTo>
                  <a:pt x="454330" y="87846"/>
                </a:lnTo>
                <a:lnTo>
                  <a:pt x="454196" y="64550"/>
                </a:lnTo>
                <a:lnTo>
                  <a:pt x="449904" y="58262"/>
                </a:lnTo>
                <a:lnTo>
                  <a:pt x="441798" y="52865"/>
                </a:lnTo>
                <a:lnTo>
                  <a:pt x="431900" y="50926"/>
                </a:lnTo>
                <a:close/>
              </a:path>
              <a:path w="607060" h="152400">
                <a:moveTo>
                  <a:pt x="454196" y="64550"/>
                </a:moveTo>
                <a:lnTo>
                  <a:pt x="454330" y="87846"/>
                </a:lnTo>
                <a:lnTo>
                  <a:pt x="455507" y="86078"/>
                </a:lnTo>
                <a:lnTo>
                  <a:pt x="457446" y="76179"/>
                </a:lnTo>
                <a:lnTo>
                  <a:pt x="455393" y="66304"/>
                </a:lnTo>
                <a:lnTo>
                  <a:pt x="454196" y="6455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11323" y="2732531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45" dirty="0">
                <a:solidFill>
                  <a:srgbClr val="A62E5C"/>
                </a:solidFill>
                <a:latin typeface="Arial Black"/>
                <a:cs typeface="Arial Black"/>
              </a:rPr>
              <a:t>T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70629" y="2963468"/>
            <a:ext cx="607060" cy="152400"/>
          </a:xfrm>
          <a:custGeom>
            <a:avLst/>
            <a:gdLst/>
            <a:ahLst/>
            <a:cxnLst/>
            <a:rect l="l" t="t" r="r" b="b"/>
            <a:pathLst>
              <a:path w="607059" h="152400">
                <a:moveTo>
                  <a:pt x="25546" y="48331"/>
                </a:moveTo>
                <a:lnTo>
                  <a:pt x="15647" y="50269"/>
                </a:lnTo>
                <a:lnTo>
                  <a:pt x="7542" y="55666"/>
                </a:lnTo>
                <a:lnTo>
                  <a:pt x="2052" y="63708"/>
                </a:lnTo>
                <a:lnTo>
                  <a:pt x="0" y="73583"/>
                </a:lnTo>
                <a:lnTo>
                  <a:pt x="1938" y="83482"/>
                </a:lnTo>
                <a:lnTo>
                  <a:pt x="7335" y="91587"/>
                </a:lnTo>
                <a:lnTo>
                  <a:pt x="15377" y="97076"/>
                </a:lnTo>
                <a:lnTo>
                  <a:pt x="25303" y="99129"/>
                </a:lnTo>
                <a:lnTo>
                  <a:pt x="35202" y="97190"/>
                </a:lnTo>
                <a:lnTo>
                  <a:pt x="43307" y="91794"/>
                </a:lnTo>
                <a:lnTo>
                  <a:pt x="48796" y="83752"/>
                </a:lnTo>
                <a:lnTo>
                  <a:pt x="50849" y="73877"/>
                </a:lnTo>
                <a:lnTo>
                  <a:pt x="48910" y="63978"/>
                </a:lnTo>
                <a:lnTo>
                  <a:pt x="43513" y="55873"/>
                </a:lnTo>
                <a:lnTo>
                  <a:pt x="35471" y="50383"/>
                </a:lnTo>
                <a:lnTo>
                  <a:pt x="25546" y="48331"/>
                </a:lnTo>
                <a:close/>
              </a:path>
              <a:path w="607059" h="152400">
                <a:moveTo>
                  <a:pt x="127194" y="48915"/>
                </a:moveTo>
                <a:lnTo>
                  <a:pt x="117296" y="50854"/>
                </a:lnTo>
                <a:lnTo>
                  <a:pt x="109191" y="56251"/>
                </a:lnTo>
                <a:lnTo>
                  <a:pt x="103702" y="64293"/>
                </a:lnTo>
                <a:lnTo>
                  <a:pt x="101649" y="74169"/>
                </a:lnTo>
                <a:lnTo>
                  <a:pt x="103588" y="84067"/>
                </a:lnTo>
                <a:lnTo>
                  <a:pt x="108985" y="92171"/>
                </a:lnTo>
                <a:lnTo>
                  <a:pt x="117027" y="97661"/>
                </a:lnTo>
                <a:lnTo>
                  <a:pt x="126902" y="99714"/>
                </a:lnTo>
                <a:lnTo>
                  <a:pt x="136851" y="97775"/>
                </a:lnTo>
                <a:lnTo>
                  <a:pt x="144956" y="92379"/>
                </a:lnTo>
                <a:lnTo>
                  <a:pt x="150445" y="84336"/>
                </a:lnTo>
                <a:lnTo>
                  <a:pt x="152499" y="74461"/>
                </a:lnTo>
                <a:lnTo>
                  <a:pt x="150559" y="64563"/>
                </a:lnTo>
                <a:lnTo>
                  <a:pt x="145162" y="56458"/>
                </a:lnTo>
                <a:lnTo>
                  <a:pt x="137120" y="50968"/>
                </a:lnTo>
                <a:lnTo>
                  <a:pt x="127194" y="48915"/>
                </a:lnTo>
                <a:close/>
              </a:path>
              <a:path w="607059" h="152400">
                <a:moveTo>
                  <a:pt x="228843" y="49500"/>
                </a:moveTo>
                <a:lnTo>
                  <a:pt x="218945" y="51439"/>
                </a:lnTo>
                <a:lnTo>
                  <a:pt x="210841" y="56836"/>
                </a:lnTo>
                <a:lnTo>
                  <a:pt x="205351" y="64878"/>
                </a:lnTo>
                <a:lnTo>
                  <a:pt x="203297" y="74753"/>
                </a:lnTo>
                <a:lnTo>
                  <a:pt x="205237" y="84652"/>
                </a:lnTo>
                <a:lnTo>
                  <a:pt x="210634" y="92757"/>
                </a:lnTo>
                <a:lnTo>
                  <a:pt x="218676" y="98246"/>
                </a:lnTo>
                <a:lnTo>
                  <a:pt x="228602" y="100299"/>
                </a:lnTo>
                <a:lnTo>
                  <a:pt x="238500" y="98360"/>
                </a:lnTo>
                <a:lnTo>
                  <a:pt x="246605" y="92963"/>
                </a:lnTo>
                <a:lnTo>
                  <a:pt x="252095" y="84921"/>
                </a:lnTo>
                <a:lnTo>
                  <a:pt x="254148" y="75046"/>
                </a:lnTo>
                <a:lnTo>
                  <a:pt x="252209" y="65148"/>
                </a:lnTo>
                <a:lnTo>
                  <a:pt x="246812" y="57043"/>
                </a:lnTo>
                <a:lnTo>
                  <a:pt x="238770" y="51553"/>
                </a:lnTo>
                <a:lnTo>
                  <a:pt x="228843" y="49500"/>
                </a:lnTo>
                <a:close/>
              </a:path>
              <a:path w="607059" h="152400">
                <a:moveTo>
                  <a:pt x="330493" y="50084"/>
                </a:moveTo>
                <a:lnTo>
                  <a:pt x="320594" y="52024"/>
                </a:lnTo>
                <a:lnTo>
                  <a:pt x="312489" y="57421"/>
                </a:lnTo>
                <a:lnTo>
                  <a:pt x="306999" y="65463"/>
                </a:lnTo>
                <a:lnTo>
                  <a:pt x="304947" y="75338"/>
                </a:lnTo>
                <a:lnTo>
                  <a:pt x="306886" y="85236"/>
                </a:lnTo>
                <a:lnTo>
                  <a:pt x="312283" y="93341"/>
                </a:lnTo>
                <a:lnTo>
                  <a:pt x="320325" y="98831"/>
                </a:lnTo>
                <a:lnTo>
                  <a:pt x="330252" y="100884"/>
                </a:lnTo>
                <a:lnTo>
                  <a:pt x="340149" y="98945"/>
                </a:lnTo>
                <a:lnTo>
                  <a:pt x="348254" y="93548"/>
                </a:lnTo>
                <a:lnTo>
                  <a:pt x="353744" y="85506"/>
                </a:lnTo>
                <a:lnTo>
                  <a:pt x="355796" y="75631"/>
                </a:lnTo>
                <a:lnTo>
                  <a:pt x="353857" y="65733"/>
                </a:lnTo>
                <a:lnTo>
                  <a:pt x="348461" y="57628"/>
                </a:lnTo>
                <a:lnTo>
                  <a:pt x="340419" y="52138"/>
                </a:lnTo>
                <a:lnTo>
                  <a:pt x="330493" y="50084"/>
                </a:lnTo>
                <a:close/>
              </a:path>
              <a:path w="607059" h="152400">
                <a:moveTo>
                  <a:pt x="454704" y="0"/>
                </a:moveTo>
                <a:lnTo>
                  <a:pt x="454332" y="64554"/>
                </a:lnTo>
                <a:lnTo>
                  <a:pt x="455506" y="66318"/>
                </a:lnTo>
                <a:lnTo>
                  <a:pt x="457446" y="76216"/>
                </a:lnTo>
                <a:lnTo>
                  <a:pt x="455393" y="86091"/>
                </a:lnTo>
                <a:lnTo>
                  <a:pt x="454198" y="87841"/>
                </a:lnTo>
                <a:lnTo>
                  <a:pt x="453826" y="152397"/>
                </a:lnTo>
                <a:lnTo>
                  <a:pt x="606663" y="77075"/>
                </a:lnTo>
                <a:lnTo>
                  <a:pt x="454704" y="0"/>
                </a:lnTo>
                <a:close/>
              </a:path>
              <a:path w="607059" h="152400">
                <a:moveTo>
                  <a:pt x="432141" y="50670"/>
                </a:moveTo>
                <a:lnTo>
                  <a:pt x="422243" y="52609"/>
                </a:lnTo>
                <a:lnTo>
                  <a:pt x="414139" y="58006"/>
                </a:lnTo>
                <a:lnTo>
                  <a:pt x="408649" y="66048"/>
                </a:lnTo>
                <a:lnTo>
                  <a:pt x="406596" y="75924"/>
                </a:lnTo>
                <a:lnTo>
                  <a:pt x="408535" y="85822"/>
                </a:lnTo>
                <a:lnTo>
                  <a:pt x="413932" y="93926"/>
                </a:lnTo>
                <a:lnTo>
                  <a:pt x="421974" y="99416"/>
                </a:lnTo>
                <a:lnTo>
                  <a:pt x="431849" y="101469"/>
                </a:lnTo>
                <a:lnTo>
                  <a:pt x="441798" y="99530"/>
                </a:lnTo>
                <a:lnTo>
                  <a:pt x="449903" y="94133"/>
                </a:lnTo>
                <a:lnTo>
                  <a:pt x="454198" y="87841"/>
                </a:lnTo>
                <a:lnTo>
                  <a:pt x="454332" y="64554"/>
                </a:lnTo>
                <a:lnTo>
                  <a:pt x="450110" y="58213"/>
                </a:lnTo>
                <a:lnTo>
                  <a:pt x="442067" y="52723"/>
                </a:lnTo>
                <a:lnTo>
                  <a:pt x="432141" y="50670"/>
                </a:lnTo>
                <a:close/>
              </a:path>
              <a:path w="607059" h="152400">
                <a:moveTo>
                  <a:pt x="454332" y="64554"/>
                </a:moveTo>
                <a:lnTo>
                  <a:pt x="454198" y="87841"/>
                </a:lnTo>
                <a:lnTo>
                  <a:pt x="455393" y="86091"/>
                </a:lnTo>
                <a:lnTo>
                  <a:pt x="457446" y="76216"/>
                </a:lnTo>
                <a:lnTo>
                  <a:pt x="455506" y="66318"/>
                </a:lnTo>
                <a:lnTo>
                  <a:pt x="454332" y="6455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264593" y="2732531"/>
            <a:ext cx="2889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75" dirty="0">
                <a:solidFill>
                  <a:srgbClr val="A62E5C"/>
                </a:solidFill>
                <a:latin typeface="Arial Black"/>
                <a:cs typeface="Arial Black"/>
              </a:rPr>
              <a:t>R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07349" y="5137713"/>
            <a:ext cx="4680585" cy="87058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R="57785" algn="ctr">
              <a:lnSpc>
                <a:spcPct val="100000"/>
              </a:lnSpc>
              <a:spcBef>
                <a:spcPts val="894"/>
              </a:spcBef>
            </a:pPr>
            <a:r>
              <a:rPr sz="3600" spc="-10" dirty="0">
                <a:solidFill>
                  <a:srgbClr val="171717"/>
                </a:solidFill>
                <a:latin typeface="Arial MT"/>
                <a:cs typeface="Arial MT"/>
              </a:rPr>
              <a:t>Supplier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661949" y="5495625"/>
            <a:ext cx="607060" cy="152400"/>
          </a:xfrm>
          <a:custGeom>
            <a:avLst/>
            <a:gdLst/>
            <a:ahLst/>
            <a:cxnLst/>
            <a:rect l="l" t="t" r="r" b="b"/>
            <a:pathLst>
              <a:path w="607059" h="152400">
                <a:moveTo>
                  <a:pt x="25331" y="51958"/>
                </a:moveTo>
                <a:lnTo>
                  <a:pt x="15450" y="53980"/>
                </a:lnTo>
                <a:lnTo>
                  <a:pt x="7391" y="59445"/>
                </a:lnTo>
                <a:lnTo>
                  <a:pt x="1969" y="67534"/>
                </a:lnTo>
                <a:lnTo>
                  <a:pt x="0" y="77426"/>
                </a:lnTo>
                <a:lnTo>
                  <a:pt x="2022" y="87307"/>
                </a:lnTo>
                <a:lnTo>
                  <a:pt x="7488" y="95366"/>
                </a:lnTo>
                <a:lnTo>
                  <a:pt x="15576" y="100787"/>
                </a:lnTo>
                <a:lnTo>
                  <a:pt x="25468" y="102756"/>
                </a:lnTo>
                <a:lnTo>
                  <a:pt x="35401" y="100734"/>
                </a:lnTo>
                <a:lnTo>
                  <a:pt x="43460" y="95269"/>
                </a:lnTo>
                <a:lnTo>
                  <a:pt x="48881" y="87180"/>
                </a:lnTo>
                <a:lnTo>
                  <a:pt x="50850" y="77288"/>
                </a:lnTo>
                <a:lnTo>
                  <a:pt x="48828" y="67407"/>
                </a:lnTo>
                <a:lnTo>
                  <a:pt x="43362" y="59348"/>
                </a:lnTo>
                <a:lnTo>
                  <a:pt x="35274" y="53926"/>
                </a:lnTo>
                <a:lnTo>
                  <a:pt x="25331" y="51958"/>
                </a:lnTo>
                <a:close/>
              </a:path>
              <a:path w="607059" h="152400">
                <a:moveTo>
                  <a:pt x="127033" y="51682"/>
                </a:moveTo>
                <a:lnTo>
                  <a:pt x="117100" y="53705"/>
                </a:lnTo>
                <a:lnTo>
                  <a:pt x="109041" y="59171"/>
                </a:lnTo>
                <a:lnTo>
                  <a:pt x="103620" y="67259"/>
                </a:lnTo>
                <a:lnTo>
                  <a:pt x="101650" y="77151"/>
                </a:lnTo>
                <a:lnTo>
                  <a:pt x="103673" y="87032"/>
                </a:lnTo>
                <a:lnTo>
                  <a:pt x="109138" y="95091"/>
                </a:lnTo>
                <a:lnTo>
                  <a:pt x="117227" y="100513"/>
                </a:lnTo>
                <a:lnTo>
                  <a:pt x="127119" y="102482"/>
                </a:lnTo>
                <a:lnTo>
                  <a:pt x="137051" y="100459"/>
                </a:lnTo>
                <a:lnTo>
                  <a:pt x="145110" y="94994"/>
                </a:lnTo>
                <a:lnTo>
                  <a:pt x="150532" y="86906"/>
                </a:lnTo>
                <a:lnTo>
                  <a:pt x="152501" y="77014"/>
                </a:lnTo>
                <a:lnTo>
                  <a:pt x="150478" y="67132"/>
                </a:lnTo>
                <a:lnTo>
                  <a:pt x="145013" y="59073"/>
                </a:lnTo>
                <a:lnTo>
                  <a:pt x="136925" y="53652"/>
                </a:lnTo>
                <a:lnTo>
                  <a:pt x="127033" y="51682"/>
                </a:lnTo>
                <a:close/>
              </a:path>
              <a:path w="607059" h="152400">
                <a:moveTo>
                  <a:pt x="228683" y="51408"/>
                </a:moveTo>
                <a:lnTo>
                  <a:pt x="218751" y="53431"/>
                </a:lnTo>
                <a:lnTo>
                  <a:pt x="210692" y="58896"/>
                </a:lnTo>
                <a:lnTo>
                  <a:pt x="205270" y="66984"/>
                </a:lnTo>
                <a:lnTo>
                  <a:pt x="203301" y="76876"/>
                </a:lnTo>
                <a:lnTo>
                  <a:pt x="205324" y="86758"/>
                </a:lnTo>
                <a:lnTo>
                  <a:pt x="210789" y="94817"/>
                </a:lnTo>
                <a:lnTo>
                  <a:pt x="218877" y="100239"/>
                </a:lnTo>
                <a:lnTo>
                  <a:pt x="228770" y="102208"/>
                </a:lnTo>
                <a:lnTo>
                  <a:pt x="238702" y="100185"/>
                </a:lnTo>
                <a:lnTo>
                  <a:pt x="246761" y="94720"/>
                </a:lnTo>
                <a:lnTo>
                  <a:pt x="252183" y="86632"/>
                </a:lnTo>
                <a:lnTo>
                  <a:pt x="254152" y="76739"/>
                </a:lnTo>
                <a:lnTo>
                  <a:pt x="252129" y="66858"/>
                </a:lnTo>
                <a:lnTo>
                  <a:pt x="246664" y="58799"/>
                </a:lnTo>
                <a:lnTo>
                  <a:pt x="238575" y="53377"/>
                </a:lnTo>
                <a:lnTo>
                  <a:pt x="228683" y="51408"/>
                </a:lnTo>
                <a:close/>
              </a:path>
              <a:path w="607059" h="152400">
                <a:moveTo>
                  <a:pt x="330333" y="51134"/>
                </a:moveTo>
                <a:lnTo>
                  <a:pt x="320401" y="53156"/>
                </a:lnTo>
                <a:lnTo>
                  <a:pt x="312343" y="58621"/>
                </a:lnTo>
                <a:lnTo>
                  <a:pt x="306921" y="66710"/>
                </a:lnTo>
                <a:lnTo>
                  <a:pt x="304952" y="76602"/>
                </a:lnTo>
                <a:lnTo>
                  <a:pt x="306974" y="86484"/>
                </a:lnTo>
                <a:lnTo>
                  <a:pt x="312439" y="94543"/>
                </a:lnTo>
                <a:lnTo>
                  <a:pt x="320527" y="99964"/>
                </a:lnTo>
                <a:lnTo>
                  <a:pt x="330419" y="101934"/>
                </a:lnTo>
                <a:lnTo>
                  <a:pt x="340352" y="99911"/>
                </a:lnTo>
                <a:lnTo>
                  <a:pt x="348411" y="94445"/>
                </a:lnTo>
                <a:lnTo>
                  <a:pt x="353832" y="86357"/>
                </a:lnTo>
                <a:lnTo>
                  <a:pt x="355801" y="76465"/>
                </a:lnTo>
                <a:lnTo>
                  <a:pt x="353779" y="66583"/>
                </a:lnTo>
                <a:lnTo>
                  <a:pt x="348314" y="58524"/>
                </a:lnTo>
                <a:lnTo>
                  <a:pt x="340225" y="53103"/>
                </a:lnTo>
                <a:lnTo>
                  <a:pt x="330333" y="51134"/>
                </a:lnTo>
                <a:close/>
              </a:path>
              <a:path w="607059" h="152400">
                <a:moveTo>
                  <a:pt x="454059" y="0"/>
                </a:moveTo>
                <a:lnTo>
                  <a:pt x="454233" y="64545"/>
                </a:lnTo>
                <a:lnTo>
                  <a:pt x="455429" y="66309"/>
                </a:lnTo>
                <a:lnTo>
                  <a:pt x="457370" y="75787"/>
                </a:lnTo>
                <a:lnTo>
                  <a:pt x="457425" y="76328"/>
                </a:lnTo>
                <a:lnTo>
                  <a:pt x="455483" y="86082"/>
                </a:lnTo>
                <a:lnTo>
                  <a:pt x="454296" y="87853"/>
                </a:lnTo>
                <a:lnTo>
                  <a:pt x="454470" y="152398"/>
                </a:lnTo>
                <a:lnTo>
                  <a:pt x="606665" y="75787"/>
                </a:lnTo>
                <a:lnTo>
                  <a:pt x="454059" y="0"/>
                </a:lnTo>
                <a:close/>
              </a:path>
              <a:path w="607059" h="152400">
                <a:moveTo>
                  <a:pt x="431984" y="50859"/>
                </a:moveTo>
                <a:lnTo>
                  <a:pt x="422052" y="52882"/>
                </a:lnTo>
                <a:lnTo>
                  <a:pt x="413993" y="58347"/>
                </a:lnTo>
                <a:lnTo>
                  <a:pt x="408571" y="66435"/>
                </a:lnTo>
                <a:lnTo>
                  <a:pt x="406601" y="76328"/>
                </a:lnTo>
                <a:lnTo>
                  <a:pt x="408624" y="86209"/>
                </a:lnTo>
                <a:lnTo>
                  <a:pt x="414090" y="94267"/>
                </a:lnTo>
                <a:lnTo>
                  <a:pt x="422178" y="99689"/>
                </a:lnTo>
                <a:lnTo>
                  <a:pt x="432070" y="101659"/>
                </a:lnTo>
                <a:lnTo>
                  <a:pt x="442002" y="99636"/>
                </a:lnTo>
                <a:lnTo>
                  <a:pt x="450061" y="94171"/>
                </a:lnTo>
                <a:lnTo>
                  <a:pt x="454296" y="87853"/>
                </a:lnTo>
                <a:lnTo>
                  <a:pt x="454233" y="64545"/>
                </a:lnTo>
                <a:lnTo>
                  <a:pt x="449964" y="58250"/>
                </a:lnTo>
                <a:lnTo>
                  <a:pt x="441876" y="52828"/>
                </a:lnTo>
                <a:lnTo>
                  <a:pt x="431984" y="50859"/>
                </a:lnTo>
                <a:close/>
              </a:path>
              <a:path w="607059" h="152400">
                <a:moveTo>
                  <a:pt x="454233" y="64545"/>
                </a:moveTo>
                <a:lnTo>
                  <a:pt x="454296" y="87853"/>
                </a:lnTo>
                <a:lnTo>
                  <a:pt x="455483" y="86082"/>
                </a:lnTo>
                <a:lnTo>
                  <a:pt x="457425" y="76328"/>
                </a:lnTo>
                <a:lnTo>
                  <a:pt x="457370" y="75787"/>
                </a:lnTo>
                <a:lnTo>
                  <a:pt x="455429" y="66309"/>
                </a:lnTo>
                <a:lnTo>
                  <a:pt x="454233" y="64545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255915" y="5265420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45" dirty="0">
                <a:solidFill>
                  <a:srgbClr val="A62E5C"/>
                </a:solidFill>
                <a:latin typeface="Arial Black"/>
                <a:cs typeface="Arial Black"/>
              </a:rPr>
              <a:t>T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16042" y="6753957"/>
            <a:ext cx="4680585" cy="87058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R="57785" algn="ctr">
              <a:lnSpc>
                <a:spcPct val="100000"/>
              </a:lnSpc>
              <a:spcBef>
                <a:spcPts val="890"/>
              </a:spcBef>
            </a:pPr>
            <a:r>
              <a:rPr sz="3600" spc="-10" dirty="0">
                <a:solidFill>
                  <a:srgbClr val="171717"/>
                </a:solidFill>
                <a:latin typeface="Arial MT"/>
                <a:cs typeface="Arial MT"/>
              </a:rPr>
              <a:t>Predicate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09382" y="7112302"/>
            <a:ext cx="607060" cy="152400"/>
          </a:xfrm>
          <a:custGeom>
            <a:avLst/>
            <a:gdLst/>
            <a:ahLst/>
            <a:cxnLst/>
            <a:rect l="l" t="t" r="r" b="b"/>
            <a:pathLst>
              <a:path w="607060" h="152400">
                <a:moveTo>
                  <a:pt x="25520" y="48756"/>
                </a:moveTo>
                <a:lnTo>
                  <a:pt x="15624" y="50705"/>
                </a:lnTo>
                <a:lnTo>
                  <a:pt x="7524" y="56110"/>
                </a:lnTo>
                <a:lnTo>
                  <a:pt x="2042" y="64158"/>
                </a:lnTo>
                <a:lnTo>
                  <a:pt x="0" y="74035"/>
                </a:lnTo>
                <a:lnTo>
                  <a:pt x="1948" y="83932"/>
                </a:lnTo>
                <a:lnTo>
                  <a:pt x="7353" y="92031"/>
                </a:lnTo>
                <a:lnTo>
                  <a:pt x="15401" y="97513"/>
                </a:lnTo>
                <a:lnTo>
                  <a:pt x="25328" y="99556"/>
                </a:lnTo>
                <a:lnTo>
                  <a:pt x="35225" y="97607"/>
                </a:lnTo>
                <a:lnTo>
                  <a:pt x="43325" y="92202"/>
                </a:lnTo>
                <a:lnTo>
                  <a:pt x="48806" y="84155"/>
                </a:lnTo>
                <a:lnTo>
                  <a:pt x="50849" y="74278"/>
                </a:lnTo>
                <a:lnTo>
                  <a:pt x="48900" y="64381"/>
                </a:lnTo>
                <a:lnTo>
                  <a:pt x="43495" y="56282"/>
                </a:lnTo>
                <a:lnTo>
                  <a:pt x="35448" y="50800"/>
                </a:lnTo>
                <a:lnTo>
                  <a:pt x="25520" y="48756"/>
                </a:lnTo>
                <a:close/>
              </a:path>
              <a:path w="607060" h="152400">
                <a:moveTo>
                  <a:pt x="127170" y="49241"/>
                </a:moveTo>
                <a:lnTo>
                  <a:pt x="117273" y="51190"/>
                </a:lnTo>
                <a:lnTo>
                  <a:pt x="109174" y="56595"/>
                </a:lnTo>
                <a:lnTo>
                  <a:pt x="103692" y="64642"/>
                </a:lnTo>
                <a:lnTo>
                  <a:pt x="101649" y="74519"/>
                </a:lnTo>
                <a:lnTo>
                  <a:pt x="103598" y="84416"/>
                </a:lnTo>
                <a:lnTo>
                  <a:pt x="109003" y="92515"/>
                </a:lnTo>
                <a:lnTo>
                  <a:pt x="117050" y="97997"/>
                </a:lnTo>
                <a:lnTo>
                  <a:pt x="126978" y="100040"/>
                </a:lnTo>
                <a:lnTo>
                  <a:pt x="136874" y="98091"/>
                </a:lnTo>
                <a:lnTo>
                  <a:pt x="144974" y="92686"/>
                </a:lnTo>
                <a:lnTo>
                  <a:pt x="150456" y="84639"/>
                </a:lnTo>
                <a:lnTo>
                  <a:pt x="152499" y="74762"/>
                </a:lnTo>
                <a:lnTo>
                  <a:pt x="150550" y="64865"/>
                </a:lnTo>
                <a:lnTo>
                  <a:pt x="145145" y="56766"/>
                </a:lnTo>
                <a:lnTo>
                  <a:pt x="137097" y="51284"/>
                </a:lnTo>
                <a:lnTo>
                  <a:pt x="127170" y="49241"/>
                </a:lnTo>
                <a:close/>
              </a:path>
              <a:path w="607060" h="152400">
                <a:moveTo>
                  <a:pt x="228819" y="49725"/>
                </a:moveTo>
                <a:lnTo>
                  <a:pt x="218923" y="51674"/>
                </a:lnTo>
                <a:lnTo>
                  <a:pt x="210823" y="57079"/>
                </a:lnTo>
                <a:lnTo>
                  <a:pt x="205342" y="65126"/>
                </a:lnTo>
                <a:lnTo>
                  <a:pt x="203299" y="75003"/>
                </a:lnTo>
                <a:lnTo>
                  <a:pt x="205247" y="84900"/>
                </a:lnTo>
                <a:lnTo>
                  <a:pt x="210652" y="92999"/>
                </a:lnTo>
                <a:lnTo>
                  <a:pt x="218700" y="98481"/>
                </a:lnTo>
                <a:lnTo>
                  <a:pt x="228629" y="100524"/>
                </a:lnTo>
                <a:lnTo>
                  <a:pt x="238525" y="98575"/>
                </a:lnTo>
                <a:lnTo>
                  <a:pt x="246624" y="93170"/>
                </a:lnTo>
                <a:lnTo>
                  <a:pt x="252106" y="85123"/>
                </a:lnTo>
                <a:lnTo>
                  <a:pt x="254149" y="75246"/>
                </a:lnTo>
                <a:lnTo>
                  <a:pt x="252200" y="65349"/>
                </a:lnTo>
                <a:lnTo>
                  <a:pt x="246795" y="57250"/>
                </a:lnTo>
                <a:lnTo>
                  <a:pt x="238747" y="51768"/>
                </a:lnTo>
                <a:lnTo>
                  <a:pt x="228819" y="49725"/>
                </a:lnTo>
                <a:close/>
              </a:path>
              <a:path w="607060" h="152400">
                <a:moveTo>
                  <a:pt x="330469" y="50209"/>
                </a:moveTo>
                <a:lnTo>
                  <a:pt x="320573" y="52158"/>
                </a:lnTo>
                <a:lnTo>
                  <a:pt x="312473" y="57563"/>
                </a:lnTo>
                <a:lnTo>
                  <a:pt x="306992" y="65610"/>
                </a:lnTo>
                <a:lnTo>
                  <a:pt x="304948" y="75487"/>
                </a:lnTo>
                <a:lnTo>
                  <a:pt x="306897" y="85384"/>
                </a:lnTo>
                <a:lnTo>
                  <a:pt x="312302" y="93483"/>
                </a:lnTo>
                <a:lnTo>
                  <a:pt x="320350" y="98965"/>
                </a:lnTo>
                <a:lnTo>
                  <a:pt x="330227" y="101008"/>
                </a:lnTo>
                <a:lnTo>
                  <a:pt x="340174" y="99060"/>
                </a:lnTo>
                <a:lnTo>
                  <a:pt x="348274" y="93655"/>
                </a:lnTo>
                <a:lnTo>
                  <a:pt x="353755" y="85607"/>
                </a:lnTo>
                <a:lnTo>
                  <a:pt x="355799" y="75730"/>
                </a:lnTo>
                <a:lnTo>
                  <a:pt x="353850" y="65833"/>
                </a:lnTo>
                <a:lnTo>
                  <a:pt x="348445" y="57734"/>
                </a:lnTo>
                <a:lnTo>
                  <a:pt x="340397" y="52252"/>
                </a:lnTo>
                <a:lnTo>
                  <a:pt x="330469" y="50209"/>
                </a:lnTo>
                <a:close/>
              </a:path>
              <a:path w="607060" h="152400">
                <a:moveTo>
                  <a:pt x="454624" y="0"/>
                </a:moveTo>
                <a:lnTo>
                  <a:pt x="454316" y="64545"/>
                </a:lnTo>
                <a:lnTo>
                  <a:pt x="455499" y="66318"/>
                </a:lnTo>
                <a:lnTo>
                  <a:pt x="457448" y="76213"/>
                </a:lnTo>
                <a:lnTo>
                  <a:pt x="455405" y="86091"/>
                </a:lnTo>
                <a:lnTo>
                  <a:pt x="454205" y="87852"/>
                </a:lnTo>
                <a:lnTo>
                  <a:pt x="453898" y="152398"/>
                </a:lnTo>
                <a:lnTo>
                  <a:pt x="606659" y="76925"/>
                </a:lnTo>
                <a:lnTo>
                  <a:pt x="454624" y="0"/>
                </a:lnTo>
                <a:close/>
              </a:path>
              <a:path w="607060" h="152400">
                <a:moveTo>
                  <a:pt x="432118" y="50693"/>
                </a:moveTo>
                <a:lnTo>
                  <a:pt x="422222" y="52642"/>
                </a:lnTo>
                <a:lnTo>
                  <a:pt x="414123" y="58047"/>
                </a:lnTo>
                <a:lnTo>
                  <a:pt x="408641" y="66095"/>
                </a:lnTo>
                <a:lnTo>
                  <a:pt x="406598" y="75972"/>
                </a:lnTo>
                <a:lnTo>
                  <a:pt x="408547" y="85868"/>
                </a:lnTo>
                <a:lnTo>
                  <a:pt x="413952" y="93967"/>
                </a:lnTo>
                <a:lnTo>
                  <a:pt x="422000" y="99449"/>
                </a:lnTo>
                <a:lnTo>
                  <a:pt x="431928" y="101493"/>
                </a:lnTo>
                <a:lnTo>
                  <a:pt x="441824" y="99544"/>
                </a:lnTo>
                <a:lnTo>
                  <a:pt x="449923" y="94139"/>
                </a:lnTo>
                <a:lnTo>
                  <a:pt x="454205" y="87852"/>
                </a:lnTo>
                <a:lnTo>
                  <a:pt x="454316" y="64545"/>
                </a:lnTo>
                <a:lnTo>
                  <a:pt x="450094" y="58218"/>
                </a:lnTo>
                <a:lnTo>
                  <a:pt x="442046" y="52736"/>
                </a:lnTo>
                <a:lnTo>
                  <a:pt x="432118" y="50693"/>
                </a:lnTo>
                <a:close/>
              </a:path>
              <a:path w="607060" h="152400">
                <a:moveTo>
                  <a:pt x="454316" y="64545"/>
                </a:moveTo>
                <a:lnTo>
                  <a:pt x="454205" y="87852"/>
                </a:lnTo>
                <a:lnTo>
                  <a:pt x="455405" y="86091"/>
                </a:lnTo>
                <a:lnTo>
                  <a:pt x="457448" y="76213"/>
                </a:lnTo>
                <a:lnTo>
                  <a:pt x="455499" y="66318"/>
                </a:lnTo>
                <a:lnTo>
                  <a:pt x="454316" y="64545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11333" y="6880859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45" dirty="0">
                <a:solidFill>
                  <a:srgbClr val="A62E5C"/>
                </a:solidFill>
                <a:latin typeface="Arial Black"/>
                <a:cs typeface="Arial Black"/>
              </a:rPr>
              <a:t>T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670641" y="7109556"/>
            <a:ext cx="607060" cy="152400"/>
          </a:xfrm>
          <a:custGeom>
            <a:avLst/>
            <a:gdLst/>
            <a:ahLst/>
            <a:cxnLst/>
            <a:rect l="l" t="t" r="r" b="b"/>
            <a:pathLst>
              <a:path w="607059" h="152400">
                <a:moveTo>
                  <a:pt x="25243" y="54270"/>
                </a:moveTo>
                <a:lnTo>
                  <a:pt x="15322" y="56346"/>
                </a:lnTo>
                <a:lnTo>
                  <a:pt x="7293" y="61855"/>
                </a:lnTo>
                <a:lnTo>
                  <a:pt x="1915" y="69972"/>
                </a:lnTo>
                <a:lnTo>
                  <a:pt x="0" y="79875"/>
                </a:lnTo>
                <a:lnTo>
                  <a:pt x="2075" y="89746"/>
                </a:lnTo>
                <a:lnTo>
                  <a:pt x="7584" y="97775"/>
                </a:lnTo>
                <a:lnTo>
                  <a:pt x="15701" y="103153"/>
                </a:lnTo>
                <a:lnTo>
                  <a:pt x="25604" y="105069"/>
                </a:lnTo>
                <a:lnTo>
                  <a:pt x="35525" y="102992"/>
                </a:lnTo>
                <a:lnTo>
                  <a:pt x="43554" y="97483"/>
                </a:lnTo>
                <a:lnTo>
                  <a:pt x="48932" y="89366"/>
                </a:lnTo>
                <a:lnTo>
                  <a:pt x="50848" y="79463"/>
                </a:lnTo>
                <a:lnTo>
                  <a:pt x="48772" y="69593"/>
                </a:lnTo>
                <a:lnTo>
                  <a:pt x="43263" y="61564"/>
                </a:lnTo>
                <a:lnTo>
                  <a:pt x="35146" y="56186"/>
                </a:lnTo>
                <a:lnTo>
                  <a:pt x="25243" y="54270"/>
                </a:lnTo>
                <a:close/>
              </a:path>
              <a:path w="607059" h="152400">
                <a:moveTo>
                  <a:pt x="126839" y="53447"/>
                </a:moveTo>
                <a:lnTo>
                  <a:pt x="116969" y="55523"/>
                </a:lnTo>
                <a:lnTo>
                  <a:pt x="108940" y="61032"/>
                </a:lnTo>
                <a:lnTo>
                  <a:pt x="103563" y="69149"/>
                </a:lnTo>
                <a:lnTo>
                  <a:pt x="101646" y="79052"/>
                </a:lnTo>
                <a:lnTo>
                  <a:pt x="103722" y="88922"/>
                </a:lnTo>
                <a:lnTo>
                  <a:pt x="109231" y="96951"/>
                </a:lnTo>
                <a:lnTo>
                  <a:pt x="117348" y="102329"/>
                </a:lnTo>
                <a:lnTo>
                  <a:pt x="127251" y="104245"/>
                </a:lnTo>
                <a:lnTo>
                  <a:pt x="137172" y="102169"/>
                </a:lnTo>
                <a:lnTo>
                  <a:pt x="145202" y="96660"/>
                </a:lnTo>
                <a:lnTo>
                  <a:pt x="150580" y="88543"/>
                </a:lnTo>
                <a:lnTo>
                  <a:pt x="152496" y="78640"/>
                </a:lnTo>
                <a:lnTo>
                  <a:pt x="150420" y="68770"/>
                </a:lnTo>
                <a:lnTo>
                  <a:pt x="144911" y="60741"/>
                </a:lnTo>
                <a:lnTo>
                  <a:pt x="136793" y="55363"/>
                </a:lnTo>
                <a:lnTo>
                  <a:pt x="126839" y="53447"/>
                </a:lnTo>
                <a:close/>
              </a:path>
              <a:path w="607059" h="152400">
                <a:moveTo>
                  <a:pt x="228488" y="52624"/>
                </a:moveTo>
                <a:lnTo>
                  <a:pt x="218617" y="54700"/>
                </a:lnTo>
                <a:lnTo>
                  <a:pt x="210588" y="60209"/>
                </a:lnTo>
                <a:lnTo>
                  <a:pt x="205210" y="68326"/>
                </a:lnTo>
                <a:lnTo>
                  <a:pt x="203293" y="78229"/>
                </a:lnTo>
                <a:lnTo>
                  <a:pt x="205370" y="88099"/>
                </a:lnTo>
                <a:lnTo>
                  <a:pt x="210879" y="96128"/>
                </a:lnTo>
                <a:lnTo>
                  <a:pt x="218996" y="101506"/>
                </a:lnTo>
                <a:lnTo>
                  <a:pt x="228899" y="103422"/>
                </a:lnTo>
                <a:lnTo>
                  <a:pt x="238820" y="101346"/>
                </a:lnTo>
                <a:lnTo>
                  <a:pt x="246849" y="95838"/>
                </a:lnTo>
                <a:lnTo>
                  <a:pt x="252227" y="87720"/>
                </a:lnTo>
                <a:lnTo>
                  <a:pt x="254143" y="77817"/>
                </a:lnTo>
                <a:lnTo>
                  <a:pt x="252067" y="67947"/>
                </a:lnTo>
                <a:lnTo>
                  <a:pt x="246559" y="59917"/>
                </a:lnTo>
                <a:lnTo>
                  <a:pt x="238441" y="54539"/>
                </a:lnTo>
                <a:lnTo>
                  <a:pt x="228488" y="52624"/>
                </a:lnTo>
                <a:close/>
              </a:path>
              <a:path w="607059" h="152400">
                <a:moveTo>
                  <a:pt x="330135" y="51802"/>
                </a:moveTo>
                <a:lnTo>
                  <a:pt x="320265" y="53877"/>
                </a:lnTo>
                <a:lnTo>
                  <a:pt x="312235" y="59385"/>
                </a:lnTo>
                <a:lnTo>
                  <a:pt x="306857" y="67503"/>
                </a:lnTo>
                <a:lnTo>
                  <a:pt x="304942" y="77406"/>
                </a:lnTo>
                <a:lnTo>
                  <a:pt x="307018" y="87276"/>
                </a:lnTo>
                <a:lnTo>
                  <a:pt x="312526" y="95306"/>
                </a:lnTo>
                <a:lnTo>
                  <a:pt x="320644" y="100683"/>
                </a:lnTo>
                <a:lnTo>
                  <a:pt x="330546" y="102599"/>
                </a:lnTo>
                <a:lnTo>
                  <a:pt x="340467" y="100523"/>
                </a:lnTo>
                <a:lnTo>
                  <a:pt x="348497" y="95014"/>
                </a:lnTo>
                <a:lnTo>
                  <a:pt x="353874" y="86897"/>
                </a:lnTo>
                <a:lnTo>
                  <a:pt x="355790" y="76995"/>
                </a:lnTo>
                <a:lnTo>
                  <a:pt x="353714" y="67124"/>
                </a:lnTo>
                <a:lnTo>
                  <a:pt x="348206" y="59094"/>
                </a:lnTo>
                <a:lnTo>
                  <a:pt x="340088" y="53716"/>
                </a:lnTo>
                <a:lnTo>
                  <a:pt x="330135" y="51802"/>
                </a:lnTo>
                <a:close/>
              </a:path>
              <a:path w="607059" h="152400">
                <a:moveTo>
                  <a:pt x="453646" y="0"/>
                </a:moveTo>
                <a:lnTo>
                  <a:pt x="454169" y="64562"/>
                </a:lnTo>
                <a:lnTo>
                  <a:pt x="455362" y="66300"/>
                </a:lnTo>
                <a:lnTo>
                  <a:pt x="457438" y="76170"/>
                </a:lnTo>
                <a:lnTo>
                  <a:pt x="455522" y="86073"/>
                </a:lnTo>
                <a:lnTo>
                  <a:pt x="454358" y="87831"/>
                </a:lnTo>
                <a:lnTo>
                  <a:pt x="454880" y="152394"/>
                </a:lnTo>
                <a:lnTo>
                  <a:pt x="606658" y="74963"/>
                </a:lnTo>
                <a:lnTo>
                  <a:pt x="453646" y="0"/>
                </a:lnTo>
                <a:close/>
              </a:path>
              <a:path w="607059" h="152400">
                <a:moveTo>
                  <a:pt x="431834" y="50977"/>
                </a:moveTo>
                <a:lnTo>
                  <a:pt x="421912" y="53054"/>
                </a:lnTo>
                <a:lnTo>
                  <a:pt x="413883" y="58562"/>
                </a:lnTo>
                <a:lnTo>
                  <a:pt x="408505" y="66680"/>
                </a:lnTo>
                <a:lnTo>
                  <a:pt x="406589" y="76583"/>
                </a:lnTo>
                <a:lnTo>
                  <a:pt x="408665" y="86453"/>
                </a:lnTo>
                <a:lnTo>
                  <a:pt x="414174" y="94482"/>
                </a:lnTo>
                <a:lnTo>
                  <a:pt x="422291" y="99860"/>
                </a:lnTo>
                <a:lnTo>
                  <a:pt x="432193" y="101776"/>
                </a:lnTo>
                <a:lnTo>
                  <a:pt x="442115" y="99700"/>
                </a:lnTo>
                <a:lnTo>
                  <a:pt x="450144" y="94191"/>
                </a:lnTo>
                <a:lnTo>
                  <a:pt x="454358" y="87831"/>
                </a:lnTo>
                <a:lnTo>
                  <a:pt x="454169" y="64562"/>
                </a:lnTo>
                <a:lnTo>
                  <a:pt x="449853" y="58271"/>
                </a:lnTo>
                <a:lnTo>
                  <a:pt x="441736" y="52893"/>
                </a:lnTo>
                <a:lnTo>
                  <a:pt x="431834" y="50977"/>
                </a:lnTo>
                <a:close/>
              </a:path>
              <a:path w="607059" h="152400">
                <a:moveTo>
                  <a:pt x="454169" y="64562"/>
                </a:moveTo>
                <a:lnTo>
                  <a:pt x="454358" y="87831"/>
                </a:lnTo>
                <a:lnTo>
                  <a:pt x="455522" y="86073"/>
                </a:lnTo>
                <a:lnTo>
                  <a:pt x="457438" y="76170"/>
                </a:lnTo>
                <a:lnTo>
                  <a:pt x="455362" y="66300"/>
                </a:lnTo>
                <a:lnTo>
                  <a:pt x="454169" y="6456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264600" y="6877811"/>
            <a:ext cx="15817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35" dirty="0">
                <a:solidFill>
                  <a:srgbClr val="A62E5C"/>
                </a:solidFill>
                <a:latin typeface="Arial Black"/>
                <a:cs typeface="Arial Black"/>
              </a:rPr>
              <a:t>boolean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15686" y="8374626"/>
            <a:ext cx="4680585" cy="87058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R="57785" algn="ctr">
              <a:lnSpc>
                <a:spcPct val="100000"/>
              </a:lnSpc>
              <a:spcBef>
                <a:spcPts val="894"/>
              </a:spcBef>
            </a:pPr>
            <a:r>
              <a:rPr sz="3600" spc="-10" dirty="0">
                <a:solidFill>
                  <a:srgbClr val="171717"/>
                </a:solidFill>
                <a:latin typeface="Arial MT"/>
                <a:cs typeface="Arial MT"/>
              </a:rPr>
              <a:t>UnaryOperator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09023" y="8732889"/>
            <a:ext cx="607060" cy="152400"/>
          </a:xfrm>
          <a:custGeom>
            <a:avLst/>
            <a:gdLst/>
            <a:ahLst/>
            <a:cxnLst/>
            <a:rect l="l" t="t" r="r" b="b"/>
            <a:pathLst>
              <a:path w="607060" h="152400">
                <a:moveTo>
                  <a:pt x="25534" y="48525"/>
                </a:moveTo>
                <a:lnTo>
                  <a:pt x="15637" y="50469"/>
                </a:lnTo>
                <a:lnTo>
                  <a:pt x="7534" y="55869"/>
                </a:lnTo>
                <a:lnTo>
                  <a:pt x="2048" y="63914"/>
                </a:lnTo>
                <a:lnTo>
                  <a:pt x="0" y="73790"/>
                </a:lnTo>
                <a:lnTo>
                  <a:pt x="1943" y="83687"/>
                </a:lnTo>
                <a:lnTo>
                  <a:pt x="7344" y="91790"/>
                </a:lnTo>
                <a:lnTo>
                  <a:pt x="15389" y="97276"/>
                </a:lnTo>
                <a:lnTo>
                  <a:pt x="25316" y="99325"/>
                </a:lnTo>
                <a:lnTo>
                  <a:pt x="35213" y="97381"/>
                </a:lnTo>
                <a:lnTo>
                  <a:pt x="43315" y="91981"/>
                </a:lnTo>
                <a:lnTo>
                  <a:pt x="48801" y="83936"/>
                </a:lnTo>
                <a:lnTo>
                  <a:pt x="50850" y="74060"/>
                </a:lnTo>
                <a:lnTo>
                  <a:pt x="48906" y="64163"/>
                </a:lnTo>
                <a:lnTo>
                  <a:pt x="43505" y="56060"/>
                </a:lnTo>
                <a:lnTo>
                  <a:pt x="35461" y="50574"/>
                </a:lnTo>
                <a:lnTo>
                  <a:pt x="25534" y="48525"/>
                </a:lnTo>
                <a:close/>
              </a:path>
              <a:path w="607060" h="152400">
                <a:moveTo>
                  <a:pt x="127184" y="49063"/>
                </a:moveTo>
                <a:lnTo>
                  <a:pt x="117286" y="51007"/>
                </a:lnTo>
                <a:lnTo>
                  <a:pt x="109184" y="56408"/>
                </a:lnTo>
                <a:lnTo>
                  <a:pt x="103698" y="64453"/>
                </a:lnTo>
                <a:lnTo>
                  <a:pt x="101649" y="74329"/>
                </a:lnTo>
                <a:lnTo>
                  <a:pt x="103592" y="84226"/>
                </a:lnTo>
                <a:lnTo>
                  <a:pt x="108993" y="92329"/>
                </a:lnTo>
                <a:lnTo>
                  <a:pt x="117038" y="97815"/>
                </a:lnTo>
                <a:lnTo>
                  <a:pt x="126965" y="99863"/>
                </a:lnTo>
                <a:lnTo>
                  <a:pt x="136862" y="97920"/>
                </a:lnTo>
                <a:lnTo>
                  <a:pt x="144964" y="92519"/>
                </a:lnTo>
                <a:lnTo>
                  <a:pt x="150450" y="84475"/>
                </a:lnTo>
                <a:lnTo>
                  <a:pt x="152499" y="74598"/>
                </a:lnTo>
                <a:lnTo>
                  <a:pt x="150555" y="64701"/>
                </a:lnTo>
                <a:lnTo>
                  <a:pt x="145155" y="56599"/>
                </a:lnTo>
                <a:lnTo>
                  <a:pt x="137110" y="51113"/>
                </a:lnTo>
                <a:lnTo>
                  <a:pt x="127184" y="49063"/>
                </a:lnTo>
                <a:close/>
              </a:path>
              <a:path w="607060" h="152400">
                <a:moveTo>
                  <a:pt x="228833" y="49603"/>
                </a:moveTo>
                <a:lnTo>
                  <a:pt x="218936" y="51546"/>
                </a:lnTo>
                <a:lnTo>
                  <a:pt x="210833" y="56947"/>
                </a:lnTo>
                <a:lnTo>
                  <a:pt x="205347" y="64992"/>
                </a:lnTo>
                <a:lnTo>
                  <a:pt x="203299" y="74867"/>
                </a:lnTo>
                <a:lnTo>
                  <a:pt x="205242" y="84765"/>
                </a:lnTo>
                <a:lnTo>
                  <a:pt x="210642" y="92868"/>
                </a:lnTo>
                <a:lnTo>
                  <a:pt x="218687" y="98354"/>
                </a:lnTo>
                <a:lnTo>
                  <a:pt x="228615" y="100402"/>
                </a:lnTo>
                <a:lnTo>
                  <a:pt x="238512" y="98459"/>
                </a:lnTo>
                <a:lnTo>
                  <a:pt x="246614" y="93058"/>
                </a:lnTo>
                <a:lnTo>
                  <a:pt x="252100" y="85014"/>
                </a:lnTo>
                <a:lnTo>
                  <a:pt x="254148" y="75138"/>
                </a:lnTo>
                <a:lnTo>
                  <a:pt x="252205" y="65240"/>
                </a:lnTo>
                <a:lnTo>
                  <a:pt x="246804" y="57137"/>
                </a:lnTo>
                <a:lnTo>
                  <a:pt x="238760" y="51651"/>
                </a:lnTo>
                <a:lnTo>
                  <a:pt x="228833" y="49603"/>
                </a:lnTo>
                <a:close/>
              </a:path>
              <a:path w="607060" h="152400">
                <a:moveTo>
                  <a:pt x="330481" y="50142"/>
                </a:moveTo>
                <a:lnTo>
                  <a:pt x="320585" y="52085"/>
                </a:lnTo>
                <a:lnTo>
                  <a:pt x="312482" y="57486"/>
                </a:lnTo>
                <a:lnTo>
                  <a:pt x="306996" y="65531"/>
                </a:lnTo>
                <a:lnTo>
                  <a:pt x="304948" y="75407"/>
                </a:lnTo>
                <a:lnTo>
                  <a:pt x="306891" y="85304"/>
                </a:lnTo>
                <a:lnTo>
                  <a:pt x="312292" y="93406"/>
                </a:lnTo>
                <a:lnTo>
                  <a:pt x="320337" y="98892"/>
                </a:lnTo>
                <a:lnTo>
                  <a:pt x="330213" y="100940"/>
                </a:lnTo>
                <a:lnTo>
                  <a:pt x="340161" y="98998"/>
                </a:lnTo>
                <a:lnTo>
                  <a:pt x="348264" y="93597"/>
                </a:lnTo>
                <a:lnTo>
                  <a:pt x="353750" y="85552"/>
                </a:lnTo>
                <a:lnTo>
                  <a:pt x="355798" y="75676"/>
                </a:lnTo>
                <a:lnTo>
                  <a:pt x="353854" y="65779"/>
                </a:lnTo>
                <a:lnTo>
                  <a:pt x="348454" y="57676"/>
                </a:lnTo>
                <a:lnTo>
                  <a:pt x="340409" y="52190"/>
                </a:lnTo>
                <a:lnTo>
                  <a:pt x="330481" y="50142"/>
                </a:lnTo>
                <a:close/>
              </a:path>
              <a:path w="607060" h="152400">
                <a:moveTo>
                  <a:pt x="454670" y="0"/>
                </a:moveTo>
                <a:lnTo>
                  <a:pt x="454328" y="64553"/>
                </a:lnTo>
                <a:lnTo>
                  <a:pt x="455504" y="66317"/>
                </a:lnTo>
                <a:lnTo>
                  <a:pt x="457447" y="76215"/>
                </a:lnTo>
                <a:lnTo>
                  <a:pt x="455399" y="86091"/>
                </a:lnTo>
                <a:lnTo>
                  <a:pt x="454204" y="87843"/>
                </a:lnTo>
                <a:lnTo>
                  <a:pt x="453862" y="152397"/>
                </a:lnTo>
                <a:lnTo>
                  <a:pt x="606663" y="77006"/>
                </a:lnTo>
                <a:lnTo>
                  <a:pt x="454670" y="0"/>
                </a:lnTo>
                <a:close/>
              </a:path>
              <a:path w="607060" h="152400">
                <a:moveTo>
                  <a:pt x="432131" y="50680"/>
                </a:moveTo>
                <a:lnTo>
                  <a:pt x="422234" y="52624"/>
                </a:lnTo>
                <a:lnTo>
                  <a:pt x="414132" y="58025"/>
                </a:lnTo>
                <a:lnTo>
                  <a:pt x="408646" y="66069"/>
                </a:lnTo>
                <a:lnTo>
                  <a:pt x="406598" y="75946"/>
                </a:lnTo>
                <a:lnTo>
                  <a:pt x="408541" y="85842"/>
                </a:lnTo>
                <a:lnTo>
                  <a:pt x="413941" y="93945"/>
                </a:lnTo>
                <a:lnTo>
                  <a:pt x="421986" y="99431"/>
                </a:lnTo>
                <a:lnTo>
                  <a:pt x="431913" y="101480"/>
                </a:lnTo>
                <a:lnTo>
                  <a:pt x="441810" y="99536"/>
                </a:lnTo>
                <a:lnTo>
                  <a:pt x="449913" y="94136"/>
                </a:lnTo>
                <a:lnTo>
                  <a:pt x="454204" y="87843"/>
                </a:lnTo>
                <a:lnTo>
                  <a:pt x="454328" y="64553"/>
                </a:lnTo>
                <a:lnTo>
                  <a:pt x="450103" y="58215"/>
                </a:lnTo>
                <a:lnTo>
                  <a:pt x="442058" y="52729"/>
                </a:lnTo>
                <a:lnTo>
                  <a:pt x="432131" y="50680"/>
                </a:lnTo>
                <a:close/>
              </a:path>
              <a:path w="607060" h="152400">
                <a:moveTo>
                  <a:pt x="454328" y="64553"/>
                </a:moveTo>
                <a:lnTo>
                  <a:pt x="454204" y="87843"/>
                </a:lnTo>
                <a:lnTo>
                  <a:pt x="455399" y="86091"/>
                </a:lnTo>
                <a:lnTo>
                  <a:pt x="457447" y="76215"/>
                </a:lnTo>
                <a:lnTo>
                  <a:pt x="455504" y="66317"/>
                </a:lnTo>
                <a:lnTo>
                  <a:pt x="454328" y="64553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110974" y="8499347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45" dirty="0">
                <a:solidFill>
                  <a:srgbClr val="A62E5C"/>
                </a:solidFill>
                <a:latin typeface="Arial Black"/>
                <a:cs typeface="Arial Black"/>
              </a:rPr>
              <a:t>T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670290" y="8726482"/>
            <a:ext cx="607060" cy="152400"/>
          </a:xfrm>
          <a:custGeom>
            <a:avLst/>
            <a:gdLst/>
            <a:ahLst/>
            <a:cxnLst/>
            <a:rect l="l" t="t" r="r" b="b"/>
            <a:pathLst>
              <a:path w="607059" h="152400">
                <a:moveTo>
                  <a:pt x="25020" y="58016"/>
                </a:moveTo>
                <a:lnTo>
                  <a:pt x="15117" y="60178"/>
                </a:lnTo>
                <a:lnTo>
                  <a:pt x="7136" y="65757"/>
                </a:lnTo>
                <a:lnTo>
                  <a:pt x="1829" y="73921"/>
                </a:lnTo>
                <a:lnTo>
                  <a:pt x="0" y="83840"/>
                </a:lnTo>
                <a:lnTo>
                  <a:pt x="2162" y="93692"/>
                </a:lnTo>
                <a:lnTo>
                  <a:pt x="7740" y="101673"/>
                </a:lnTo>
                <a:lnTo>
                  <a:pt x="15905" y="106980"/>
                </a:lnTo>
                <a:lnTo>
                  <a:pt x="25824" y="108809"/>
                </a:lnTo>
                <a:lnTo>
                  <a:pt x="35727" y="106646"/>
                </a:lnTo>
                <a:lnTo>
                  <a:pt x="43708" y="101067"/>
                </a:lnTo>
                <a:lnTo>
                  <a:pt x="49015" y="92903"/>
                </a:lnTo>
                <a:lnTo>
                  <a:pt x="50844" y="82984"/>
                </a:lnTo>
                <a:lnTo>
                  <a:pt x="48682" y="73132"/>
                </a:lnTo>
                <a:lnTo>
                  <a:pt x="43103" y="65151"/>
                </a:lnTo>
                <a:lnTo>
                  <a:pt x="34939" y="59845"/>
                </a:lnTo>
                <a:lnTo>
                  <a:pt x="25020" y="58016"/>
                </a:lnTo>
                <a:close/>
              </a:path>
              <a:path w="607059" h="152400">
                <a:moveTo>
                  <a:pt x="126605" y="56305"/>
                </a:moveTo>
                <a:lnTo>
                  <a:pt x="116753" y="58467"/>
                </a:lnTo>
                <a:lnTo>
                  <a:pt x="108772" y="64045"/>
                </a:lnTo>
                <a:lnTo>
                  <a:pt x="103466" y="72210"/>
                </a:lnTo>
                <a:lnTo>
                  <a:pt x="101636" y="82129"/>
                </a:lnTo>
                <a:lnTo>
                  <a:pt x="103799" y="91981"/>
                </a:lnTo>
                <a:lnTo>
                  <a:pt x="109377" y="99962"/>
                </a:lnTo>
                <a:lnTo>
                  <a:pt x="117542" y="105268"/>
                </a:lnTo>
                <a:lnTo>
                  <a:pt x="127461" y="107097"/>
                </a:lnTo>
                <a:lnTo>
                  <a:pt x="137363" y="104934"/>
                </a:lnTo>
                <a:lnTo>
                  <a:pt x="145344" y="99355"/>
                </a:lnTo>
                <a:lnTo>
                  <a:pt x="150650" y="91191"/>
                </a:lnTo>
                <a:lnTo>
                  <a:pt x="152480" y="81272"/>
                </a:lnTo>
                <a:lnTo>
                  <a:pt x="150317" y="71420"/>
                </a:lnTo>
                <a:lnTo>
                  <a:pt x="144739" y="63439"/>
                </a:lnTo>
                <a:lnTo>
                  <a:pt x="136575" y="58133"/>
                </a:lnTo>
                <a:lnTo>
                  <a:pt x="126605" y="56305"/>
                </a:lnTo>
                <a:close/>
              </a:path>
              <a:path w="607059" h="152400">
                <a:moveTo>
                  <a:pt x="228241" y="54593"/>
                </a:moveTo>
                <a:lnTo>
                  <a:pt x="218390" y="56755"/>
                </a:lnTo>
                <a:lnTo>
                  <a:pt x="210409" y="62333"/>
                </a:lnTo>
                <a:lnTo>
                  <a:pt x="205102" y="70498"/>
                </a:lnTo>
                <a:lnTo>
                  <a:pt x="203273" y="80417"/>
                </a:lnTo>
                <a:lnTo>
                  <a:pt x="205435" y="90269"/>
                </a:lnTo>
                <a:lnTo>
                  <a:pt x="211014" y="98250"/>
                </a:lnTo>
                <a:lnTo>
                  <a:pt x="219178" y="103556"/>
                </a:lnTo>
                <a:lnTo>
                  <a:pt x="229097" y="105385"/>
                </a:lnTo>
                <a:lnTo>
                  <a:pt x="239000" y="103222"/>
                </a:lnTo>
                <a:lnTo>
                  <a:pt x="246981" y="97644"/>
                </a:lnTo>
                <a:lnTo>
                  <a:pt x="252287" y="89479"/>
                </a:lnTo>
                <a:lnTo>
                  <a:pt x="254116" y="79560"/>
                </a:lnTo>
                <a:lnTo>
                  <a:pt x="251954" y="69708"/>
                </a:lnTo>
                <a:lnTo>
                  <a:pt x="246375" y="61728"/>
                </a:lnTo>
                <a:lnTo>
                  <a:pt x="238211" y="56421"/>
                </a:lnTo>
                <a:lnTo>
                  <a:pt x="228241" y="54593"/>
                </a:lnTo>
                <a:close/>
              </a:path>
              <a:path w="607059" h="152400">
                <a:moveTo>
                  <a:pt x="329878" y="52881"/>
                </a:moveTo>
                <a:lnTo>
                  <a:pt x="320026" y="55043"/>
                </a:lnTo>
                <a:lnTo>
                  <a:pt x="312045" y="60622"/>
                </a:lnTo>
                <a:lnTo>
                  <a:pt x="306738" y="68786"/>
                </a:lnTo>
                <a:lnTo>
                  <a:pt x="304909" y="78705"/>
                </a:lnTo>
                <a:lnTo>
                  <a:pt x="307071" y="88557"/>
                </a:lnTo>
                <a:lnTo>
                  <a:pt x="312650" y="96538"/>
                </a:lnTo>
                <a:lnTo>
                  <a:pt x="320814" y="101844"/>
                </a:lnTo>
                <a:lnTo>
                  <a:pt x="330733" y="103673"/>
                </a:lnTo>
                <a:lnTo>
                  <a:pt x="340636" y="101510"/>
                </a:lnTo>
                <a:lnTo>
                  <a:pt x="348617" y="95932"/>
                </a:lnTo>
                <a:lnTo>
                  <a:pt x="353924" y="87767"/>
                </a:lnTo>
                <a:lnTo>
                  <a:pt x="355753" y="77848"/>
                </a:lnTo>
                <a:lnTo>
                  <a:pt x="353591" y="67996"/>
                </a:lnTo>
                <a:lnTo>
                  <a:pt x="348012" y="60016"/>
                </a:lnTo>
                <a:lnTo>
                  <a:pt x="339848" y="54709"/>
                </a:lnTo>
                <a:lnTo>
                  <a:pt x="329878" y="52881"/>
                </a:lnTo>
                <a:close/>
              </a:path>
              <a:path w="607059" h="152400">
                <a:moveTo>
                  <a:pt x="453000" y="0"/>
                </a:moveTo>
                <a:lnTo>
                  <a:pt x="454089" y="64657"/>
                </a:lnTo>
                <a:lnTo>
                  <a:pt x="455226" y="66285"/>
                </a:lnTo>
                <a:lnTo>
                  <a:pt x="457389" y="76137"/>
                </a:lnTo>
                <a:lnTo>
                  <a:pt x="455559" y="86056"/>
                </a:lnTo>
                <a:lnTo>
                  <a:pt x="454477" y="87721"/>
                </a:lnTo>
                <a:lnTo>
                  <a:pt x="455566" y="152378"/>
                </a:lnTo>
                <a:lnTo>
                  <a:pt x="606662" y="73623"/>
                </a:lnTo>
                <a:lnTo>
                  <a:pt x="453000" y="0"/>
                </a:lnTo>
                <a:close/>
              </a:path>
              <a:path w="607059" h="152400">
                <a:moveTo>
                  <a:pt x="431514" y="51169"/>
                </a:moveTo>
                <a:lnTo>
                  <a:pt x="421662" y="53331"/>
                </a:lnTo>
                <a:lnTo>
                  <a:pt x="413681" y="58910"/>
                </a:lnTo>
                <a:lnTo>
                  <a:pt x="408375" y="67074"/>
                </a:lnTo>
                <a:lnTo>
                  <a:pt x="406546" y="76993"/>
                </a:lnTo>
                <a:lnTo>
                  <a:pt x="408708" y="86845"/>
                </a:lnTo>
                <a:lnTo>
                  <a:pt x="414287" y="94826"/>
                </a:lnTo>
                <a:lnTo>
                  <a:pt x="422451" y="100132"/>
                </a:lnTo>
                <a:lnTo>
                  <a:pt x="432370" y="101961"/>
                </a:lnTo>
                <a:lnTo>
                  <a:pt x="442272" y="99799"/>
                </a:lnTo>
                <a:lnTo>
                  <a:pt x="450253" y="94220"/>
                </a:lnTo>
                <a:lnTo>
                  <a:pt x="454477" y="87721"/>
                </a:lnTo>
                <a:lnTo>
                  <a:pt x="454089" y="64657"/>
                </a:lnTo>
                <a:lnTo>
                  <a:pt x="449648" y="58304"/>
                </a:lnTo>
                <a:lnTo>
                  <a:pt x="441484" y="52997"/>
                </a:lnTo>
                <a:lnTo>
                  <a:pt x="431514" y="51169"/>
                </a:lnTo>
                <a:close/>
              </a:path>
              <a:path w="607059" h="152400">
                <a:moveTo>
                  <a:pt x="454089" y="64657"/>
                </a:moveTo>
                <a:lnTo>
                  <a:pt x="454477" y="87721"/>
                </a:lnTo>
                <a:lnTo>
                  <a:pt x="455559" y="86056"/>
                </a:lnTo>
                <a:lnTo>
                  <a:pt x="457389" y="76137"/>
                </a:lnTo>
                <a:lnTo>
                  <a:pt x="455226" y="66285"/>
                </a:lnTo>
                <a:lnTo>
                  <a:pt x="454089" y="64657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264251" y="8493252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45" dirty="0">
                <a:solidFill>
                  <a:srgbClr val="A62E5C"/>
                </a:solidFill>
                <a:latin typeface="Arial Black"/>
                <a:cs typeface="Arial Black"/>
              </a:rPr>
              <a:t>T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960402" y="2602800"/>
            <a:ext cx="4680585" cy="87058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L="1227455">
              <a:lnSpc>
                <a:spcPct val="100000"/>
              </a:lnSpc>
              <a:spcBef>
                <a:spcPts val="890"/>
              </a:spcBef>
            </a:pPr>
            <a:r>
              <a:rPr sz="3600" spc="-10" dirty="0">
                <a:solidFill>
                  <a:srgbClr val="171717"/>
                </a:solidFill>
                <a:latin typeface="Arial MT"/>
                <a:cs typeface="Arial MT"/>
              </a:rPr>
              <a:t>BiFunction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353743" y="2961869"/>
            <a:ext cx="607060" cy="152400"/>
          </a:xfrm>
          <a:custGeom>
            <a:avLst/>
            <a:gdLst/>
            <a:ahLst/>
            <a:cxnLst/>
            <a:rect l="l" t="t" r="r" b="b"/>
            <a:pathLst>
              <a:path w="607059" h="152400">
                <a:moveTo>
                  <a:pt x="25400" y="50798"/>
                </a:moveTo>
                <a:lnTo>
                  <a:pt x="15513" y="52794"/>
                </a:lnTo>
                <a:lnTo>
                  <a:pt x="7439" y="58238"/>
                </a:lnTo>
                <a:lnTo>
                  <a:pt x="1996" y="66312"/>
                </a:lnTo>
                <a:lnTo>
                  <a:pt x="0" y="76198"/>
                </a:lnTo>
                <a:lnTo>
                  <a:pt x="1995" y="86085"/>
                </a:lnTo>
                <a:lnTo>
                  <a:pt x="7439" y="94159"/>
                </a:lnTo>
                <a:lnTo>
                  <a:pt x="15512" y="99602"/>
                </a:lnTo>
                <a:lnTo>
                  <a:pt x="25449" y="101598"/>
                </a:lnTo>
                <a:lnTo>
                  <a:pt x="35336" y="99602"/>
                </a:lnTo>
                <a:lnTo>
                  <a:pt x="43410" y="94159"/>
                </a:lnTo>
                <a:lnTo>
                  <a:pt x="48854" y="86085"/>
                </a:lnTo>
                <a:lnTo>
                  <a:pt x="50850" y="76198"/>
                </a:lnTo>
                <a:lnTo>
                  <a:pt x="48854" y="66312"/>
                </a:lnTo>
                <a:lnTo>
                  <a:pt x="43410" y="58238"/>
                </a:lnTo>
                <a:lnTo>
                  <a:pt x="35337" y="52794"/>
                </a:lnTo>
                <a:lnTo>
                  <a:pt x="25400" y="50798"/>
                </a:lnTo>
                <a:close/>
              </a:path>
              <a:path w="607059" h="152400">
                <a:moveTo>
                  <a:pt x="127050" y="50798"/>
                </a:moveTo>
                <a:lnTo>
                  <a:pt x="117163" y="52794"/>
                </a:lnTo>
                <a:lnTo>
                  <a:pt x="109090" y="58238"/>
                </a:lnTo>
                <a:lnTo>
                  <a:pt x="103646" y="66312"/>
                </a:lnTo>
                <a:lnTo>
                  <a:pt x="101650" y="76198"/>
                </a:lnTo>
                <a:lnTo>
                  <a:pt x="103646" y="86085"/>
                </a:lnTo>
                <a:lnTo>
                  <a:pt x="109089" y="94159"/>
                </a:lnTo>
                <a:lnTo>
                  <a:pt x="117163" y="99602"/>
                </a:lnTo>
                <a:lnTo>
                  <a:pt x="127100" y="101598"/>
                </a:lnTo>
                <a:lnTo>
                  <a:pt x="136987" y="99602"/>
                </a:lnTo>
                <a:lnTo>
                  <a:pt x="145061" y="94159"/>
                </a:lnTo>
                <a:lnTo>
                  <a:pt x="150505" y="86085"/>
                </a:lnTo>
                <a:lnTo>
                  <a:pt x="152501" y="76198"/>
                </a:lnTo>
                <a:lnTo>
                  <a:pt x="150505" y="66312"/>
                </a:lnTo>
                <a:lnTo>
                  <a:pt x="145061" y="58238"/>
                </a:lnTo>
                <a:lnTo>
                  <a:pt x="136988" y="52794"/>
                </a:lnTo>
                <a:lnTo>
                  <a:pt x="127050" y="50798"/>
                </a:lnTo>
                <a:close/>
              </a:path>
              <a:path w="607059" h="152400">
                <a:moveTo>
                  <a:pt x="228701" y="50800"/>
                </a:moveTo>
                <a:lnTo>
                  <a:pt x="218814" y="52796"/>
                </a:lnTo>
                <a:lnTo>
                  <a:pt x="210740" y="58239"/>
                </a:lnTo>
                <a:lnTo>
                  <a:pt x="205297" y="66313"/>
                </a:lnTo>
                <a:lnTo>
                  <a:pt x="203301" y="76200"/>
                </a:lnTo>
                <a:lnTo>
                  <a:pt x="205297" y="86086"/>
                </a:lnTo>
                <a:lnTo>
                  <a:pt x="210740" y="94160"/>
                </a:lnTo>
                <a:lnTo>
                  <a:pt x="218814" y="99603"/>
                </a:lnTo>
                <a:lnTo>
                  <a:pt x="228751" y="101600"/>
                </a:lnTo>
                <a:lnTo>
                  <a:pt x="238638" y="99603"/>
                </a:lnTo>
                <a:lnTo>
                  <a:pt x="246712" y="94160"/>
                </a:lnTo>
                <a:lnTo>
                  <a:pt x="252156" y="86086"/>
                </a:lnTo>
                <a:lnTo>
                  <a:pt x="254152" y="76200"/>
                </a:lnTo>
                <a:lnTo>
                  <a:pt x="252156" y="66313"/>
                </a:lnTo>
                <a:lnTo>
                  <a:pt x="246712" y="58239"/>
                </a:lnTo>
                <a:lnTo>
                  <a:pt x="238638" y="52796"/>
                </a:lnTo>
                <a:lnTo>
                  <a:pt x="228701" y="50800"/>
                </a:lnTo>
                <a:close/>
              </a:path>
              <a:path w="607059" h="152400">
                <a:moveTo>
                  <a:pt x="330352" y="50800"/>
                </a:moveTo>
                <a:lnTo>
                  <a:pt x="320465" y="52796"/>
                </a:lnTo>
                <a:lnTo>
                  <a:pt x="312391" y="58239"/>
                </a:lnTo>
                <a:lnTo>
                  <a:pt x="306948" y="66313"/>
                </a:lnTo>
                <a:lnTo>
                  <a:pt x="304952" y="76200"/>
                </a:lnTo>
                <a:lnTo>
                  <a:pt x="306948" y="86086"/>
                </a:lnTo>
                <a:lnTo>
                  <a:pt x="312391" y="94160"/>
                </a:lnTo>
                <a:lnTo>
                  <a:pt x="320465" y="99603"/>
                </a:lnTo>
                <a:lnTo>
                  <a:pt x="330403" y="101600"/>
                </a:lnTo>
                <a:lnTo>
                  <a:pt x="340289" y="99603"/>
                </a:lnTo>
                <a:lnTo>
                  <a:pt x="348363" y="94160"/>
                </a:lnTo>
                <a:lnTo>
                  <a:pt x="353807" y="86086"/>
                </a:lnTo>
                <a:lnTo>
                  <a:pt x="355803" y="76200"/>
                </a:lnTo>
                <a:lnTo>
                  <a:pt x="353807" y="66313"/>
                </a:lnTo>
                <a:lnTo>
                  <a:pt x="348363" y="58239"/>
                </a:lnTo>
                <a:lnTo>
                  <a:pt x="340289" y="52796"/>
                </a:lnTo>
                <a:lnTo>
                  <a:pt x="330352" y="50800"/>
                </a:lnTo>
                <a:close/>
              </a:path>
              <a:path w="607059" h="152400">
                <a:moveTo>
                  <a:pt x="454258" y="0"/>
                </a:moveTo>
                <a:lnTo>
                  <a:pt x="454258" y="64534"/>
                </a:lnTo>
                <a:lnTo>
                  <a:pt x="455457" y="66313"/>
                </a:lnTo>
                <a:lnTo>
                  <a:pt x="457453" y="76200"/>
                </a:lnTo>
                <a:lnTo>
                  <a:pt x="455457" y="86086"/>
                </a:lnTo>
                <a:lnTo>
                  <a:pt x="454258" y="87865"/>
                </a:lnTo>
                <a:lnTo>
                  <a:pt x="454258" y="152400"/>
                </a:lnTo>
                <a:lnTo>
                  <a:pt x="606658" y="76200"/>
                </a:lnTo>
                <a:lnTo>
                  <a:pt x="454258" y="0"/>
                </a:lnTo>
                <a:close/>
              </a:path>
              <a:path w="607059" h="152400">
                <a:moveTo>
                  <a:pt x="432003" y="50800"/>
                </a:moveTo>
                <a:lnTo>
                  <a:pt x="422116" y="52796"/>
                </a:lnTo>
                <a:lnTo>
                  <a:pt x="414042" y="58239"/>
                </a:lnTo>
                <a:lnTo>
                  <a:pt x="408599" y="66313"/>
                </a:lnTo>
                <a:lnTo>
                  <a:pt x="406603" y="76200"/>
                </a:lnTo>
                <a:lnTo>
                  <a:pt x="408599" y="86086"/>
                </a:lnTo>
                <a:lnTo>
                  <a:pt x="414042" y="94160"/>
                </a:lnTo>
                <a:lnTo>
                  <a:pt x="422116" y="99603"/>
                </a:lnTo>
                <a:lnTo>
                  <a:pt x="432053" y="101600"/>
                </a:lnTo>
                <a:lnTo>
                  <a:pt x="441940" y="99603"/>
                </a:lnTo>
                <a:lnTo>
                  <a:pt x="450014" y="94160"/>
                </a:lnTo>
                <a:lnTo>
                  <a:pt x="454258" y="87865"/>
                </a:lnTo>
                <a:lnTo>
                  <a:pt x="454258" y="64534"/>
                </a:lnTo>
                <a:lnTo>
                  <a:pt x="450014" y="58239"/>
                </a:lnTo>
                <a:lnTo>
                  <a:pt x="441940" y="52796"/>
                </a:lnTo>
                <a:lnTo>
                  <a:pt x="432003" y="50800"/>
                </a:lnTo>
                <a:close/>
              </a:path>
              <a:path w="607059" h="152400">
                <a:moveTo>
                  <a:pt x="454258" y="64534"/>
                </a:moveTo>
                <a:lnTo>
                  <a:pt x="454258" y="87865"/>
                </a:lnTo>
                <a:lnTo>
                  <a:pt x="455457" y="86086"/>
                </a:lnTo>
                <a:lnTo>
                  <a:pt x="457453" y="76200"/>
                </a:lnTo>
                <a:lnTo>
                  <a:pt x="455457" y="66313"/>
                </a:lnTo>
                <a:lnTo>
                  <a:pt x="454258" y="6453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9565157" y="2732531"/>
            <a:ext cx="7613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75" dirty="0">
                <a:solidFill>
                  <a:srgbClr val="A62E5C"/>
                </a:solidFill>
                <a:latin typeface="Arial Black"/>
                <a:cs typeface="Arial Black"/>
              </a:rPr>
              <a:t>T,</a:t>
            </a:r>
            <a:r>
              <a:rPr sz="3200" spc="-229" dirty="0">
                <a:solidFill>
                  <a:srgbClr val="A62E5C"/>
                </a:solidFill>
                <a:latin typeface="Arial Black"/>
                <a:cs typeface="Arial Black"/>
              </a:rPr>
              <a:t> </a:t>
            </a:r>
            <a:r>
              <a:rPr sz="3200" spc="-425" dirty="0">
                <a:solidFill>
                  <a:srgbClr val="A62E5C"/>
                </a:solidFill>
                <a:latin typeface="Arial Black"/>
                <a:cs typeface="Arial Black"/>
              </a:rPr>
              <a:t>U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5614992" y="2958748"/>
            <a:ext cx="607060" cy="152400"/>
          </a:xfrm>
          <a:custGeom>
            <a:avLst/>
            <a:gdLst/>
            <a:ahLst/>
            <a:cxnLst/>
            <a:rect l="l" t="t" r="r" b="b"/>
            <a:pathLst>
              <a:path w="607059" h="152400">
                <a:moveTo>
                  <a:pt x="25273" y="53921"/>
                </a:moveTo>
                <a:lnTo>
                  <a:pt x="15346" y="55989"/>
                </a:lnTo>
                <a:lnTo>
                  <a:pt x="7310" y="61491"/>
                </a:lnTo>
                <a:lnTo>
                  <a:pt x="1924" y="69604"/>
                </a:lnTo>
                <a:lnTo>
                  <a:pt x="0" y="79505"/>
                </a:lnTo>
                <a:lnTo>
                  <a:pt x="2067" y="89377"/>
                </a:lnTo>
                <a:lnTo>
                  <a:pt x="7570" y="97411"/>
                </a:lnTo>
                <a:lnTo>
                  <a:pt x="15685" y="102796"/>
                </a:lnTo>
                <a:lnTo>
                  <a:pt x="25590" y="104720"/>
                </a:lnTo>
                <a:lnTo>
                  <a:pt x="35509" y="102651"/>
                </a:lnTo>
                <a:lnTo>
                  <a:pt x="43541" y="97149"/>
                </a:lnTo>
                <a:lnTo>
                  <a:pt x="48926" y="89036"/>
                </a:lnTo>
                <a:lnTo>
                  <a:pt x="50850" y="79134"/>
                </a:lnTo>
                <a:lnTo>
                  <a:pt x="48783" y="69263"/>
                </a:lnTo>
                <a:lnTo>
                  <a:pt x="43281" y="61229"/>
                </a:lnTo>
                <a:lnTo>
                  <a:pt x="35170" y="55845"/>
                </a:lnTo>
                <a:lnTo>
                  <a:pt x="25273" y="53921"/>
                </a:lnTo>
                <a:close/>
              </a:path>
              <a:path w="607059" h="152400">
                <a:moveTo>
                  <a:pt x="126923" y="53181"/>
                </a:moveTo>
                <a:lnTo>
                  <a:pt x="116997" y="55249"/>
                </a:lnTo>
                <a:lnTo>
                  <a:pt x="108961" y="60751"/>
                </a:lnTo>
                <a:lnTo>
                  <a:pt x="103575" y="68864"/>
                </a:lnTo>
                <a:lnTo>
                  <a:pt x="101650" y="78765"/>
                </a:lnTo>
                <a:lnTo>
                  <a:pt x="103718" y="88637"/>
                </a:lnTo>
                <a:lnTo>
                  <a:pt x="109221" y="96671"/>
                </a:lnTo>
                <a:lnTo>
                  <a:pt x="117336" y="102055"/>
                </a:lnTo>
                <a:lnTo>
                  <a:pt x="127241" y="103979"/>
                </a:lnTo>
                <a:lnTo>
                  <a:pt x="137160" y="101911"/>
                </a:lnTo>
                <a:lnTo>
                  <a:pt x="145192" y="96409"/>
                </a:lnTo>
                <a:lnTo>
                  <a:pt x="150577" y="88296"/>
                </a:lnTo>
                <a:lnTo>
                  <a:pt x="152501" y="78395"/>
                </a:lnTo>
                <a:lnTo>
                  <a:pt x="150433" y="68523"/>
                </a:lnTo>
                <a:lnTo>
                  <a:pt x="144932" y="60489"/>
                </a:lnTo>
                <a:lnTo>
                  <a:pt x="136821" y="55104"/>
                </a:lnTo>
                <a:lnTo>
                  <a:pt x="126923" y="53181"/>
                </a:lnTo>
                <a:close/>
              </a:path>
              <a:path w="607059" h="152400">
                <a:moveTo>
                  <a:pt x="228561" y="52440"/>
                </a:moveTo>
                <a:lnTo>
                  <a:pt x="218642" y="54509"/>
                </a:lnTo>
                <a:lnTo>
                  <a:pt x="210610" y="60011"/>
                </a:lnTo>
                <a:lnTo>
                  <a:pt x="205226" y="68124"/>
                </a:lnTo>
                <a:lnTo>
                  <a:pt x="203301" y="78024"/>
                </a:lnTo>
                <a:lnTo>
                  <a:pt x="205369" y="87897"/>
                </a:lnTo>
                <a:lnTo>
                  <a:pt x="210872" y="95931"/>
                </a:lnTo>
                <a:lnTo>
                  <a:pt x="218987" y="101315"/>
                </a:lnTo>
                <a:lnTo>
                  <a:pt x="228892" y="103239"/>
                </a:lnTo>
                <a:lnTo>
                  <a:pt x="238811" y="101171"/>
                </a:lnTo>
                <a:lnTo>
                  <a:pt x="246843" y="95669"/>
                </a:lnTo>
                <a:lnTo>
                  <a:pt x="252227" y="87556"/>
                </a:lnTo>
                <a:lnTo>
                  <a:pt x="254152" y="77655"/>
                </a:lnTo>
                <a:lnTo>
                  <a:pt x="252084" y="67783"/>
                </a:lnTo>
                <a:lnTo>
                  <a:pt x="246581" y="59749"/>
                </a:lnTo>
                <a:lnTo>
                  <a:pt x="238466" y="54365"/>
                </a:lnTo>
                <a:lnTo>
                  <a:pt x="228561" y="52440"/>
                </a:lnTo>
                <a:close/>
              </a:path>
              <a:path w="607059" h="152400">
                <a:moveTo>
                  <a:pt x="330161" y="51701"/>
                </a:moveTo>
                <a:lnTo>
                  <a:pt x="320293" y="53769"/>
                </a:lnTo>
                <a:lnTo>
                  <a:pt x="312261" y="59271"/>
                </a:lnTo>
                <a:lnTo>
                  <a:pt x="306876" y="67384"/>
                </a:lnTo>
                <a:lnTo>
                  <a:pt x="304952" y="77285"/>
                </a:lnTo>
                <a:lnTo>
                  <a:pt x="307020" y="87157"/>
                </a:lnTo>
                <a:lnTo>
                  <a:pt x="312521" y="95191"/>
                </a:lnTo>
                <a:lnTo>
                  <a:pt x="320632" y="100576"/>
                </a:lnTo>
                <a:lnTo>
                  <a:pt x="330530" y="102500"/>
                </a:lnTo>
                <a:lnTo>
                  <a:pt x="340456" y="100431"/>
                </a:lnTo>
                <a:lnTo>
                  <a:pt x="348492" y="94929"/>
                </a:lnTo>
                <a:lnTo>
                  <a:pt x="353878" y="86816"/>
                </a:lnTo>
                <a:lnTo>
                  <a:pt x="355803" y="76915"/>
                </a:lnTo>
                <a:lnTo>
                  <a:pt x="353735" y="67043"/>
                </a:lnTo>
                <a:lnTo>
                  <a:pt x="348232" y="59009"/>
                </a:lnTo>
                <a:lnTo>
                  <a:pt x="340117" y="53624"/>
                </a:lnTo>
                <a:lnTo>
                  <a:pt x="330161" y="51701"/>
                </a:lnTo>
                <a:close/>
              </a:path>
              <a:path w="607059" h="152400">
                <a:moveTo>
                  <a:pt x="453720" y="0"/>
                </a:moveTo>
                <a:lnTo>
                  <a:pt x="454188" y="64568"/>
                </a:lnTo>
                <a:lnTo>
                  <a:pt x="455375" y="66303"/>
                </a:lnTo>
                <a:lnTo>
                  <a:pt x="457441" y="76175"/>
                </a:lnTo>
                <a:lnTo>
                  <a:pt x="455523" y="86076"/>
                </a:lnTo>
                <a:lnTo>
                  <a:pt x="454357" y="87835"/>
                </a:lnTo>
                <a:lnTo>
                  <a:pt x="454825" y="152396"/>
                </a:lnTo>
                <a:lnTo>
                  <a:pt x="606666" y="75088"/>
                </a:lnTo>
                <a:lnTo>
                  <a:pt x="453720" y="0"/>
                </a:lnTo>
                <a:close/>
              </a:path>
              <a:path w="607059" h="152400">
                <a:moveTo>
                  <a:pt x="431863" y="50961"/>
                </a:moveTo>
                <a:lnTo>
                  <a:pt x="421939" y="53029"/>
                </a:lnTo>
                <a:lnTo>
                  <a:pt x="413907" y="58531"/>
                </a:lnTo>
                <a:lnTo>
                  <a:pt x="408525" y="66644"/>
                </a:lnTo>
                <a:lnTo>
                  <a:pt x="406603" y="76545"/>
                </a:lnTo>
                <a:lnTo>
                  <a:pt x="408670" y="86417"/>
                </a:lnTo>
                <a:lnTo>
                  <a:pt x="414172" y="94451"/>
                </a:lnTo>
                <a:lnTo>
                  <a:pt x="422283" y="99835"/>
                </a:lnTo>
                <a:lnTo>
                  <a:pt x="432180" y="101760"/>
                </a:lnTo>
                <a:lnTo>
                  <a:pt x="442107" y="99691"/>
                </a:lnTo>
                <a:lnTo>
                  <a:pt x="450141" y="94189"/>
                </a:lnTo>
                <a:lnTo>
                  <a:pt x="454357" y="87835"/>
                </a:lnTo>
                <a:lnTo>
                  <a:pt x="454188" y="64568"/>
                </a:lnTo>
                <a:lnTo>
                  <a:pt x="449876" y="58269"/>
                </a:lnTo>
                <a:lnTo>
                  <a:pt x="441766" y="52884"/>
                </a:lnTo>
                <a:lnTo>
                  <a:pt x="431863" y="50961"/>
                </a:lnTo>
                <a:close/>
              </a:path>
              <a:path w="607059" h="152400">
                <a:moveTo>
                  <a:pt x="454188" y="64568"/>
                </a:moveTo>
                <a:lnTo>
                  <a:pt x="454357" y="87835"/>
                </a:lnTo>
                <a:lnTo>
                  <a:pt x="455523" y="86076"/>
                </a:lnTo>
                <a:lnTo>
                  <a:pt x="457441" y="76175"/>
                </a:lnTo>
                <a:lnTo>
                  <a:pt x="455375" y="66303"/>
                </a:lnTo>
                <a:lnTo>
                  <a:pt x="454188" y="64568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6208959" y="2726436"/>
            <a:ext cx="2889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75" dirty="0">
                <a:solidFill>
                  <a:srgbClr val="A62E5C"/>
                </a:solidFill>
                <a:latin typeface="Arial Black"/>
                <a:cs typeface="Arial Black"/>
              </a:rPr>
              <a:t>R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960776" y="6753957"/>
            <a:ext cx="4680585" cy="87058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L="1138555">
              <a:lnSpc>
                <a:spcPct val="100000"/>
              </a:lnSpc>
              <a:spcBef>
                <a:spcPts val="890"/>
              </a:spcBef>
            </a:pPr>
            <a:r>
              <a:rPr sz="3600" spc="-10" dirty="0">
                <a:solidFill>
                  <a:srgbClr val="171717"/>
                </a:solidFill>
                <a:latin typeface="Arial MT"/>
                <a:cs typeface="Arial MT"/>
              </a:rPr>
              <a:t>BiPredicate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0354119" y="7113633"/>
            <a:ext cx="607060" cy="152400"/>
          </a:xfrm>
          <a:custGeom>
            <a:avLst/>
            <a:gdLst/>
            <a:ahLst/>
            <a:cxnLst/>
            <a:rect l="l" t="t" r="r" b="b"/>
            <a:pathLst>
              <a:path w="607059" h="152400">
                <a:moveTo>
                  <a:pt x="25349" y="52505"/>
                </a:moveTo>
                <a:lnTo>
                  <a:pt x="15419" y="54541"/>
                </a:lnTo>
                <a:lnTo>
                  <a:pt x="7367" y="60016"/>
                </a:lnTo>
                <a:lnTo>
                  <a:pt x="1956" y="68111"/>
                </a:lnTo>
                <a:lnTo>
                  <a:pt x="0" y="78005"/>
                </a:lnTo>
                <a:lnTo>
                  <a:pt x="2035" y="87885"/>
                </a:lnTo>
                <a:lnTo>
                  <a:pt x="7510" y="95937"/>
                </a:lnTo>
                <a:lnTo>
                  <a:pt x="15605" y="101348"/>
                </a:lnTo>
                <a:lnTo>
                  <a:pt x="25500" y="103305"/>
                </a:lnTo>
                <a:lnTo>
                  <a:pt x="35430" y="101269"/>
                </a:lnTo>
                <a:lnTo>
                  <a:pt x="43481" y="95794"/>
                </a:lnTo>
                <a:lnTo>
                  <a:pt x="48892" y="87698"/>
                </a:lnTo>
                <a:lnTo>
                  <a:pt x="50849" y="77804"/>
                </a:lnTo>
                <a:lnTo>
                  <a:pt x="48814" y="67925"/>
                </a:lnTo>
                <a:lnTo>
                  <a:pt x="43338" y="59873"/>
                </a:lnTo>
                <a:lnTo>
                  <a:pt x="35243" y="54462"/>
                </a:lnTo>
                <a:lnTo>
                  <a:pt x="25349" y="52505"/>
                </a:lnTo>
                <a:close/>
              </a:path>
              <a:path w="607059" h="152400">
                <a:moveTo>
                  <a:pt x="126947" y="52101"/>
                </a:moveTo>
                <a:lnTo>
                  <a:pt x="117069" y="54137"/>
                </a:lnTo>
                <a:lnTo>
                  <a:pt x="109017" y="59612"/>
                </a:lnTo>
                <a:lnTo>
                  <a:pt x="103606" y="67707"/>
                </a:lnTo>
                <a:lnTo>
                  <a:pt x="101649" y="77602"/>
                </a:lnTo>
                <a:lnTo>
                  <a:pt x="103684" y="87481"/>
                </a:lnTo>
                <a:lnTo>
                  <a:pt x="109160" y="95532"/>
                </a:lnTo>
                <a:lnTo>
                  <a:pt x="117255" y="100943"/>
                </a:lnTo>
                <a:lnTo>
                  <a:pt x="127149" y="102900"/>
                </a:lnTo>
                <a:lnTo>
                  <a:pt x="137079" y="100865"/>
                </a:lnTo>
                <a:lnTo>
                  <a:pt x="145132" y="95389"/>
                </a:lnTo>
                <a:lnTo>
                  <a:pt x="150543" y="87294"/>
                </a:lnTo>
                <a:lnTo>
                  <a:pt x="152500" y="77400"/>
                </a:lnTo>
                <a:lnTo>
                  <a:pt x="150464" y="67520"/>
                </a:lnTo>
                <a:lnTo>
                  <a:pt x="144989" y="59468"/>
                </a:lnTo>
                <a:lnTo>
                  <a:pt x="136893" y="54057"/>
                </a:lnTo>
                <a:lnTo>
                  <a:pt x="126947" y="52101"/>
                </a:lnTo>
                <a:close/>
              </a:path>
              <a:path w="607059" h="152400">
                <a:moveTo>
                  <a:pt x="228649" y="51696"/>
                </a:moveTo>
                <a:lnTo>
                  <a:pt x="218719" y="53732"/>
                </a:lnTo>
                <a:lnTo>
                  <a:pt x="210667" y="59207"/>
                </a:lnTo>
                <a:lnTo>
                  <a:pt x="205255" y="67303"/>
                </a:lnTo>
                <a:lnTo>
                  <a:pt x="203299" y="77198"/>
                </a:lnTo>
                <a:lnTo>
                  <a:pt x="205334" y="87076"/>
                </a:lnTo>
                <a:lnTo>
                  <a:pt x="210810" y="95128"/>
                </a:lnTo>
                <a:lnTo>
                  <a:pt x="218905" y="100539"/>
                </a:lnTo>
                <a:lnTo>
                  <a:pt x="228800" y="102496"/>
                </a:lnTo>
                <a:lnTo>
                  <a:pt x="238729" y="100461"/>
                </a:lnTo>
                <a:lnTo>
                  <a:pt x="246781" y="94985"/>
                </a:lnTo>
                <a:lnTo>
                  <a:pt x="252193" y="86890"/>
                </a:lnTo>
                <a:lnTo>
                  <a:pt x="254149" y="76995"/>
                </a:lnTo>
                <a:lnTo>
                  <a:pt x="252114" y="67116"/>
                </a:lnTo>
                <a:lnTo>
                  <a:pt x="246638" y="59064"/>
                </a:lnTo>
                <a:lnTo>
                  <a:pt x="238543" y="53653"/>
                </a:lnTo>
                <a:lnTo>
                  <a:pt x="228649" y="51696"/>
                </a:lnTo>
                <a:close/>
              </a:path>
              <a:path w="607059" h="152400">
                <a:moveTo>
                  <a:pt x="330299" y="51292"/>
                </a:moveTo>
                <a:lnTo>
                  <a:pt x="320369" y="53328"/>
                </a:lnTo>
                <a:lnTo>
                  <a:pt x="312317" y="58803"/>
                </a:lnTo>
                <a:lnTo>
                  <a:pt x="306906" y="66898"/>
                </a:lnTo>
                <a:lnTo>
                  <a:pt x="304949" y="76793"/>
                </a:lnTo>
                <a:lnTo>
                  <a:pt x="306985" y="86672"/>
                </a:lnTo>
                <a:lnTo>
                  <a:pt x="312460" y="94724"/>
                </a:lnTo>
                <a:lnTo>
                  <a:pt x="320555" y="100135"/>
                </a:lnTo>
                <a:lnTo>
                  <a:pt x="330450" y="102092"/>
                </a:lnTo>
                <a:lnTo>
                  <a:pt x="340379" y="100056"/>
                </a:lnTo>
                <a:lnTo>
                  <a:pt x="348431" y="94581"/>
                </a:lnTo>
                <a:lnTo>
                  <a:pt x="353842" y="86485"/>
                </a:lnTo>
                <a:lnTo>
                  <a:pt x="355799" y="76591"/>
                </a:lnTo>
                <a:lnTo>
                  <a:pt x="353764" y="66712"/>
                </a:lnTo>
                <a:lnTo>
                  <a:pt x="348288" y="58660"/>
                </a:lnTo>
                <a:lnTo>
                  <a:pt x="340193" y="53249"/>
                </a:lnTo>
                <a:lnTo>
                  <a:pt x="330299" y="51292"/>
                </a:lnTo>
                <a:close/>
              </a:path>
              <a:path w="607059" h="152400">
                <a:moveTo>
                  <a:pt x="453956" y="0"/>
                </a:moveTo>
                <a:lnTo>
                  <a:pt x="454212" y="64540"/>
                </a:lnTo>
                <a:lnTo>
                  <a:pt x="455414" y="66308"/>
                </a:lnTo>
                <a:lnTo>
                  <a:pt x="457327" y="75592"/>
                </a:lnTo>
                <a:lnTo>
                  <a:pt x="457410" y="76389"/>
                </a:lnTo>
                <a:lnTo>
                  <a:pt x="455493" y="86081"/>
                </a:lnTo>
                <a:lnTo>
                  <a:pt x="454305" y="87858"/>
                </a:lnTo>
                <a:lnTo>
                  <a:pt x="454562" y="152398"/>
                </a:lnTo>
                <a:lnTo>
                  <a:pt x="606658" y="75592"/>
                </a:lnTo>
                <a:lnTo>
                  <a:pt x="453956" y="0"/>
                </a:lnTo>
                <a:close/>
              </a:path>
              <a:path w="607059" h="152400">
                <a:moveTo>
                  <a:pt x="431948" y="50887"/>
                </a:moveTo>
                <a:lnTo>
                  <a:pt x="422019" y="52923"/>
                </a:lnTo>
                <a:lnTo>
                  <a:pt x="413967" y="58398"/>
                </a:lnTo>
                <a:lnTo>
                  <a:pt x="408556" y="66494"/>
                </a:lnTo>
                <a:lnTo>
                  <a:pt x="406599" y="76389"/>
                </a:lnTo>
                <a:lnTo>
                  <a:pt x="408634" y="86267"/>
                </a:lnTo>
                <a:lnTo>
                  <a:pt x="414110" y="94319"/>
                </a:lnTo>
                <a:lnTo>
                  <a:pt x="422205" y="99730"/>
                </a:lnTo>
                <a:lnTo>
                  <a:pt x="432099" y="101687"/>
                </a:lnTo>
                <a:lnTo>
                  <a:pt x="442029" y="99652"/>
                </a:lnTo>
                <a:lnTo>
                  <a:pt x="450081" y="94176"/>
                </a:lnTo>
                <a:lnTo>
                  <a:pt x="454305" y="87858"/>
                </a:lnTo>
                <a:lnTo>
                  <a:pt x="454212" y="64540"/>
                </a:lnTo>
                <a:lnTo>
                  <a:pt x="449939" y="58255"/>
                </a:lnTo>
                <a:lnTo>
                  <a:pt x="441843" y="52844"/>
                </a:lnTo>
                <a:lnTo>
                  <a:pt x="431948" y="50887"/>
                </a:lnTo>
                <a:close/>
              </a:path>
              <a:path w="607059" h="152400">
                <a:moveTo>
                  <a:pt x="454212" y="64540"/>
                </a:moveTo>
                <a:lnTo>
                  <a:pt x="454305" y="87858"/>
                </a:lnTo>
                <a:lnTo>
                  <a:pt x="455493" y="86081"/>
                </a:lnTo>
                <a:lnTo>
                  <a:pt x="457410" y="76389"/>
                </a:lnTo>
                <a:lnTo>
                  <a:pt x="457327" y="75592"/>
                </a:lnTo>
                <a:lnTo>
                  <a:pt x="455414" y="66308"/>
                </a:lnTo>
                <a:lnTo>
                  <a:pt x="454212" y="6454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565533" y="6883907"/>
            <a:ext cx="7613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75" dirty="0">
                <a:solidFill>
                  <a:srgbClr val="A62E5C"/>
                </a:solidFill>
                <a:latin typeface="Arial Black"/>
                <a:cs typeface="Arial Black"/>
              </a:rPr>
              <a:t>T,</a:t>
            </a:r>
            <a:r>
              <a:rPr sz="3200" spc="-229" dirty="0">
                <a:solidFill>
                  <a:srgbClr val="A62E5C"/>
                </a:solidFill>
                <a:latin typeface="Arial Black"/>
                <a:cs typeface="Arial Black"/>
              </a:rPr>
              <a:t> </a:t>
            </a:r>
            <a:r>
              <a:rPr sz="3200" spc="-425" dirty="0">
                <a:solidFill>
                  <a:srgbClr val="A62E5C"/>
                </a:solidFill>
                <a:latin typeface="Arial Black"/>
                <a:cs typeface="Arial Black"/>
              </a:rPr>
              <a:t>U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5615373" y="7115889"/>
            <a:ext cx="607060" cy="152400"/>
          </a:xfrm>
          <a:custGeom>
            <a:avLst/>
            <a:gdLst/>
            <a:ahLst/>
            <a:cxnLst/>
            <a:rect l="l" t="t" r="r" b="b"/>
            <a:pathLst>
              <a:path w="607059" h="152400">
                <a:moveTo>
                  <a:pt x="25565" y="47937"/>
                </a:moveTo>
                <a:lnTo>
                  <a:pt x="15668" y="49867"/>
                </a:lnTo>
                <a:lnTo>
                  <a:pt x="7558" y="55256"/>
                </a:lnTo>
                <a:lnTo>
                  <a:pt x="2060" y="63293"/>
                </a:lnTo>
                <a:lnTo>
                  <a:pt x="0" y="73167"/>
                </a:lnTo>
                <a:lnTo>
                  <a:pt x="1931" y="83066"/>
                </a:lnTo>
                <a:lnTo>
                  <a:pt x="7321" y="91176"/>
                </a:lnTo>
                <a:lnTo>
                  <a:pt x="15359" y="96673"/>
                </a:lnTo>
                <a:lnTo>
                  <a:pt x="25285" y="98736"/>
                </a:lnTo>
                <a:lnTo>
                  <a:pt x="35182" y="96806"/>
                </a:lnTo>
                <a:lnTo>
                  <a:pt x="43292" y="91416"/>
                </a:lnTo>
                <a:lnTo>
                  <a:pt x="48790" y="83379"/>
                </a:lnTo>
                <a:lnTo>
                  <a:pt x="50850" y="73506"/>
                </a:lnTo>
                <a:lnTo>
                  <a:pt x="48918" y="63606"/>
                </a:lnTo>
                <a:lnTo>
                  <a:pt x="43529" y="55496"/>
                </a:lnTo>
                <a:lnTo>
                  <a:pt x="35491" y="49999"/>
                </a:lnTo>
                <a:lnTo>
                  <a:pt x="25565" y="47937"/>
                </a:lnTo>
                <a:close/>
              </a:path>
              <a:path w="607059" h="152400">
                <a:moveTo>
                  <a:pt x="127215" y="48615"/>
                </a:moveTo>
                <a:lnTo>
                  <a:pt x="117318" y="50545"/>
                </a:lnTo>
                <a:lnTo>
                  <a:pt x="109208" y="55934"/>
                </a:lnTo>
                <a:lnTo>
                  <a:pt x="103711" y="63971"/>
                </a:lnTo>
                <a:lnTo>
                  <a:pt x="101650" y="73845"/>
                </a:lnTo>
                <a:lnTo>
                  <a:pt x="103582" y="83745"/>
                </a:lnTo>
                <a:lnTo>
                  <a:pt x="108972" y="91854"/>
                </a:lnTo>
                <a:lnTo>
                  <a:pt x="117009" y="97352"/>
                </a:lnTo>
                <a:lnTo>
                  <a:pt x="126936" y="99414"/>
                </a:lnTo>
                <a:lnTo>
                  <a:pt x="136831" y="97484"/>
                </a:lnTo>
                <a:lnTo>
                  <a:pt x="144938" y="92094"/>
                </a:lnTo>
                <a:lnTo>
                  <a:pt x="150435" y="84057"/>
                </a:lnTo>
                <a:lnTo>
                  <a:pt x="152501" y="74184"/>
                </a:lnTo>
                <a:lnTo>
                  <a:pt x="150569" y="64284"/>
                </a:lnTo>
                <a:lnTo>
                  <a:pt x="145180" y="56175"/>
                </a:lnTo>
                <a:lnTo>
                  <a:pt x="137142" y="50677"/>
                </a:lnTo>
                <a:lnTo>
                  <a:pt x="127215" y="48615"/>
                </a:lnTo>
                <a:close/>
              </a:path>
              <a:path w="607059" h="152400">
                <a:moveTo>
                  <a:pt x="228866" y="49293"/>
                </a:moveTo>
                <a:lnTo>
                  <a:pt x="218964" y="51223"/>
                </a:lnTo>
                <a:lnTo>
                  <a:pt x="210854" y="56612"/>
                </a:lnTo>
                <a:lnTo>
                  <a:pt x="205360" y="64649"/>
                </a:lnTo>
                <a:lnTo>
                  <a:pt x="203301" y="74523"/>
                </a:lnTo>
                <a:lnTo>
                  <a:pt x="205228" y="84423"/>
                </a:lnTo>
                <a:lnTo>
                  <a:pt x="210616" y="92532"/>
                </a:lnTo>
                <a:lnTo>
                  <a:pt x="218653" y="98030"/>
                </a:lnTo>
                <a:lnTo>
                  <a:pt x="228574" y="100092"/>
                </a:lnTo>
                <a:lnTo>
                  <a:pt x="238477" y="98162"/>
                </a:lnTo>
                <a:lnTo>
                  <a:pt x="246587" y="92773"/>
                </a:lnTo>
                <a:lnTo>
                  <a:pt x="252086" y="84735"/>
                </a:lnTo>
                <a:lnTo>
                  <a:pt x="254152" y="74862"/>
                </a:lnTo>
                <a:lnTo>
                  <a:pt x="252220" y="64962"/>
                </a:lnTo>
                <a:lnTo>
                  <a:pt x="246830" y="56852"/>
                </a:lnTo>
                <a:lnTo>
                  <a:pt x="238793" y="51355"/>
                </a:lnTo>
                <a:lnTo>
                  <a:pt x="228866" y="49293"/>
                </a:lnTo>
                <a:close/>
              </a:path>
              <a:path w="607059" h="152400">
                <a:moveTo>
                  <a:pt x="330517" y="49971"/>
                </a:moveTo>
                <a:lnTo>
                  <a:pt x="320615" y="51901"/>
                </a:lnTo>
                <a:lnTo>
                  <a:pt x="312505" y="57290"/>
                </a:lnTo>
                <a:lnTo>
                  <a:pt x="307010" y="65328"/>
                </a:lnTo>
                <a:lnTo>
                  <a:pt x="304952" y="75201"/>
                </a:lnTo>
                <a:lnTo>
                  <a:pt x="306878" y="85101"/>
                </a:lnTo>
                <a:lnTo>
                  <a:pt x="312267" y="93211"/>
                </a:lnTo>
                <a:lnTo>
                  <a:pt x="320304" y="98708"/>
                </a:lnTo>
                <a:lnTo>
                  <a:pt x="330225" y="100770"/>
                </a:lnTo>
                <a:lnTo>
                  <a:pt x="340127" y="98840"/>
                </a:lnTo>
                <a:lnTo>
                  <a:pt x="348237" y="93451"/>
                </a:lnTo>
                <a:lnTo>
                  <a:pt x="353731" y="85413"/>
                </a:lnTo>
                <a:lnTo>
                  <a:pt x="355790" y="75540"/>
                </a:lnTo>
                <a:lnTo>
                  <a:pt x="353864" y="65640"/>
                </a:lnTo>
                <a:lnTo>
                  <a:pt x="348475" y="57531"/>
                </a:lnTo>
                <a:lnTo>
                  <a:pt x="340438" y="52034"/>
                </a:lnTo>
                <a:lnTo>
                  <a:pt x="330517" y="49971"/>
                </a:lnTo>
                <a:close/>
              </a:path>
              <a:path w="607059" h="152400">
                <a:moveTo>
                  <a:pt x="454774" y="0"/>
                </a:moveTo>
                <a:lnTo>
                  <a:pt x="454343" y="64556"/>
                </a:lnTo>
                <a:lnTo>
                  <a:pt x="455514" y="66318"/>
                </a:lnTo>
                <a:lnTo>
                  <a:pt x="457441" y="76219"/>
                </a:lnTo>
                <a:lnTo>
                  <a:pt x="455382" y="86092"/>
                </a:lnTo>
                <a:lnTo>
                  <a:pt x="454188" y="87838"/>
                </a:lnTo>
                <a:lnTo>
                  <a:pt x="453758" y="152396"/>
                </a:lnTo>
                <a:lnTo>
                  <a:pt x="606653" y="77214"/>
                </a:lnTo>
                <a:lnTo>
                  <a:pt x="454774" y="0"/>
                </a:lnTo>
                <a:close/>
              </a:path>
              <a:path w="607059" h="152400">
                <a:moveTo>
                  <a:pt x="432168" y="50650"/>
                </a:moveTo>
                <a:lnTo>
                  <a:pt x="422265" y="52579"/>
                </a:lnTo>
                <a:lnTo>
                  <a:pt x="414154" y="57969"/>
                </a:lnTo>
                <a:lnTo>
                  <a:pt x="408656" y="66006"/>
                </a:lnTo>
                <a:lnTo>
                  <a:pt x="406590" y="75879"/>
                </a:lnTo>
                <a:lnTo>
                  <a:pt x="408522" y="85779"/>
                </a:lnTo>
                <a:lnTo>
                  <a:pt x="413912" y="93889"/>
                </a:lnTo>
                <a:lnTo>
                  <a:pt x="421949" y="99386"/>
                </a:lnTo>
                <a:lnTo>
                  <a:pt x="431876" y="101448"/>
                </a:lnTo>
                <a:lnTo>
                  <a:pt x="441778" y="99518"/>
                </a:lnTo>
                <a:lnTo>
                  <a:pt x="449887" y="94129"/>
                </a:lnTo>
                <a:lnTo>
                  <a:pt x="454188" y="87838"/>
                </a:lnTo>
                <a:lnTo>
                  <a:pt x="454343" y="64556"/>
                </a:lnTo>
                <a:lnTo>
                  <a:pt x="450126" y="58209"/>
                </a:lnTo>
                <a:lnTo>
                  <a:pt x="442089" y="52712"/>
                </a:lnTo>
                <a:lnTo>
                  <a:pt x="432168" y="50650"/>
                </a:lnTo>
                <a:close/>
              </a:path>
              <a:path w="607059" h="152400">
                <a:moveTo>
                  <a:pt x="454343" y="64556"/>
                </a:moveTo>
                <a:lnTo>
                  <a:pt x="454188" y="87838"/>
                </a:lnTo>
                <a:lnTo>
                  <a:pt x="455382" y="86092"/>
                </a:lnTo>
                <a:lnTo>
                  <a:pt x="457441" y="76219"/>
                </a:lnTo>
                <a:lnTo>
                  <a:pt x="455514" y="66318"/>
                </a:lnTo>
                <a:lnTo>
                  <a:pt x="454343" y="6455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6209326" y="6886956"/>
            <a:ext cx="15817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35" dirty="0">
                <a:solidFill>
                  <a:srgbClr val="A62E5C"/>
                </a:solidFill>
                <a:latin typeface="Arial Black"/>
                <a:cs typeface="Arial Black"/>
              </a:rPr>
              <a:t>boolean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952062" y="8374626"/>
            <a:ext cx="4680585" cy="87058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R="57785" algn="ctr">
              <a:lnSpc>
                <a:spcPct val="100000"/>
              </a:lnSpc>
              <a:spcBef>
                <a:spcPts val="894"/>
              </a:spcBef>
            </a:pPr>
            <a:r>
              <a:rPr sz="3600" spc="-10" dirty="0">
                <a:solidFill>
                  <a:srgbClr val="171717"/>
                </a:solidFill>
                <a:latin typeface="Arial MT"/>
                <a:cs typeface="Arial MT"/>
              </a:rPr>
              <a:t>BinaryOperator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0345405" y="8733090"/>
            <a:ext cx="607060" cy="152400"/>
          </a:xfrm>
          <a:custGeom>
            <a:avLst/>
            <a:gdLst/>
            <a:ahLst/>
            <a:cxnLst/>
            <a:rect l="l" t="t" r="r" b="b"/>
            <a:pathLst>
              <a:path w="607059" h="152400">
                <a:moveTo>
                  <a:pt x="25500" y="49093"/>
                </a:moveTo>
                <a:lnTo>
                  <a:pt x="15606" y="51049"/>
                </a:lnTo>
                <a:lnTo>
                  <a:pt x="7510" y="56461"/>
                </a:lnTo>
                <a:lnTo>
                  <a:pt x="2035" y="64513"/>
                </a:lnTo>
                <a:lnTo>
                  <a:pt x="0" y="74392"/>
                </a:lnTo>
                <a:lnTo>
                  <a:pt x="1956" y="84287"/>
                </a:lnTo>
                <a:lnTo>
                  <a:pt x="7368" y="92382"/>
                </a:lnTo>
                <a:lnTo>
                  <a:pt x="15419" y="97857"/>
                </a:lnTo>
                <a:lnTo>
                  <a:pt x="25349" y="99893"/>
                </a:lnTo>
                <a:lnTo>
                  <a:pt x="35244" y="97936"/>
                </a:lnTo>
                <a:lnTo>
                  <a:pt x="43339" y="92525"/>
                </a:lnTo>
                <a:lnTo>
                  <a:pt x="48815" y="84473"/>
                </a:lnTo>
                <a:lnTo>
                  <a:pt x="50850" y="74594"/>
                </a:lnTo>
                <a:lnTo>
                  <a:pt x="48893" y="64699"/>
                </a:lnTo>
                <a:lnTo>
                  <a:pt x="43482" y="56604"/>
                </a:lnTo>
                <a:lnTo>
                  <a:pt x="35430" y="51128"/>
                </a:lnTo>
                <a:lnTo>
                  <a:pt x="25500" y="49093"/>
                </a:lnTo>
                <a:close/>
              </a:path>
              <a:path w="607059" h="152400">
                <a:moveTo>
                  <a:pt x="127151" y="49498"/>
                </a:moveTo>
                <a:lnTo>
                  <a:pt x="117256" y="51454"/>
                </a:lnTo>
                <a:lnTo>
                  <a:pt x="109160" y="56865"/>
                </a:lnTo>
                <a:lnTo>
                  <a:pt x="103684" y="64917"/>
                </a:lnTo>
                <a:lnTo>
                  <a:pt x="101649" y="74796"/>
                </a:lnTo>
                <a:lnTo>
                  <a:pt x="103606" y="84691"/>
                </a:lnTo>
                <a:lnTo>
                  <a:pt x="109017" y="92786"/>
                </a:lnTo>
                <a:lnTo>
                  <a:pt x="117069" y="98261"/>
                </a:lnTo>
                <a:lnTo>
                  <a:pt x="126998" y="100296"/>
                </a:lnTo>
                <a:lnTo>
                  <a:pt x="136893" y="98340"/>
                </a:lnTo>
                <a:lnTo>
                  <a:pt x="144989" y="92929"/>
                </a:lnTo>
                <a:lnTo>
                  <a:pt x="150464" y="84877"/>
                </a:lnTo>
                <a:lnTo>
                  <a:pt x="152500" y="74998"/>
                </a:lnTo>
                <a:lnTo>
                  <a:pt x="150543" y="65104"/>
                </a:lnTo>
                <a:lnTo>
                  <a:pt x="145132" y="57009"/>
                </a:lnTo>
                <a:lnTo>
                  <a:pt x="137080" y="51533"/>
                </a:lnTo>
                <a:lnTo>
                  <a:pt x="127151" y="49498"/>
                </a:lnTo>
                <a:close/>
              </a:path>
              <a:path w="607059" h="152400">
                <a:moveTo>
                  <a:pt x="228800" y="49902"/>
                </a:moveTo>
                <a:lnTo>
                  <a:pt x="218905" y="51858"/>
                </a:lnTo>
                <a:lnTo>
                  <a:pt x="210810" y="57270"/>
                </a:lnTo>
                <a:lnTo>
                  <a:pt x="205335" y="65322"/>
                </a:lnTo>
                <a:lnTo>
                  <a:pt x="203300" y="75200"/>
                </a:lnTo>
                <a:lnTo>
                  <a:pt x="205256" y="85095"/>
                </a:lnTo>
                <a:lnTo>
                  <a:pt x="210667" y="93191"/>
                </a:lnTo>
                <a:lnTo>
                  <a:pt x="218719" y="98666"/>
                </a:lnTo>
                <a:lnTo>
                  <a:pt x="228649" y="100702"/>
                </a:lnTo>
                <a:lnTo>
                  <a:pt x="238543" y="98745"/>
                </a:lnTo>
                <a:lnTo>
                  <a:pt x="246638" y="93334"/>
                </a:lnTo>
                <a:lnTo>
                  <a:pt x="252114" y="85282"/>
                </a:lnTo>
                <a:lnTo>
                  <a:pt x="254149" y="75403"/>
                </a:lnTo>
                <a:lnTo>
                  <a:pt x="252193" y="65508"/>
                </a:lnTo>
                <a:lnTo>
                  <a:pt x="246782" y="57413"/>
                </a:lnTo>
                <a:lnTo>
                  <a:pt x="238730" y="51937"/>
                </a:lnTo>
                <a:lnTo>
                  <a:pt x="228800" y="49902"/>
                </a:lnTo>
                <a:close/>
              </a:path>
              <a:path w="607059" h="152400">
                <a:moveTo>
                  <a:pt x="330450" y="50305"/>
                </a:moveTo>
                <a:lnTo>
                  <a:pt x="320555" y="52262"/>
                </a:lnTo>
                <a:lnTo>
                  <a:pt x="312460" y="57674"/>
                </a:lnTo>
                <a:lnTo>
                  <a:pt x="306985" y="65726"/>
                </a:lnTo>
                <a:lnTo>
                  <a:pt x="304949" y="75605"/>
                </a:lnTo>
                <a:lnTo>
                  <a:pt x="306906" y="85499"/>
                </a:lnTo>
                <a:lnTo>
                  <a:pt x="312317" y="93595"/>
                </a:lnTo>
                <a:lnTo>
                  <a:pt x="320369" y="99070"/>
                </a:lnTo>
                <a:lnTo>
                  <a:pt x="330299" y="101105"/>
                </a:lnTo>
                <a:lnTo>
                  <a:pt x="340194" y="99149"/>
                </a:lnTo>
                <a:lnTo>
                  <a:pt x="348289" y="93737"/>
                </a:lnTo>
                <a:lnTo>
                  <a:pt x="353765" y="85686"/>
                </a:lnTo>
                <a:lnTo>
                  <a:pt x="355800" y="75807"/>
                </a:lnTo>
                <a:lnTo>
                  <a:pt x="353843" y="65912"/>
                </a:lnTo>
                <a:lnTo>
                  <a:pt x="348432" y="57817"/>
                </a:lnTo>
                <a:lnTo>
                  <a:pt x="340380" y="52341"/>
                </a:lnTo>
                <a:lnTo>
                  <a:pt x="330450" y="50305"/>
                </a:lnTo>
                <a:close/>
              </a:path>
              <a:path w="607059" h="152400">
                <a:moveTo>
                  <a:pt x="454559" y="0"/>
                </a:moveTo>
                <a:lnTo>
                  <a:pt x="454303" y="64536"/>
                </a:lnTo>
                <a:lnTo>
                  <a:pt x="455493" y="66317"/>
                </a:lnTo>
                <a:lnTo>
                  <a:pt x="457410" y="76009"/>
                </a:lnTo>
                <a:lnTo>
                  <a:pt x="457327" y="76805"/>
                </a:lnTo>
                <a:lnTo>
                  <a:pt x="455414" y="86090"/>
                </a:lnTo>
                <a:lnTo>
                  <a:pt x="454210" y="87861"/>
                </a:lnTo>
                <a:lnTo>
                  <a:pt x="453953" y="152398"/>
                </a:lnTo>
                <a:lnTo>
                  <a:pt x="606656" y="76805"/>
                </a:lnTo>
                <a:lnTo>
                  <a:pt x="454559" y="0"/>
                </a:lnTo>
                <a:close/>
              </a:path>
              <a:path w="607059" h="152400">
                <a:moveTo>
                  <a:pt x="432100" y="50711"/>
                </a:moveTo>
                <a:lnTo>
                  <a:pt x="422205" y="52667"/>
                </a:lnTo>
                <a:lnTo>
                  <a:pt x="414110" y="58078"/>
                </a:lnTo>
                <a:lnTo>
                  <a:pt x="408634" y="66130"/>
                </a:lnTo>
                <a:lnTo>
                  <a:pt x="406599" y="76009"/>
                </a:lnTo>
                <a:lnTo>
                  <a:pt x="408556" y="85904"/>
                </a:lnTo>
                <a:lnTo>
                  <a:pt x="413967" y="93999"/>
                </a:lnTo>
                <a:lnTo>
                  <a:pt x="422019" y="99475"/>
                </a:lnTo>
                <a:lnTo>
                  <a:pt x="431899" y="101509"/>
                </a:lnTo>
                <a:lnTo>
                  <a:pt x="441844" y="99553"/>
                </a:lnTo>
                <a:lnTo>
                  <a:pt x="449939" y="94142"/>
                </a:lnTo>
                <a:lnTo>
                  <a:pt x="454210" y="87861"/>
                </a:lnTo>
                <a:lnTo>
                  <a:pt x="454303" y="64536"/>
                </a:lnTo>
                <a:lnTo>
                  <a:pt x="450082" y="58222"/>
                </a:lnTo>
                <a:lnTo>
                  <a:pt x="442030" y="52746"/>
                </a:lnTo>
                <a:lnTo>
                  <a:pt x="432100" y="50711"/>
                </a:lnTo>
                <a:close/>
              </a:path>
              <a:path w="607059" h="152400">
                <a:moveTo>
                  <a:pt x="454303" y="64536"/>
                </a:moveTo>
                <a:lnTo>
                  <a:pt x="454210" y="87861"/>
                </a:lnTo>
                <a:lnTo>
                  <a:pt x="455414" y="86090"/>
                </a:lnTo>
                <a:lnTo>
                  <a:pt x="457327" y="76805"/>
                </a:lnTo>
                <a:lnTo>
                  <a:pt x="457410" y="76009"/>
                </a:lnTo>
                <a:lnTo>
                  <a:pt x="455493" y="66317"/>
                </a:lnTo>
                <a:lnTo>
                  <a:pt x="454303" y="6453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9602857" y="8502396"/>
            <a:ext cx="7143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75" dirty="0">
                <a:solidFill>
                  <a:srgbClr val="A62E5C"/>
                </a:solidFill>
                <a:latin typeface="Arial Black"/>
                <a:cs typeface="Arial Black"/>
              </a:rPr>
              <a:t>T,</a:t>
            </a:r>
            <a:r>
              <a:rPr sz="3200" spc="-229" dirty="0">
                <a:solidFill>
                  <a:srgbClr val="A62E5C"/>
                </a:solidFill>
                <a:latin typeface="Arial Black"/>
                <a:cs typeface="Arial Black"/>
              </a:rPr>
              <a:t> </a:t>
            </a:r>
            <a:r>
              <a:rPr sz="3200" spc="-455" dirty="0">
                <a:solidFill>
                  <a:srgbClr val="A62E5C"/>
                </a:solidFill>
                <a:latin typeface="Arial Black"/>
                <a:cs typeface="Arial Black"/>
              </a:rPr>
              <a:t>T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5606661" y="8735969"/>
            <a:ext cx="607060" cy="152400"/>
          </a:xfrm>
          <a:custGeom>
            <a:avLst/>
            <a:gdLst/>
            <a:ahLst/>
            <a:cxnLst/>
            <a:rect l="l" t="t" r="r" b="b"/>
            <a:pathLst>
              <a:path w="607059" h="152400">
                <a:moveTo>
                  <a:pt x="25539" y="48526"/>
                </a:moveTo>
                <a:lnTo>
                  <a:pt x="15639" y="50470"/>
                </a:lnTo>
                <a:lnTo>
                  <a:pt x="7535" y="55870"/>
                </a:lnTo>
                <a:lnTo>
                  <a:pt x="2049" y="63915"/>
                </a:lnTo>
                <a:lnTo>
                  <a:pt x="0" y="73792"/>
                </a:lnTo>
                <a:lnTo>
                  <a:pt x="1943" y="83689"/>
                </a:lnTo>
                <a:lnTo>
                  <a:pt x="7343" y="91791"/>
                </a:lnTo>
                <a:lnTo>
                  <a:pt x="15387" y="97277"/>
                </a:lnTo>
                <a:lnTo>
                  <a:pt x="25260" y="99325"/>
                </a:lnTo>
                <a:lnTo>
                  <a:pt x="35211" y="97382"/>
                </a:lnTo>
                <a:lnTo>
                  <a:pt x="43314" y="91981"/>
                </a:lnTo>
                <a:lnTo>
                  <a:pt x="48801" y="83937"/>
                </a:lnTo>
                <a:lnTo>
                  <a:pt x="50850" y="74061"/>
                </a:lnTo>
                <a:lnTo>
                  <a:pt x="48907" y="64163"/>
                </a:lnTo>
                <a:lnTo>
                  <a:pt x="43507" y="56061"/>
                </a:lnTo>
                <a:lnTo>
                  <a:pt x="35463" y="50575"/>
                </a:lnTo>
                <a:lnTo>
                  <a:pt x="25539" y="48526"/>
                </a:lnTo>
                <a:close/>
              </a:path>
              <a:path w="607059" h="152400">
                <a:moveTo>
                  <a:pt x="127190" y="49065"/>
                </a:moveTo>
                <a:lnTo>
                  <a:pt x="117290" y="51009"/>
                </a:lnTo>
                <a:lnTo>
                  <a:pt x="109186" y="56409"/>
                </a:lnTo>
                <a:lnTo>
                  <a:pt x="103700" y="64454"/>
                </a:lnTo>
                <a:lnTo>
                  <a:pt x="101650" y="74330"/>
                </a:lnTo>
                <a:lnTo>
                  <a:pt x="103593" y="84227"/>
                </a:lnTo>
                <a:lnTo>
                  <a:pt x="108994" y="92329"/>
                </a:lnTo>
                <a:lnTo>
                  <a:pt x="117038" y="97816"/>
                </a:lnTo>
                <a:lnTo>
                  <a:pt x="126961" y="99865"/>
                </a:lnTo>
                <a:lnTo>
                  <a:pt x="136862" y="97921"/>
                </a:lnTo>
                <a:lnTo>
                  <a:pt x="144965" y="92520"/>
                </a:lnTo>
                <a:lnTo>
                  <a:pt x="150452" y="84476"/>
                </a:lnTo>
                <a:lnTo>
                  <a:pt x="152501" y="74599"/>
                </a:lnTo>
                <a:lnTo>
                  <a:pt x="150558" y="64702"/>
                </a:lnTo>
                <a:lnTo>
                  <a:pt x="145157" y="56600"/>
                </a:lnTo>
                <a:lnTo>
                  <a:pt x="137113" y="51114"/>
                </a:lnTo>
                <a:lnTo>
                  <a:pt x="127190" y="49065"/>
                </a:lnTo>
                <a:close/>
              </a:path>
              <a:path w="607059" h="152400">
                <a:moveTo>
                  <a:pt x="228828" y="49603"/>
                </a:moveTo>
                <a:lnTo>
                  <a:pt x="218935" y="51547"/>
                </a:lnTo>
                <a:lnTo>
                  <a:pt x="210835" y="56948"/>
                </a:lnTo>
                <a:lnTo>
                  <a:pt x="205350" y="64993"/>
                </a:lnTo>
                <a:lnTo>
                  <a:pt x="203301" y="74869"/>
                </a:lnTo>
                <a:lnTo>
                  <a:pt x="205244" y="84766"/>
                </a:lnTo>
                <a:lnTo>
                  <a:pt x="210645" y="92868"/>
                </a:lnTo>
                <a:lnTo>
                  <a:pt x="218689" y="98355"/>
                </a:lnTo>
                <a:lnTo>
                  <a:pt x="228612" y="100403"/>
                </a:lnTo>
                <a:lnTo>
                  <a:pt x="238512" y="98460"/>
                </a:lnTo>
                <a:lnTo>
                  <a:pt x="246616" y="93059"/>
                </a:lnTo>
                <a:lnTo>
                  <a:pt x="252103" y="85014"/>
                </a:lnTo>
                <a:lnTo>
                  <a:pt x="254152" y="75138"/>
                </a:lnTo>
                <a:lnTo>
                  <a:pt x="252209" y="65241"/>
                </a:lnTo>
                <a:lnTo>
                  <a:pt x="246807" y="57139"/>
                </a:lnTo>
                <a:lnTo>
                  <a:pt x="238759" y="51653"/>
                </a:lnTo>
                <a:lnTo>
                  <a:pt x="228828" y="49603"/>
                </a:lnTo>
                <a:close/>
              </a:path>
              <a:path w="607059" h="152400">
                <a:moveTo>
                  <a:pt x="330479" y="50143"/>
                </a:moveTo>
                <a:lnTo>
                  <a:pt x="320586" y="52086"/>
                </a:lnTo>
                <a:lnTo>
                  <a:pt x="312486" y="57487"/>
                </a:lnTo>
                <a:lnTo>
                  <a:pt x="307001" y="65531"/>
                </a:lnTo>
                <a:lnTo>
                  <a:pt x="304952" y="75407"/>
                </a:lnTo>
                <a:lnTo>
                  <a:pt x="306895" y="85305"/>
                </a:lnTo>
                <a:lnTo>
                  <a:pt x="312296" y="93407"/>
                </a:lnTo>
                <a:lnTo>
                  <a:pt x="320340" y="98894"/>
                </a:lnTo>
                <a:lnTo>
                  <a:pt x="330263" y="100942"/>
                </a:lnTo>
                <a:lnTo>
                  <a:pt x="340163" y="98998"/>
                </a:lnTo>
                <a:lnTo>
                  <a:pt x="348267" y="93598"/>
                </a:lnTo>
                <a:lnTo>
                  <a:pt x="353753" y="85553"/>
                </a:lnTo>
                <a:lnTo>
                  <a:pt x="355803" y="75678"/>
                </a:lnTo>
                <a:lnTo>
                  <a:pt x="353859" y="65780"/>
                </a:lnTo>
                <a:lnTo>
                  <a:pt x="348457" y="57677"/>
                </a:lnTo>
                <a:lnTo>
                  <a:pt x="340410" y="52191"/>
                </a:lnTo>
                <a:lnTo>
                  <a:pt x="330479" y="50143"/>
                </a:lnTo>
                <a:close/>
              </a:path>
              <a:path w="607059" h="152400">
                <a:moveTo>
                  <a:pt x="454659" y="0"/>
                </a:moveTo>
                <a:lnTo>
                  <a:pt x="454321" y="64542"/>
                </a:lnTo>
                <a:lnTo>
                  <a:pt x="455505" y="66319"/>
                </a:lnTo>
                <a:lnTo>
                  <a:pt x="457453" y="76216"/>
                </a:lnTo>
                <a:lnTo>
                  <a:pt x="455404" y="86092"/>
                </a:lnTo>
                <a:lnTo>
                  <a:pt x="454198" y="87860"/>
                </a:lnTo>
                <a:lnTo>
                  <a:pt x="453859" y="152398"/>
                </a:lnTo>
                <a:lnTo>
                  <a:pt x="606653" y="77007"/>
                </a:lnTo>
                <a:lnTo>
                  <a:pt x="454659" y="0"/>
                </a:lnTo>
                <a:close/>
              </a:path>
              <a:path w="607059" h="152400">
                <a:moveTo>
                  <a:pt x="432130" y="50681"/>
                </a:moveTo>
                <a:lnTo>
                  <a:pt x="422235" y="52625"/>
                </a:lnTo>
                <a:lnTo>
                  <a:pt x="414132" y="58025"/>
                </a:lnTo>
                <a:lnTo>
                  <a:pt x="408646" y="66070"/>
                </a:lnTo>
                <a:lnTo>
                  <a:pt x="406603" y="75947"/>
                </a:lnTo>
                <a:lnTo>
                  <a:pt x="408544" y="85844"/>
                </a:lnTo>
                <a:lnTo>
                  <a:pt x="413942" y="93946"/>
                </a:lnTo>
                <a:lnTo>
                  <a:pt x="421985" y="99432"/>
                </a:lnTo>
                <a:lnTo>
                  <a:pt x="431863" y="101480"/>
                </a:lnTo>
                <a:lnTo>
                  <a:pt x="441814" y="99537"/>
                </a:lnTo>
                <a:lnTo>
                  <a:pt x="449918" y="94137"/>
                </a:lnTo>
                <a:lnTo>
                  <a:pt x="454198" y="87860"/>
                </a:lnTo>
                <a:lnTo>
                  <a:pt x="454321" y="64542"/>
                </a:lnTo>
                <a:lnTo>
                  <a:pt x="450103" y="58216"/>
                </a:lnTo>
                <a:lnTo>
                  <a:pt x="442059" y="52730"/>
                </a:lnTo>
                <a:lnTo>
                  <a:pt x="432130" y="50681"/>
                </a:lnTo>
                <a:close/>
              </a:path>
              <a:path w="607059" h="152400">
                <a:moveTo>
                  <a:pt x="454321" y="64542"/>
                </a:moveTo>
                <a:lnTo>
                  <a:pt x="454198" y="87860"/>
                </a:lnTo>
                <a:lnTo>
                  <a:pt x="455404" y="86092"/>
                </a:lnTo>
                <a:lnTo>
                  <a:pt x="457453" y="76216"/>
                </a:lnTo>
                <a:lnTo>
                  <a:pt x="455505" y="66319"/>
                </a:lnTo>
                <a:lnTo>
                  <a:pt x="454321" y="6454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6200615" y="8505444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45" dirty="0">
                <a:solidFill>
                  <a:srgbClr val="A62E5C"/>
                </a:solidFill>
                <a:latin typeface="Arial Black"/>
                <a:cs typeface="Arial Black"/>
              </a:rPr>
              <a:t>T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508EA00F-938D-C38A-7951-19E9FFD2DE6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22</a:t>
            </a:fld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2280">
              <a:lnSpc>
                <a:spcPct val="100000"/>
              </a:lnSpc>
              <a:spcBef>
                <a:spcPts val="100"/>
              </a:spcBef>
            </a:pPr>
            <a:r>
              <a:rPr dirty="0"/>
              <a:t>Functional</a:t>
            </a:r>
            <a:r>
              <a:rPr spc="90" dirty="0"/>
              <a:t> </a:t>
            </a:r>
            <a:r>
              <a:rPr spc="-10" dirty="0"/>
              <a:t>Composition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0554" y="2877534"/>
            <a:ext cx="3448050" cy="1102360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77165" rIns="0" bIns="0" rtlCol="0">
            <a:spAutoFit/>
          </a:bodyPr>
          <a:lstStyle/>
          <a:p>
            <a:pPr marL="617855">
              <a:lnSpc>
                <a:spcPct val="100000"/>
              </a:lnSpc>
              <a:spcBef>
                <a:spcPts val="1395"/>
              </a:spcBef>
            </a:pPr>
            <a:r>
              <a:rPr sz="4000" spc="-295" dirty="0">
                <a:solidFill>
                  <a:srgbClr val="171717"/>
                </a:solidFill>
                <a:latin typeface="Arial Black"/>
                <a:cs typeface="Arial Black"/>
              </a:rPr>
              <a:t>Function</a:t>
            </a:r>
            <a:endParaRPr sz="4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89843" y="2877534"/>
            <a:ext cx="3448050" cy="1102360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77165" rIns="0" bIns="0" rtlCol="0">
            <a:spAutoFit/>
          </a:bodyPr>
          <a:lstStyle/>
          <a:p>
            <a:pPr marL="617855">
              <a:lnSpc>
                <a:spcPct val="100000"/>
              </a:lnSpc>
              <a:spcBef>
                <a:spcPts val="1395"/>
              </a:spcBef>
            </a:pPr>
            <a:r>
              <a:rPr sz="4000" spc="-295" dirty="0">
                <a:solidFill>
                  <a:srgbClr val="171717"/>
                </a:solidFill>
                <a:latin typeface="Arial Black"/>
                <a:cs typeface="Arial Black"/>
              </a:rPr>
              <a:t>Function</a:t>
            </a:r>
            <a:endParaRPr sz="40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37880" y="3042411"/>
            <a:ext cx="21463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340" dirty="0">
                <a:solidFill>
                  <a:srgbClr val="171717"/>
                </a:solidFill>
                <a:latin typeface="Arial Black"/>
                <a:cs typeface="Arial Black"/>
              </a:rPr>
              <a:t>andThen</a:t>
            </a:r>
            <a:endParaRPr sz="40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50554" y="4592481"/>
            <a:ext cx="3448050" cy="1102360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78435" rIns="0" bIns="0" rtlCol="0">
            <a:spAutoFit/>
          </a:bodyPr>
          <a:lstStyle/>
          <a:p>
            <a:pPr marL="617855">
              <a:lnSpc>
                <a:spcPct val="100000"/>
              </a:lnSpc>
              <a:spcBef>
                <a:spcPts val="1405"/>
              </a:spcBef>
            </a:pPr>
            <a:r>
              <a:rPr sz="4000" spc="-295" dirty="0">
                <a:solidFill>
                  <a:srgbClr val="171717"/>
                </a:solidFill>
                <a:latin typeface="Arial Black"/>
                <a:cs typeface="Arial Black"/>
              </a:rPr>
              <a:t>Function</a:t>
            </a:r>
            <a:endParaRPr sz="40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89843" y="4592481"/>
            <a:ext cx="3448050" cy="1102360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78435" rIns="0" bIns="0" rtlCol="0">
            <a:spAutoFit/>
          </a:bodyPr>
          <a:lstStyle/>
          <a:p>
            <a:pPr marL="617855">
              <a:lnSpc>
                <a:spcPct val="100000"/>
              </a:lnSpc>
              <a:spcBef>
                <a:spcPts val="1405"/>
              </a:spcBef>
            </a:pPr>
            <a:r>
              <a:rPr sz="4000" spc="-295" dirty="0">
                <a:solidFill>
                  <a:srgbClr val="171717"/>
                </a:solidFill>
                <a:latin typeface="Arial Black"/>
                <a:cs typeface="Arial Black"/>
              </a:rPr>
              <a:t>Function</a:t>
            </a:r>
            <a:endParaRPr sz="40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97399" y="4758435"/>
            <a:ext cx="22282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375" dirty="0">
                <a:solidFill>
                  <a:srgbClr val="171717"/>
                </a:solidFill>
                <a:latin typeface="Arial Black"/>
                <a:cs typeface="Arial Black"/>
              </a:rPr>
              <a:t>compose</a:t>
            </a:r>
            <a:endParaRPr sz="40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50554" y="6307428"/>
            <a:ext cx="3448050" cy="1102360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76530" rIns="0" bIns="0" rtlCol="0">
            <a:spAutoFit/>
          </a:bodyPr>
          <a:lstStyle/>
          <a:p>
            <a:pPr marL="532765">
              <a:lnSpc>
                <a:spcPct val="100000"/>
              </a:lnSpc>
              <a:spcBef>
                <a:spcPts val="1390"/>
              </a:spcBef>
            </a:pPr>
            <a:r>
              <a:rPr sz="4000" spc="-345" dirty="0">
                <a:solidFill>
                  <a:srgbClr val="171717"/>
                </a:solidFill>
                <a:latin typeface="Arial Black"/>
                <a:cs typeface="Arial Black"/>
              </a:rPr>
              <a:t>Predicate</a:t>
            </a:r>
            <a:endParaRPr sz="40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89843" y="6307428"/>
            <a:ext cx="3448050" cy="1102360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76530" rIns="0" bIns="0" rtlCol="0">
            <a:spAutoFit/>
          </a:bodyPr>
          <a:lstStyle/>
          <a:p>
            <a:pPr marL="532765">
              <a:lnSpc>
                <a:spcPct val="100000"/>
              </a:lnSpc>
              <a:spcBef>
                <a:spcPts val="1390"/>
              </a:spcBef>
            </a:pPr>
            <a:r>
              <a:rPr sz="4000" spc="-345" dirty="0">
                <a:solidFill>
                  <a:srgbClr val="171717"/>
                </a:solidFill>
                <a:latin typeface="Arial Black"/>
                <a:cs typeface="Arial Black"/>
              </a:rPr>
              <a:t>Predicate</a:t>
            </a:r>
            <a:endParaRPr sz="40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47480" y="6471411"/>
            <a:ext cx="927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345" dirty="0">
                <a:solidFill>
                  <a:srgbClr val="171717"/>
                </a:solidFill>
                <a:latin typeface="Arial Black"/>
                <a:cs typeface="Arial Black"/>
              </a:rPr>
              <a:t>and</a:t>
            </a:r>
            <a:endParaRPr sz="4000">
              <a:latin typeface="Arial Black"/>
              <a:cs typeface="Arial Black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2405DB8-F25F-43D2-92A1-80C32FF6C17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23</a:t>
            </a:fld>
            <a:endParaRPr lang="en-I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Specialized</a:t>
            </a:r>
            <a:r>
              <a:rPr spc="-120" dirty="0"/>
              <a:t> </a:t>
            </a:r>
            <a:r>
              <a:rPr dirty="0"/>
              <a:t>Standard</a:t>
            </a:r>
            <a:r>
              <a:rPr spc="-125" dirty="0"/>
              <a:t> </a:t>
            </a:r>
            <a:r>
              <a:rPr dirty="0"/>
              <a:t>Functional</a:t>
            </a:r>
            <a:r>
              <a:rPr spc="-130" dirty="0"/>
              <a:t> </a:t>
            </a:r>
            <a:r>
              <a:rPr spc="35" dirty="0"/>
              <a:t>Interfaces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3874" y="2500602"/>
            <a:ext cx="5887085" cy="914400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61925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275"/>
              </a:spcBef>
            </a:pPr>
            <a:r>
              <a:rPr sz="3200" spc="-10" dirty="0">
                <a:solidFill>
                  <a:srgbClr val="2A9FBC"/>
                </a:solidFill>
                <a:latin typeface="Arial MT"/>
                <a:cs typeface="Arial MT"/>
              </a:rPr>
              <a:t>X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Function&lt;</a:t>
            </a:r>
            <a:r>
              <a:rPr sz="3200" spc="-10" dirty="0">
                <a:solidFill>
                  <a:srgbClr val="A62E5C"/>
                </a:solidFill>
                <a:latin typeface="Arial MT"/>
                <a:cs typeface="Arial MT"/>
              </a:rPr>
              <a:t>R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3874" y="3727263"/>
            <a:ext cx="5887085" cy="914400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marR="57150" algn="ctr">
              <a:lnSpc>
                <a:spcPct val="100000"/>
              </a:lnSpc>
              <a:spcBef>
                <a:spcPts val="1265"/>
              </a:spcBef>
            </a:pPr>
            <a:r>
              <a:rPr sz="3200" spc="-10" dirty="0">
                <a:solidFill>
                  <a:srgbClr val="2A9FBC"/>
                </a:solidFill>
                <a:latin typeface="Arial MT"/>
                <a:cs typeface="Arial MT"/>
              </a:rPr>
              <a:t>X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To</a:t>
            </a:r>
            <a:r>
              <a:rPr sz="3200" spc="-10" dirty="0">
                <a:solidFill>
                  <a:srgbClr val="2A9FBC"/>
                </a:solidFill>
                <a:latin typeface="Arial MT"/>
                <a:cs typeface="Arial MT"/>
              </a:rPr>
              <a:t>Y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Function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3874" y="4959247"/>
            <a:ext cx="5887085" cy="914400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260"/>
              </a:spcBef>
            </a:pP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To</a:t>
            </a:r>
            <a:r>
              <a:rPr sz="3200" spc="-10" dirty="0">
                <a:solidFill>
                  <a:srgbClr val="2A9FBC"/>
                </a:solidFill>
                <a:latin typeface="Arial MT"/>
                <a:cs typeface="Arial MT"/>
              </a:rPr>
              <a:t>X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Function&lt;</a:t>
            </a:r>
            <a:r>
              <a:rPr sz="3200" spc="-10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3874" y="6193123"/>
            <a:ext cx="5887085" cy="914400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265"/>
              </a:spcBef>
            </a:pP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To</a:t>
            </a:r>
            <a:r>
              <a:rPr sz="3200" spc="-10" dirty="0">
                <a:solidFill>
                  <a:srgbClr val="2A9FBC"/>
                </a:solidFill>
                <a:latin typeface="Arial MT"/>
                <a:cs typeface="Arial MT"/>
              </a:rPr>
              <a:t>X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BiFunction&lt;</a:t>
            </a:r>
            <a:r>
              <a:rPr sz="3200" spc="-10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,</a:t>
            </a:r>
            <a:r>
              <a:rPr sz="3200" spc="-10" dirty="0">
                <a:solidFill>
                  <a:srgbClr val="A62E5C"/>
                </a:solidFill>
                <a:latin typeface="Arial MT"/>
                <a:cs typeface="Arial MT"/>
              </a:rPr>
              <a:t>U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3874" y="7426999"/>
            <a:ext cx="5887085" cy="914400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61290" rIns="0" bIns="0" rtlCol="0">
            <a:spAutoFit/>
          </a:bodyPr>
          <a:lstStyle/>
          <a:p>
            <a:pPr marR="57785" algn="ctr">
              <a:lnSpc>
                <a:spcPct val="100000"/>
              </a:lnSpc>
              <a:spcBef>
                <a:spcPts val="1270"/>
              </a:spcBef>
            </a:pPr>
            <a:r>
              <a:rPr sz="3200" spc="-10" dirty="0">
                <a:solidFill>
                  <a:srgbClr val="2A9FBC"/>
                </a:solidFill>
                <a:latin typeface="Arial MT"/>
                <a:cs typeface="Arial MT"/>
              </a:rPr>
              <a:t>X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UnaryOperator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07173" y="7426999"/>
            <a:ext cx="5887085" cy="914400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61290" rIns="0" bIns="0" rtlCol="0">
            <a:spAutoFit/>
          </a:bodyPr>
          <a:lstStyle/>
          <a:p>
            <a:pPr marR="57785" algn="ctr">
              <a:lnSpc>
                <a:spcPct val="100000"/>
              </a:lnSpc>
              <a:spcBef>
                <a:spcPts val="1270"/>
              </a:spcBef>
            </a:pPr>
            <a:r>
              <a:rPr sz="3200" spc="-10" dirty="0">
                <a:solidFill>
                  <a:srgbClr val="2A9FBC"/>
                </a:solidFill>
                <a:latin typeface="Arial MT"/>
                <a:cs typeface="Arial MT"/>
              </a:rPr>
              <a:t>X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BinaryOperator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07173" y="2500602"/>
            <a:ext cx="5887085" cy="914400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61925" rIns="0" bIns="0" rtlCol="0">
            <a:spAutoFit/>
          </a:bodyPr>
          <a:lstStyle/>
          <a:p>
            <a:pPr marR="57150" algn="ctr">
              <a:lnSpc>
                <a:spcPct val="100000"/>
              </a:lnSpc>
              <a:spcBef>
                <a:spcPts val="1275"/>
              </a:spcBef>
            </a:pPr>
            <a:r>
              <a:rPr sz="3200" spc="-10" dirty="0">
                <a:solidFill>
                  <a:srgbClr val="2A9FBC"/>
                </a:solidFill>
                <a:latin typeface="Arial MT"/>
                <a:cs typeface="Arial MT"/>
              </a:rPr>
              <a:t>X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Predicate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07173" y="3727263"/>
            <a:ext cx="5887085" cy="914400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marR="57785" algn="ctr">
              <a:lnSpc>
                <a:spcPct val="100000"/>
              </a:lnSpc>
              <a:spcBef>
                <a:spcPts val="1265"/>
              </a:spcBef>
            </a:pPr>
            <a:r>
              <a:rPr sz="3200" spc="-10" dirty="0">
                <a:solidFill>
                  <a:srgbClr val="2A9FBC"/>
                </a:solidFill>
                <a:latin typeface="Arial MT"/>
                <a:cs typeface="Arial MT"/>
              </a:rPr>
              <a:t>X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Consumer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07173" y="6193123"/>
            <a:ext cx="5887085" cy="914400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marR="57150" algn="ctr">
              <a:lnSpc>
                <a:spcPct val="100000"/>
              </a:lnSpc>
              <a:spcBef>
                <a:spcPts val="1265"/>
              </a:spcBef>
            </a:pPr>
            <a:r>
              <a:rPr sz="3200" spc="-10" dirty="0">
                <a:solidFill>
                  <a:srgbClr val="2A9FBC"/>
                </a:solidFill>
                <a:latin typeface="Arial MT"/>
                <a:cs typeface="Arial MT"/>
              </a:rPr>
              <a:t>X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Supplier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07173" y="4953923"/>
            <a:ext cx="5887085" cy="914400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59385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255"/>
              </a:spcBef>
            </a:pP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Obj</a:t>
            </a:r>
            <a:r>
              <a:rPr sz="3200" spc="-10" dirty="0">
                <a:solidFill>
                  <a:srgbClr val="2A9FBC"/>
                </a:solidFill>
                <a:latin typeface="Arial MT"/>
                <a:cs typeface="Arial MT"/>
              </a:rPr>
              <a:t>X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Consumer&lt;</a:t>
            </a:r>
            <a:r>
              <a:rPr sz="3200" spc="-10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69973" y="8871204"/>
            <a:ext cx="44684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85" dirty="0">
                <a:solidFill>
                  <a:srgbClr val="2A9FBC"/>
                </a:solidFill>
                <a:latin typeface="Arial MT"/>
                <a:cs typeface="Arial MT"/>
              </a:rPr>
              <a:t>X</a:t>
            </a:r>
            <a:r>
              <a:rPr sz="3200" spc="-185" dirty="0">
                <a:solidFill>
                  <a:srgbClr val="171717"/>
                </a:solidFill>
                <a:latin typeface="Arial Black"/>
                <a:cs typeface="Arial Black"/>
              </a:rPr>
              <a:t>,</a:t>
            </a:r>
            <a:r>
              <a:rPr sz="3200" spc="-229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2A9FBC"/>
                </a:solidFill>
                <a:latin typeface="Arial MT"/>
                <a:cs typeface="Arial MT"/>
              </a:rPr>
              <a:t>Y</a:t>
            </a:r>
            <a:r>
              <a:rPr sz="3200" spc="-45" dirty="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sz="3200" spc="-425" dirty="0">
                <a:solidFill>
                  <a:srgbClr val="171717"/>
                </a:solidFill>
                <a:latin typeface="Arial Black"/>
                <a:cs typeface="Arial Black"/>
              </a:rPr>
              <a:t>=</a:t>
            </a:r>
            <a:r>
              <a:rPr sz="3200" spc="-225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3200" spc="-265" dirty="0">
                <a:solidFill>
                  <a:srgbClr val="171717"/>
                </a:solidFill>
                <a:latin typeface="Arial Black"/>
                <a:cs typeface="Arial Black"/>
              </a:rPr>
              <a:t>Int,</a:t>
            </a:r>
            <a:r>
              <a:rPr sz="3200" spc="-229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3200" spc="-260" dirty="0">
                <a:solidFill>
                  <a:srgbClr val="171717"/>
                </a:solidFill>
                <a:latin typeface="Arial Black"/>
                <a:cs typeface="Arial Black"/>
              </a:rPr>
              <a:t>Long,</a:t>
            </a:r>
            <a:r>
              <a:rPr sz="3200" spc="-225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3200" spc="-180" dirty="0">
                <a:solidFill>
                  <a:srgbClr val="171717"/>
                </a:solidFill>
                <a:latin typeface="Arial Black"/>
                <a:cs typeface="Arial Black"/>
              </a:rPr>
              <a:t>Double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13450" y="8871204"/>
            <a:ext cx="42100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25" dirty="0">
                <a:solidFill>
                  <a:srgbClr val="171717"/>
                </a:solidFill>
                <a:latin typeface="Arial Black"/>
                <a:cs typeface="Arial Black"/>
              </a:rPr>
              <a:t>Extra:</a:t>
            </a:r>
            <a:r>
              <a:rPr sz="3200" spc="-210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3200" spc="-10" dirty="0">
                <a:solidFill>
                  <a:srgbClr val="2A9FBC"/>
                </a:solidFill>
                <a:latin typeface="Arial MT"/>
                <a:cs typeface="Arial MT"/>
              </a:rPr>
              <a:t>Boolean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Supplier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A2183E7-62D9-AFC2-68CB-4028736DF34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24</a:t>
            </a:fld>
            <a:endParaRPr lang="en-I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623367"/>
            <a:ext cx="16459200" cy="571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2009" y="4376420"/>
            <a:ext cx="148266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Up</a:t>
            </a:r>
            <a:r>
              <a:rPr sz="6000" spc="-305" dirty="0"/>
              <a:t> </a:t>
            </a:r>
            <a:r>
              <a:rPr sz="6000" spc="-100" dirty="0"/>
              <a:t>Next:</a:t>
            </a:r>
            <a:r>
              <a:rPr sz="6000" spc="-305" dirty="0"/>
              <a:t> </a:t>
            </a:r>
            <a:r>
              <a:rPr sz="6000" spc="-35" dirty="0"/>
              <a:t>Working</a:t>
            </a:r>
            <a:r>
              <a:rPr sz="6000" spc="-310" dirty="0"/>
              <a:t> </a:t>
            </a:r>
            <a:r>
              <a:rPr sz="6000" spc="75" dirty="0"/>
              <a:t>with</a:t>
            </a:r>
            <a:r>
              <a:rPr sz="6000" spc="-305" dirty="0"/>
              <a:t> </a:t>
            </a:r>
            <a:r>
              <a:rPr sz="6000" spc="-75" dirty="0"/>
              <a:t>Streams</a:t>
            </a:r>
            <a:r>
              <a:rPr sz="6000" spc="-310" dirty="0"/>
              <a:t> </a:t>
            </a:r>
            <a:r>
              <a:rPr sz="6000" dirty="0"/>
              <a:t>–</a:t>
            </a:r>
            <a:r>
              <a:rPr sz="6000" spc="-310" dirty="0"/>
              <a:t> </a:t>
            </a:r>
            <a:r>
              <a:rPr sz="6000" dirty="0"/>
              <a:t>The</a:t>
            </a:r>
            <a:r>
              <a:rPr sz="6000" spc="-305" dirty="0"/>
              <a:t> </a:t>
            </a:r>
            <a:r>
              <a:rPr sz="6000" spc="-10" dirty="0"/>
              <a:t>Basics</a:t>
            </a:r>
            <a:endParaRPr sz="6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67399-E281-C40B-B934-AD395CC5130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25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7763" y="4059428"/>
            <a:ext cx="124745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Understanding</a:t>
            </a:r>
            <a:r>
              <a:rPr sz="6000" spc="260" dirty="0"/>
              <a:t> </a:t>
            </a:r>
            <a:r>
              <a:rPr sz="6000" dirty="0"/>
              <a:t>Functional</a:t>
            </a:r>
            <a:r>
              <a:rPr sz="6000" spc="254" dirty="0"/>
              <a:t> </a:t>
            </a:r>
            <a:r>
              <a:rPr sz="6000" spc="35" dirty="0"/>
              <a:t>Interfaces</a:t>
            </a:r>
            <a:endParaRPr sz="60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D20623-8D2F-7B57-8E88-160C5B94E4A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3455">
              <a:lnSpc>
                <a:spcPct val="100000"/>
              </a:lnSpc>
              <a:spcBef>
                <a:spcPts val="100"/>
              </a:spcBef>
            </a:pPr>
            <a:r>
              <a:rPr dirty="0"/>
              <a:t>Understanding</a:t>
            </a:r>
            <a:r>
              <a:rPr spc="225" dirty="0"/>
              <a:t> </a:t>
            </a:r>
            <a:r>
              <a:rPr dirty="0"/>
              <a:t>Functional</a:t>
            </a:r>
            <a:r>
              <a:rPr spc="225" dirty="0"/>
              <a:t> </a:t>
            </a:r>
            <a:r>
              <a:rPr spc="35" dirty="0"/>
              <a:t>Interfaces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9612" y="2768092"/>
            <a:ext cx="160623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00" dirty="0">
                <a:solidFill>
                  <a:srgbClr val="171717"/>
                </a:solidFill>
                <a:latin typeface="Arial Black"/>
                <a:cs typeface="Arial Black"/>
              </a:rPr>
              <a:t>A</a:t>
            </a:r>
            <a:r>
              <a:rPr sz="4000" spc="-285" dirty="0">
                <a:solidFill>
                  <a:srgbClr val="171717"/>
                </a:solidFill>
                <a:latin typeface="Arial Black"/>
                <a:cs typeface="Arial Black"/>
              </a:rPr>
              <a:t> functional</a:t>
            </a:r>
            <a:r>
              <a:rPr sz="4000" spc="-290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4000" spc="-305" dirty="0">
                <a:solidFill>
                  <a:srgbClr val="171717"/>
                </a:solidFill>
                <a:latin typeface="Arial Black"/>
                <a:cs typeface="Arial Black"/>
              </a:rPr>
              <a:t>interface</a:t>
            </a:r>
            <a:r>
              <a:rPr sz="4000" spc="-300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4000" spc="-415" dirty="0">
                <a:solidFill>
                  <a:srgbClr val="171717"/>
                </a:solidFill>
                <a:latin typeface="Arial Black"/>
                <a:cs typeface="Arial Black"/>
              </a:rPr>
              <a:t>is</a:t>
            </a:r>
            <a:r>
              <a:rPr sz="4000" spc="-290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4000" spc="-375" dirty="0">
                <a:solidFill>
                  <a:srgbClr val="171717"/>
                </a:solidFill>
                <a:latin typeface="Arial Black"/>
                <a:cs typeface="Arial Black"/>
              </a:rPr>
              <a:t>an</a:t>
            </a:r>
            <a:r>
              <a:rPr sz="4000" spc="-290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4000" spc="-305" dirty="0">
                <a:solidFill>
                  <a:srgbClr val="171717"/>
                </a:solidFill>
                <a:latin typeface="Arial Black"/>
                <a:cs typeface="Arial Black"/>
              </a:rPr>
              <a:t>interface</a:t>
            </a:r>
            <a:r>
              <a:rPr sz="4000" spc="-295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4000" spc="-360" dirty="0">
                <a:solidFill>
                  <a:srgbClr val="171717"/>
                </a:solidFill>
                <a:latin typeface="Arial Black"/>
                <a:cs typeface="Arial Black"/>
              </a:rPr>
              <a:t>with</a:t>
            </a:r>
            <a:r>
              <a:rPr sz="4000" spc="-285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4000" spc="-480" dirty="0">
                <a:solidFill>
                  <a:srgbClr val="171717"/>
                </a:solidFill>
                <a:latin typeface="Arial Black"/>
                <a:cs typeface="Arial Black"/>
              </a:rPr>
              <a:t>a</a:t>
            </a:r>
            <a:r>
              <a:rPr sz="4000" spc="-285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4000" spc="-325" dirty="0">
                <a:solidFill>
                  <a:srgbClr val="FF0000"/>
                </a:solidFill>
                <a:latin typeface="Arial Black"/>
                <a:cs typeface="Arial Black"/>
              </a:rPr>
              <a:t>single</a:t>
            </a:r>
            <a:r>
              <a:rPr sz="4000" spc="-29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4000" spc="-345" dirty="0">
                <a:solidFill>
                  <a:srgbClr val="FF0000"/>
                </a:solidFill>
                <a:latin typeface="Arial Black"/>
                <a:cs typeface="Arial Black"/>
              </a:rPr>
              <a:t>abstract</a:t>
            </a:r>
            <a:r>
              <a:rPr sz="4000" spc="-29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4000" spc="-315" dirty="0">
                <a:solidFill>
                  <a:srgbClr val="FF0000"/>
                </a:solidFill>
                <a:latin typeface="Arial Black"/>
                <a:cs typeface="Arial Black"/>
              </a:rPr>
              <a:t>method</a:t>
            </a:r>
            <a:endParaRPr sz="4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7777" y="7146193"/>
            <a:ext cx="5611495" cy="186118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endParaRPr sz="2400">
              <a:latin typeface="Times New Roman"/>
              <a:cs typeface="Times New Roman"/>
            </a:endParaRPr>
          </a:p>
          <a:p>
            <a:pPr marL="695960" marR="1888489" indent="-336550">
              <a:lnSpc>
                <a:spcPct val="100800"/>
              </a:lnSpc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interface</a:t>
            </a:r>
            <a:r>
              <a:rPr sz="2400" spc="-9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05A28"/>
                </a:solidFill>
                <a:latin typeface="Arial MT"/>
                <a:cs typeface="Arial MT"/>
              </a:rPr>
              <a:t>FileFilter</a:t>
            </a:r>
            <a:r>
              <a:rPr sz="2400" spc="-90" dirty="0">
                <a:solidFill>
                  <a:srgbClr val="F05A28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{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boolean</a:t>
            </a:r>
            <a:r>
              <a:rPr sz="2400" spc="-10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A9FBC"/>
                </a:solidFill>
                <a:latin typeface="Arial MT"/>
                <a:cs typeface="Arial MT"/>
              </a:rPr>
              <a:t>accept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File</a:t>
            </a:r>
            <a:r>
              <a:rPr sz="2400" spc="-100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171717"/>
                </a:solidFill>
                <a:latin typeface="Arial MT"/>
                <a:cs typeface="Arial MT"/>
              </a:rPr>
              <a:t>f);</a:t>
            </a:r>
            <a:endParaRPr sz="2400">
              <a:latin typeface="Arial MT"/>
              <a:cs typeface="Arial MT"/>
            </a:endParaRPr>
          </a:p>
          <a:p>
            <a:pPr marL="359410">
              <a:lnSpc>
                <a:spcPct val="100000"/>
              </a:lnSpc>
            </a:pP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3918" y="7146193"/>
            <a:ext cx="7976870" cy="186118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endParaRPr sz="2400">
              <a:latin typeface="Times New Roman"/>
              <a:cs typeface="Times New Roman"/>
            </a:endParaRPr>
          </a:p>
          <a:p>
            <a:pPr marL="359410">
              <a:lnSpc>
                <a:spcPct val="100000"/>
              </a:lnSpc>
            </a:pP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interface</a:t>
            </a:r>
            <a:r>
              <a:rPr sz="2400" spc="-16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05A28"/>
                </a:solidFill>
                <a:latin typeface="Arial MT"/>
                <a:cs typeface="Arial MT"/>
              </a:rPr>
              <a:t>ActionListener</a:t>
            </a:r>
            <a:r>
              <a:rPr sz="2400" spc="-100" dirty="0">
                <a:solidFill>
                  <a:srgbClr val="F05A28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{</a:t>
            </a:r>
            <a:endParaRPr sz="2400">
              <a:latin typeface="Arial MT"/>
              <a:cs typeface="Arial MT"/>
            </a:endParaRPr>
          </a:p>
          <a:p>
            <a:pPr marL="69596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void</a:t>
            </a:r>
            <a:r>
              <a:rPr sz="2400" spc="-2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Arial MT"/>
                <a:cs typeface="Arial MT"/>
              </a:rPr>
              <a:t>actionPerformed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2400" spc="-10" dirty="0">
                <a:solidFill>
                  <a:srgbClr val="A62E5C"/>
                </a:solidFill>
                <a:latin typeface="Arial MT"/>
                <a:cs typeface="Arial MT"/>
              </a:rPr>
              <a:t>ActionEvent</a:t>
            </a:r>
            <a:r>
              <a:rPr sz="2400" spc="-25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171717"/>
                </a:solidFill>
                <a:latin typeface="Arial MT"/>
                <a:cs typeface="Arial MT"/>
              </a:rPr>
              <a:t>e);</a:t>
            </a:r>
            <a:endParaRPr sz="2400">
              <a:latin typeface="Arial MT"/>
              <a:cs typeface="Arial MT"/>
            </a:endParaRPr>
          </a:p>
          <a:p>
            <a:pPr marL="359410">
              <a:lnSpc>
                <a:spcPct val="100000"/>
              </a:lnSpc>
            </a:pP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12777" y="4366360"/>
            <a:ext cx="4465320" cy="186118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endParaRPr sz="2400">
              <a:latin typeface="Times New Roman"/>
              <a:cs typeface="Times New Roman"/>
            </a:endParaRPr>
          </a:p>
          <a:p>
            <a:pPr marL="695960" marR="1348740" indent="-336550">
              <a:lnSpc>
                <a:spcPct val="100800"/>
              </a:lnSpc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interface</a:t>
            </a:r>
            <a:r>
              <a:rPr sz="2400" spc="-10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05A28"/>
                </a:solidFill>
                <a:latin typeface="Arial MT"/>
                <a:cs typeface="Arial MT"/>
              </a:rPr>
              <a:t>Runnable</a:t>
            </a:r>
            <a:r>
              <a:rPr sz="2400" spc="-100" dirty="0">
                <a:solidFill>
                  <a:srgbClr val="F05A28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{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void</a:t>
            </a:r>
            <a:r>
              <a:rPr sz="2400" spc="-5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Arial MT"/>
                <a:cs typeface="Arial MT"/>
              </a:rPr>
              <a:t>run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();</a:t>
            </a:r>
            <a:endParaRPr sz="2400">
              <a:latin typeface="Arial MT"/>
              <a:cs typeface="Arial MT"/>
            </a:endParaRPr>
          </a:p>
          <a:p>
            <a:pPr marL="359410">
              <a:lnSpc>
                <a:spcPct val="100000"/>
              </a:lnSpc>
            </a:pP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10430" y="4366360"/>
            <a:ext cx="6154420" cy="186118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endParaRPr sz="2400">
              <a:latin typeface="Times New Roman"/>
              <a:cs typeface="Times New Roman"/>
            </a:endParaRPr>
          </a:p>
          <a:p>
            <a:pPr marL="695960" marR="2193290" indent="-336550">
              <a:lnSpc>
                <a:spcPct val="100800"/>
              </a:lnSpc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interface</a:t>
            </a:r>
            <a:r>
              <a:rPr sz="2400" spc="-12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05A28"/>
                </a:solidFill>
                <a:latin typeface="Arial MT"/>
                <a:cs typeface="Arial MT"/>
              </a:rPr>
              <a:t>Comparator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&lt;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r>
              <a:rPr sz="2400" spc="-12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{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int</a:t>
            </a:r>
            <a:r>
              <a:rPr sz="2400" spc="-5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A9FBC"/>
                </a:solidFill>
                <a:latin typeface="Arial MT"/>
                <a:cs typeface="Arial MT"/>
              </a:rPr>
              <a:t>compare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2400" spc="-95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o1,</a:t>
            </a:r>
            <a:r>
              <a:rPr sz="2400" spc="-9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2400" spc="-95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171717"/>
                </a:solidFill>
                <a:latin typeface="Arial MT"/>
                <a:cs typeface="Arial MT"/>
              </a:rPr>
              <a:t>o2);</a:t>
            </a:r>
            <a:endParaRPr sz="2400">
              <a:latin typeface="Arial MT"/>
              <a:cs typeface="Arial MT"/>
            </a:endParaRPr>
          </a:p>
          <a:p>
            <a:pPr marL="359410">
              <a:lnSpc>
                <a:spcPct val="100000"/>
              </a:lnSpc>
            </a:pP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4047E76-B54C-DC4B-5E88-33C9C962CD1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8994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The</a:t>
            </a:r>
            <a:r>
              <a:rPr spc="-240" dirty="0"/>
              <a:t> </a:t>
            </a:r>
            <a:r>
              <a:rPr dirty="0"/>
              <a:t>@FunctionalInterface</a:t>
            </a:r>
            <a:r>
              <a:rPr spc="-245" dirty="0"/>
              <a:t> </a:t>
            </a:r>
            <a:r>
              <a:rPr spc="40" dirty="0"/>
              <a:t>Annotation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0258" y="6105652"/>
            <a:ext cx="9281160" cy="229933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 algn="ctr">
              <a:lnSpc>
                <a:spcPts val="4079"/>
              </a:lnSpc>
              <a:spcBef>
                <a:spcPts val="835"/>
              </a:spcBef>
            </a:pPr>
            <a:r>
              <a:rPr sz="4000" spc="-415" dirty="0">
                <a:solidFill>
                  <a:srgbClr val="171717"/>
                </a:solidFill>
                <a:latin typeface="Arial Black"/>
                <a:cs typeface="Arial Black"/>
              </a:rPr>
              <a:t>Expresses</a:t>
            </a:r>
            <a:r>
              <a:rPr sz="4000" spc="-290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4000" spc="-295" dirty="0">
                <a:solidFill>
                  <a:srgbClr val="171717"/>
                </a:solidFill>
                <a:latin typeface="Arial Black"/>
                <a:cs typeface="Arial Black"/>
              </a:rPr>
              <a:t>that</a:t>
            </a:r>
            <a:r>
              <a:rPr sz="4000" spc="-285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4000" spc="-375" dirty="0">
                <a:solidFill>
                  <a:srgbClr val="171717"/>
                </a:solidFill>
                <a:latin typeface="Arial Black"/>
                <a:cs typeface="Arial Black"/>
              </a:rPr>
              <a:t>an</a:t>
            </a:r>
            <a:r>
              <a:rPr sz="4000" spc="-290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4000" spc="-305" dirty="0">
                <a:solidFill>
                  <a:srgbClr val="171717"/>
                </a:solidFill>
                <a:latin typeface="Arial Black"/>
                <a:cs typeface="Arial Black"/>
              </a:rPr>
              <a:t>interface</a:t>
            </a:r>
            <a:r>
              <a:rPr sz="4000" spc="-290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4000" spc="-415" dirty="0">
                <a:solidFill>
                  <a:srgbClr val="171717"/>
                </a:solidFill>
                <a:latin typeface="Arial Black"/>
                <a:cs typeface="Arial Black"/>
              </a:rPr>
              <a:t>is</a:t>
            </a:r>
            <a:r>
              <a:rPr sz="4000" spc="-290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4000" spc="-285" dirty="0">
                <a:solidFill>
                  <a:srgbClr val="171717"/>
                </a:solidFill>
                <a:latin typeface="Arial Black"/>
                <a:cs typeface="Arial Black"/>
              </a:rPr>
              <a:t>intented </a:t>
            </a:r>
            <a:r>
              <a:rPr sz="4000" spc="-254" dirty="0">
                <a:solidFill>
                  <a:srgbClr val="171717"/>
                </a:solidFill>
                <a:latin typeface="Arial Black"/>
                <a:cs typeface="Arial Black"/>
              </a:rPr>
              <a:t>to</a:t>
            </a:r>
            <a:r>
              <a:rPr sz="4000" spc="-295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4000" spc="-270" dirty="0">
                <a:solidFill>
                  <a:srgbClr val="171717"/>
                </a:solidFill>
                <a:latin typeface="Arial Black"/>
                <a:cs typeface="Arial Black"/>
              </a:rPr>
              <a:t>be</a:t>
            </a:r>
            <a:r>
              <a:rPr sz="4000" spc="-295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4000" spc="-320" dirty="0">
                <a:solidFill>
                  <a:srgbClr val="171717"/>
                </a:solidFill>
                <a:latin typeface="Arial Black"/>
                <a:cs typeface="Arial Black"/>
              </a:rPr>
              <a:t>used</a:t>
            </a:r>
            <a:r>
              <a:rPr sz="4000" spc="-285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4000" spc="-484" dirty="0">
                <a:solidFill>
                  <a:srgbClr val="171717"/>
                </a:solidFill>
                <a:latin typeface="Arial Black"/>
                <a:cs typeface="Arial Black"/>
              </a:rPr>
              <a:t>as</a:t>
            </a:r>
            <a:r>
              <a:rPr sz="4000" spc="-295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4000" spc="-480" dirty="0">
                <a:solidFill>
                  <a:srgbClr val="171717"/>
                </a:solidFill>
                <a:latin typeface="Arial Black"/>
                <a:cs typeface="Arial Black"/>
              </a:rPr>
              <a:t>a</a:t>
            </a:r>
            <a:r>
              <a:rPr sz="4000" spc="-280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4000" spc="-285" dirty="0">
                <a:solidFill>
                  <a:srgbClr val="171717"/>
                </a:solidFill>
                <a:latin typeface="Arial Black"/>
                <a:cs typeface="Arial Black"/>
              </a:rPr>
              <a:t>functional</a:t>
            </a:r>
            <a:r>
              <a:rPr sz="4000" spc="-290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4000" spc="-315" dirty="0">
                <a:solidFill>
                  <a:srgbClr val="171717"/>
                </a:solidFill>
                <a:latin typeface="Arial Black"/>
                <a:cs typeface="Arial Black"/>
              </a:rPr>
              <a:t>interface</a:t>
            </a:r>
            <a:endParaRPr sz="40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4209"/>
              </a:spcBef>
            </a:pPr>
            <a:r>
              <a:rPr sz="4000" spc="-310" dirty="0">
                <a:solidFill>
                  <a:srgbClr val="171717"/>
                </a:solidFill>
                <a:latin typeface="Arial Black"/>
                <a:cs typeface="Arial Black"/>
              </a:rPr>
              <a:t>Not</a:t>
            </a:r>
            <a:r>
              <a:rPr sz="4000" spc="-295" dirty="0">
                <a:solidFill>
                  <a:srgbClr val="171717"/>
                </a:solidFill>
                <a:latin typeface="Arial Black"/>
                <a:cs typeface="Arial Black"/>
              </a:rPr>
              <a:t> required</a:t>
            </a:r>
            <a:endParaRPr sz="40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60083" y="2986373"/>
            <a:ext cx="6967855" cy="2280285"/>
          </a:xfrm>
          <a:custGeom>
            <a:avLst/>
            <a:gdLst/>
            <a:ahLst/>
            <a:cxnLst/>
            <a:rect l="l" t="t" r="r" b="b"/>
            <a:pathLst>
              <a:path w="6967855" h="2280285">
                <a:moveTo>
                  <a:pt x="0" y="0"/>
                </a:moveTo>
                <a:lnTo>
                  <a:pt x="6967833" y="0"/>
                </a:lnTo>
                <a:lnTo>
                  <a:pt x="6967833" y="2279917"/>
                </a:lnTo>
                <a:lnTo>
                  <a:pt x="0" y="2279917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20083" y="3777912"/>
            <a:ext cx="4439285" cy="1078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interface</a:t>
            </a:r>
            <a:r>
              <a:rPr sz="2400" spc="-10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05A28"/>
                </a:solidFill>
                <a:latin typeface="Arial MT"/>
                <a:cs typeface="Arial MT"/>
              </a:rPr>
              <a:t>ProductFilter</a:t>
            </a:r>
            <a:r>
              <a:rPr sz="2400" spc="-100" dirty="0">
                <a:solidFill>
                  <a:srgbClr val="F05A28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{</a:t>
            </a:r>
            <a:endParaRPr sz="2400">
              <a:latin typeface="Arial MT"/>
              <a:cs typeface="Arial MT"/>
            </a:endParaRPr>
          </a:p>
          <a:p>
            <a:pPr marL="33655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boolean</a:t>
            </a:r>
            <a:r>
              <a:rPr sz="2400" spc="-9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A9FBC"/>
                </a:solidFill>
                <a:latin typeface="Arial MT"/>
                <a:cs typeface="Arial MT"/>
              </a:rPr>
              <a:t>test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Product</a:t>
            </a:r>
            <a:r>
              <a:rPr sz="2400" spc="-95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product);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60083" y="2986373"/>
            <a:ext cx="6967855" cy="2280285"/>
          </a:xfrm>
          <a:custGeom>
            <a:avLst/>
            <a:gdLst/>
            <a:ahLst/>
            <a:cxnLst/>
            <a:rect l="l" t="t" r="r" b="b"/>
            <a:pathLst>
              <a:path w="6967855" h="2280285">
                <a:moveTo>
                  <a:pt x="0" y="0"/>
                </a:moveTo>
                <a:lnTo>
                  <a:pt x="6967833" y="0"/>
                </a:lnTo>
                <a:lnTo>
                  <a:pt x="6967833" y="2279917"/>
                </a:lnTo>
                <a:lnTo>
                  <a:pt x="0" y="2279917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20083" y="3412152"/>
            <a:ext cx="4439285" cy="144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10" dirty="0">
                <a:solidFill>
                  <a:srgbClr val="727272"/>
                </a:solidFill>
                <a:latin typeface="Arial MT"/>
                <a:cs typeface="Arial MT"/>
              </a:rPr>
              <a:t>@FunctionalInterface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interface</a:t>
            </a:r>
            <a:r>
              <a:rPr sz="2400" spc="-10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05A28"/>
                </a:solidFill>
                <a:latin typeface="Arial MT"/>
                <a:cs typeface="Arial MT"/>
              </a:rPr>
              <a:t>ProductFilter</a:t>
            </a:r>
            <a:r>
              <a:rPr sz="2400" spc="-100" dirty="0">
                <a:solidFill>
                  <a:srgbClr val="F05A28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{</a:t>
            </a:r>
            <a:endParaRPr sz="2400">
              <a:latin typeface="Arial MT"/>
              <a:cs typeface="Arial MT"/>
            </a:endParaRPr>
          </a:p>
          <a:p>
            <a:pPr marL="33655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boolean</a:t>
            </a:r>
            <a:r>
              <a:rPr sz="2400" spc="-9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A9FBC"/>
                </a:solidFill>
                <a:latin typeface="Arial MT"/>
                <a:cs typeface="Arial MT"/>
              </a:rPr>
              <a:t>test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Product</a:t>
            </a:r>
            <a:r>
              <a:rPr sz="2400" spc="-95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product);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2067" y="2854421"/>
            <a:ext cx="1433926" cy="1433926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634683" y="2960973"/>
            <a:ext cx="7018655" cy="2696210"/>
            <a:chOff x="5634683" y="2960973"/>
            <a:chExt cx="7018655" cy="2696210"/>
          </a:xfrm>
        </p:grpSpPr>
        <p:sp>
          <p:nvSpPr>
            <p:cNvPr id="10" name="object 10"/>
            <p:cNvSpPr/>
            <p:nvPr/>
          </p:nvSpPr>
          <p:spPr>
            <a:xfrm>
              <a:off x="5660083" y="2986373"/>
              <a:ext cx="6967855" cy="2645410"/>
            </a:xfrm>
            <a:custGeom>
              <a:avLst/>
              <a:gdLst/>
              <a:ahLst/>
              <a:cxnLst/>
              <a:rect l="l" t="t" r="r" b="b"/>
              <a:pathLst>
                <a:path w="6967855" h="2645410">
                  <a:moveTo>
                    <a:pt x="6967832" y="0"/>
                  </a:moveTo>
                  <a:lnTo>
                    <a:pt x="0" y="0"/>
                  </a:lnTo>
                  <a:lnTo>
                    <a:pt x="0" y="2645069"/>
                  </a:lnTo>
                  <a:lnTo>
                    <a:pt x="6967832" y="2645069"/>
                  </a:lnTo>
                  <a:lnTo>
                    <a:pt x="6967832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60083" y="2986373"/>
              <a:ext cx="6967855" cy="2645410"/>
            </a:xfrm>
            <a:custGeom>
              <a:avLst/>
              <a:gdLst/>
              <a:ahLst/>
              <a:cxnLst/>
              <a:rect l="l" t="t" r="r" b="b"/>
              <a:pathLst>
                <a:path w="6967855" h="2645410">
                  <a:moveTo>
                    <a:pt x="0" y="0"/>
                  </a:moveTo>
                  <a:lnTo>
                    <a:pt x="6967833" y="0"/>
                  </a:lnTo>
                  <a:lnTo>
                    <a:pt x="6967833" y="2645070"/>
                  </a:lnTo>
                  <a:lnTo>
                    <a:pt x="0" y="2645070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007383" y="3370580"/>
            <a:ext cx="4464685" cy="1863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7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727272"/>
                </a:solidFill>
                <a:latin typeface="Arial MT"/>
                <a:cs typeface="Arial MT"/>
              </a:rPr>
              <a:t>@FunctionalInterface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interface</a:t>
            </a:r>
            <a:r>
              <a:rPr sz="2400" spc="-10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05A28"/>
                </a:solidFill>
                <a:latin typeface="Arial MT"/>
                <a:cs typeface="Arial MT"/>
              </a:rPr>
              <a:t>ProductFilter</a:t>
            </a:r>
            <a:r>
              <a:rPr sz="2400" spc="-100" dirty="0">
                <a:solidFill>
                  <a:srgbClr val="F05A28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{</a:t>
            </a:r>
            <a:endParaRPr sz="2400">
              <a:latin typeface="Arial MT"/>
              <a:cs typeface="Arial MT"/>
            </a:endParaRPr>
          </a:p>
          <a:p>
            <a:pPr marL="349250" marR="5080">
              <a:lnSpc>
                <a:spcPct val="100800"/>
              </a:lnSpc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boolean</a:t>
            </a:r>
            <a:r>
              <a:rPr sz="2400" spc="-9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A9FBC"/>
                </a:solidFill>
                <a:latin typeface="Arial MT"/>
                <a:cs typeface="Arial MT"/>
              </a:rPr>
              <a:t>test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Product</a:t>
            </a:r>
            <a:r>
              <a:rPr sz="2400" spc="-95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product);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void</a:t>
            </a:r>
            <a:r>
              <a:rPr sz="2400" spc="-8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A9FBC"/>
                </a:solidFill>
                <a:latin typeface="Arial MT"/>
                <a:cs typeface="Arial MT"/>
              </a:rPr>
              <a:t>print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Product</a:t>
            </a:r>
            <a:r>
              <a:rPr sz="2400" spc="-80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product);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09815" y="3163510"/>
            <a:ext cx="961390" cy="815975"/>
          </a:xfrm>
          <a:custGeom>
            <a:avLst/>
            <a:gdLst/>
            <a:ahLst/>
            <a:cxnLst/>
            <a:rect l="l" t="t" r="r" b="b"/>
            <a:pathLst>
              <a:path w="961389" h="815975">
                <a:moveTo>
                  <a:pt x="552909" y="0"/>
                </a:moveTo>
                <a:lnTo>
                  <a:pt x="552909" y="203936"/>
                </a:lnTo>
                <a:lnTo>
                  <a:pt x="0" y="203936"/>
                </a:lnTo>
                <a:lnTo>
                  <a:pt x="0" y="611811"/>
                </a:lnTo>
                <a:lnTo>
                  <a:pt x="552909" y="611811"/>
                </a:lnTo>
                <a:lnTo>
                  <a:pt x="552909" y="815748"/>
                </a:lnTo>
                <a:lnTo>
                  <a:pt x="960782" y="407874"/>
                </a:lnTo>
                <a:lnTo>
                  <a:pt x="55290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1BD4331-551A-9873-D718-6C5C24639AD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6800" y="4059428"/>
            <a:ext cx="1382521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Common</a:t>
            </a:r>
            <a:r>
              <a:rPr sz="6000" spc="-40" dirty="0"/>
              <a:t> </a:t>
            </a:r>
            <a:r>
              <a:rPr sz="6000" dirty="0"/>
              <a:t>Standard</a:t>
            </a:r>
            <a:r>
              <a:rPr sz="6000" spc="-55" dirty="0"/>
              <a:t> </a:t>
            </a:r>
            <a:r>
              <a:rPr sz="6000" dirty="0"/>
              <a:t>Functional</a:t>
            </a:r>
            <a:r>
              <a:rPr sz="6000" spc="-35" dirty="0"/>
              <a:t> </a:t>
            </a:r>
            <a:r>
              <a:rPr sz="6000" spc="35" dirty="0"/>
              <a:t>Interfaces</a:t>
            </a:r>
            <a:endParaRPr sz="60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BC474C-DC2F-5966-F6C0-27B9EFEA586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9090">
              <a:lnSpc>
                <a:spcPct val="100000"/>
              </a:lnSpc>
              <a:spcBef>
                <a:spcPts val="100"/>
              </a:spcBef>
            </a:pPr>
            <a:r>
              <a:rPr dirty="0"/>
              <a:t>Common</a:t>
            </a:r>
            <a:r>
              <a:rPr spc="-75" dirty="0"/>
              <a:t> </a:t>
            </a:r>
            <a:r>
              <a:rPr dirty="0"/>
              <a:t>Standard</a:t>
            </a:r>
            <a:r>
              <a:rPr spc="-55" dirty="0"/>
              <a:t> </a:t>
            </a:r>
            <a:r>
              <a:rPr dirty="0"/>
              <a:t>Functional</a:t>
            </a:r>
            <a:r>
              <a:rPr spc="-70" dirty="0"/>
              <a:t> </a:t>
            </a:r>
            <a:r>
              <a:rPr spc="35" dirty="0"/>
              <a:t>Interfaces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67097" y="2650204"/>
            <a:ext cx="6154420" cy="1544320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211454" rIns="0" bIns="0" rtlCol="0">
            <a:spAutoFit/>
          </a:bodyPr>
          <a:lstStyle/>
          <a:p>
            <a:pPr marL="695960" marR="2279015" indent="-336550">
              <a:lnSpc>
                <a:spcPct val="100000"/>
              </a:lnSpc>
              <a:spcBef>
                <a:spcPts val="1664"/>
              </a:spcBef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interface</a:t>
            </a:r>
            <a:r>
              <a:rPr sz="2400" spc="-7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Arial MT"/>
                <a:cs typeface="Arial MT"/>
              </a:rPr>
              <a:t>Function</a:t>
            </a:r>
            <a:r>
              <a:rPr sz="2400" spc="-25" dirty="0">
                <a:solidFill>
                  <a:srgbClr val="171717"/>
                </a:solidFill>
                <a:latin typeface="Arial MT"/>
                <a:cs typeface="Arial MT"/>
              </a:rPr>
              <a:t>&lt;</a:t>
            </a:r>
            <a:r>
              <a:rPr sz="2400" spc="-25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2400" spc="-25" dirty="0">
                <a:solidFill>
                  <a:srgbClr val="171717"/>
                </a:solidFill>
                <a:latin typeface="Arial MT"/>
                <a:cs typeface="Arial MT"/>
              </a:rPr>
              <a:t>,</a:t>
            </a:r>
            <a:r>
              <a:rPr sz="2400" spc="-7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R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r>
              <a:rPr sz="2400" spc="-7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{ 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R</a:t>
            </a:r>
            <a:r>
              <a:rPr sz="2400" spc="-40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A9FBC"/>
                </a:solidFill>
                <a:latin typeface="Arial MT"/>
                <a:cs typeface="Arial MT"/>
              </a:rPr>
              <a:t>apply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2400" spc="-90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value);</a:t>
            </a:r>
            <a:endParaRPr sz="2400">
              <a:latin typeface="Arial MT"/>
              <a:cs typeface="Arial MT"/>
            </a:endParaRPr>
          </a:p>
          <a:p>
            <a:pPr marL="359410">
              <a:lnSpc>
                <a:spcPct val="100000"/>
              </a:lnSpc>
              <a:spcBef>
                <a:spcPts val="25"/>
              </a:spcBef>
            </a:pP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67097" y="5118421"/>
            <a:ext cx="6154420" cy="1544320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206375" rIns="0" bIns="0" rtlCol="0">
            <a:spAutoFit/>
          </a:bodyPr>
          <a:lstStyle/>
          <a:p>
            <a:pPr marL="695960" marR="2396490" indent="-336550">
              <a:lnSpc>
                <a:spcPct val="100800"/>
              </a:lnSpc>
              <a:spcBef>
                <a:spcPts val="1625"/>
              </a:spcBef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interface</a:t>
            </a:r>
            <a:r>
              <a:rPr sz="2400" spc="-12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05A28"/>
                </a:solidFill>
                <a:latin typeface="Arial MT"/>
                <a:cs typeface="Arial MT"/>
              </a:rPr>
              <a:t>Consumer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&lt;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r>
              <a:rPr sz="2400" spc="-114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{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void</a:t>
            </a:r>
            <a:r>
              <a:rPr sz="2400" spc="-8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A9FBC"/>
                </a:solidFill>
                <a:latin typeface="Arial MT"/>
                <a:cs typeface="Arial MT"/>
              </a:rPr>
              <a:t>accept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2400" spc="-120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value);</a:t>
            </a:r>
            <a:endParaRPr sz="2400">
              <a:latin typeface="Arial MT"/>
              <a:cs typeface="Arial MT"/>
            </a:endParaRPr>
          </a:p>
          <a:p>
            <a:pPr marL="359410">
              <a:lnSpc>
                <a:spcPct val="100000"/>
              </a:lnSpc>
              <a:spcBef>
                <a:spcPts val="25"/>
              </a:spcBef>
            </a:pP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67097" y="7586636"/>
            <a:ext cx="6154420" cy="1544320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207010" rIns="0" bIns="0" rtlCol="0">
            <a:spAutoFit/>
          </a:bodyPr>
          <a:lstStyle/>
          <a:p>
            <a:pPr marL="690880" marR="2683510" indent="-331470">
              <a:lnSpc>
                <a:spcPct val="100800"/>
              </a:lnSpc>
              <a:spcBef>
                <a:spcPts val="1630"/>
              </a:spcBef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interface</a:t>
            </a:r>
            <a:r>
              <a:rPr sz="2400" spc="-11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05A28"/>
                </a:solidFill>
                <a:latin typeface="Arial MT"/>
                <a:cs typeface="Arial MT"/>
              </a:rPr>
              <a:t>Supplier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&lt;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r>
              <a:rPr sz="2400" spc="-11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{ 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2400" spc="-55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Arial MT"/>
                <a:cs typeface="Arial MT"/>
              </a:rPr>
              <a:t>get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();</a:t>
            </a:r>
            <a:endParaRPr sz="2400">
              <a:latin typeface="Arial MT"/>
              <a:cs typeface="Arial MT"/>
            </a:endParaRPr>
          </a:p>
          <a:p>
            <a:pPr marL="359410">
              <a:lnSpc>
                <a:spcPct val="100000"/>
              </a:lnSpc>
              <a:spcBef>
                <a:spcPts val="25"/>
              </a:spcBef>
            </a:pP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41697" y="3346058"/>
            <a:ext cx="1825625" cy="152400"/>
          </a:xfrm>
          <a:custGeom>
            <a:avLst/>
            <a:gdLst/>
            <a:ahLst/>
            <a:cxnLst/>
            <a:rect l="l" t="t" r="r" b="b"/>
            <a:pathLst>
              <a:path w="1825625" h="152400">
                <a:moveTo>
                  <a:pt x="25400" y="50798"/>
                </a:moveTo>
                <a:lnTo>
                  <a:pt x="15513" y="52794"/>
                </a:lnTo>
                <a:lnTo>
                  <a:pt x="7439" y="58238"/>
                </a:lnTo>
                <a:lnTo>
                  <a:pt x="1996" y="66312"/>
                </a:lnTo>
                <a:lnTo>
                  <a:pt x="0" y="76198"/>
                </a:lnTo>
                <a:lnTo>
                  <a:pt x="1996" y="86085"/>
                </a:lnTo>
                <a:lnTo>
                  <a:pt x="7439" y="94159"/>
                </a:lnTo>
                <a:lnTo>
                  <a:pt x="15513" y="99602"/>
                </a:lnTo>
                <a:lnTo>
                  <a:pt x="25450" y="101598"/>
                </a:lnTo>
                <a:lnTo>
                  <a:pt x="35337" y="99602"/>
                </a:lnTo>
                <a:lnTo>
                  <a:pt x="43410" y="94159"/>
                </a:lnTo>
                <a:lnTo>
                  <a:pt x="48854" y="86085"/>
                </a:lnTo>
                <a:lnTo>
                  <a:pt x="50850" y="76198"/>
                </a:lnTo>
                <a:lnTo>
                  <a:pt x="48854" y="66312"/>
                </a:lnTo>
                <a:lnTo>
                  <a:pt x="43410" y="58238"/>
                </a:lnTo>
                <a:lnTo>
                  <a:pt x="35337" y="52794"/>
                </a:lnTo>
                <a:lnTo>
                  <a:pt x="25400" y="50798"/>
                </a:lnTo>
                <a:close/>
              </a:path>
              <a:path w="1825625" h="152400">
                <a:moveTo>
                  <a:pt x="127050" y="50798"/>
                </a:moveTo>
                <a:lnTo>
                  <a:pt x="117163" y="52794"/>
                </a:lnTo>
                <a:lnTo>
                  <a:pt x="109090" y="58238"/>
                </a:lnTo>
                <a:lnTo>
                  <a:pt x="103646" y="66312"/>
                </a:lnTo>
                <a:lnTo>
                  <a:pt x="101650" y="76198"/>
                </a:lnTo>
                <a:lnTo>
                  <a:pt x="103646" y="86085"/>
                </a:lnTo>
                <a:lnTo>
                  <a:pt x="109090" y="94159"/>
                </a:lnTo>
                <a:lnTo>
                  <a:pt x="117163" y="99602"/>
                </a:lnTo>
                <a:lnTo>
                  <a:pt x="127101" y="101598"/>
                </a:lnTo>
                <a:lnTo>
                  <a:pt x="136988" y="99602"/>
                </a:lnTo>
                <a:lnTo>
                  <a:pt x="145061" y="94159"/>
                </a:lnTo>
                <a:lnTo>
                  <a:pt x="150505" y="86085"/>
                </a:lnTo>
                <a:lnTo>
                  <a:pt x="152501" y="76198"/>
                </a:lnTo>
                <a:lnTo>
                  <a:pt x="150505" y="66312"/>
                </a:lnTo>
                <a:lnTo>
                  <a:pt x="145061" y="58238"/>
                </a:lnTo>
                <a:lnTo>
                  <a:pt x="136988" y="52794"/>
                </a:lnTo>
                <a:lnTo>
                  <a:pt x="127050" y="50798"/>
                </a:lnTo>
                <a:close/>
              </a:path>
              <a:path w="1825625" h="152400">
                <a:moveTo>
                  <a:pt x="228701" y="50798"/>
                </a:moveTo>
                <a:lnTo>
                  <a:pt x="218814" y="52794"/>
                </a:lnTo>
                <a:lnTo>
                  <a:pt x="210740" y="58238"/>
                </a:lnTo>
                <a:lnTo>
                  <a:pt x="205297" y="66312"/>
                </a:lnTo>
                <a:lnTo>
                  <a:pt x="203301" y="76198"/>
                </a:lnTo>
                <a:lnTo>
                  <a:pt x="205297" y="86085"/>
                </a:lnTo>
                <a:lnTo>
                  <a:pt x="210740" y="94159"/>
                </a:lnTo>
                <a:lnTo>
                  <a:pt x="218814" y="99602"/>
                </a:lnTo>
                <a:lnTo>
                  <a:pt x="228752" y="101598"/>
                </a:lnTo>
                <a:lnTo>
                  <a:pt x="238638" y="99602"/>
                </a:lnTo>
                <a:lnTo>
                  <a:pt x="246712" y="94159"/>
                </a:lnTo>
                <a:lnTo>
                  <a:pt x="252156" y="86085"/>
                </a:lnTo>
                <a:lnTo>
                  <a:pt x="254152" y="76198"/>
                </a:lnTo>
                <a:lnTo>
                  <a:pt x="252156" y="66312"/>
                </a:lnTo>
                <a:lnTo>
                  <a:pt x="246712" y="58238"/>
                </a:lnTo>
                <a:lnTo>
                  <a:pt x="238638" y="52794"/>
                </a:lnTo>
                <a:lnTo>
                  <a:pt x="228701" y="50798"/>
                </a:lnTo>
                <a:close/>
              </a:path>
              <a:path w="1825625" h="152400">
                <a:moveTo>
                  <a:pt x="330352" y="50798"/>
                </a:moveTo>
                <a:lnTo>
                  <a:pt x="320465" y="52794"/>
                </a:lnTo>
                <a:lnTo>
                  <a:pt x="312391" y="58238"/>
                </a:lnTo>
                <a:lnTo>
                  <a:pt x="306948" y="66312"/>
                </a:lnTo>
                <a:lnTo>
                  <a:pt x="304952" y="76198"/>
                </a:lnTo>
                <a:lnTo>
                  <a:pt x="306948" y="86085"/>
                </a:lnTo>
                <a:lnTo>
                  <a:pt x="312391" y="94159"/>
                </a:lnTo>
                <a:lnTo>
                  <a:pt x="320465" y="99602"/>
                </a:lnTo>
                <a:lnTo>
                  <a:pt x="330403" y="101598"/>
                </a:lnTo>
                <a:lnTo>
                  <a:pt x="340289" y="99602"/>
                </a:lnTo>
                <a:lnTo>
                  <a:pt x="348363" y="94159"/>
                </a:lnTo>
                <a:lnTo>
                  <a:pt x="353807" y="86085"/>
                </a:lnTo>
                <a:lnTo>
                  <a:pt x="355803" y="76198"/>
                </a:lnTo>
                <a:lnTo>
                  <a:pt x="353807" y="66312"/>
                </a:lnTo>
                <a:lnTo>
                  <a:pt x="348363" y="58238"/>
                </a:lnTo>
                <a:lnTo>
                  <a:pt x="340289" y="52794"/>
                </a:lnTo>
                <a:lnTo>
                  <a:pt x="330352" y="50798"/>
                </a:lnTo>
                <a:close/>
              </a:path>
              <a:path w="1825625" h="152400">
                <a:moveTo>
                  <a:pt x="432003" y="50800"/>
                </a:moveTo>
                <a:lnTo>
                  <a:pt x="422116" y="52796"/>
                </a:lnTo>
                <a:lnTo>
                  <a:pt x="414042" y="58239"/>
                </a:lnTo>
                <a:lnTo>
                  <a:pt x="408599" y="66313"/>
                </a:lnTo>
                <a:lnTo>
                  <a:pt x="406603" y="76200"/>
                </a:lnTo>
                <a:lnTo>
                  <a:pt x="408599" y="86086"/>
                </a:lnTo>
                <a:lnTo>
                  <a:pt x="414042" y="94160"/>
                </a:lnTo>
                <a:lnTo>
                  <a:pt x="422116" y="99603"/>
                </a:lnTo>
                <a:lnTo>
                  <a:pt x="432054" y="101600"/>
                </a:lnTo>
                <a:lnTo>
                  <a:pt x="441940" y="99603"/>
                </a:lnTo>
                <a:lnTo>
                  <a:pt x="450014" y="94160"/>
                </a:lnTo>
                <a:lnTo>
                  <a:pt x="455457" y="86086"/>
                </a:lnTo>
                <a:lnTo>
                  <a:pt x="457454" y="76200"/>
                </a:lnTo>
                <a:lnTo>
                  <a:pt x="455457" y="66313"/>
                </a:lnTo>
                <a:lnTo>
                  <a:pt x="450014" y="58239"/>
                </a:lnTo>
                <a:lnTo>
                  <a:pt x="441940" y="52796"/>
                </a:lnTo>
                <a:lnTo>
                  <a:pt x="432003" y="50800"/>
                </a:lnTo>
                <a:close/>
              </a:path>
              <a:path w="1825625" h="152400">
                <a:moveTo>
                  <a:pt x="533654" y="50800"/>
                </a:moveTo>
                <a:lnTo>
                  <a:pt x="523767" y="52796"/>
                </a:lnTo>
                <a:lnTo>
                  <a:pt x="515693" y="58239"/>
                </a:lnTo>
                <a:lnTo>
                  <a:pt x="510250" y="66313"/>
                </a:lnTo>
                <a:lnTo>
                  <a:pt x="508254" y="76200"/>
                </a:lnTo>
                <a:lnTo>
                  <a:pt x="510250" y="86086"/>
                </a:lnTo>
                <a:lnTo>
                  <a:pt x="515693" y="94160"/>
                </a:lnTo>
                <a:lnTo>
                  <a:pt x="523767" y="99603"/>
                </a:lnTo>
                <a:lnTo>
                  <a:pt x="533704" y="101600"/>
                </a:lnTo>
                <a:lnTo>
                  <a:pt x="543591" y="99603"/>
                </a:lnTo>
                <a:lnTo>
                  <a:pt x="551664" y="94160"/>
                </a:lnTo>
                <a:lnTo>
                  <a:pt x="557108" y="86086"/>
                </a:lnTo>
                <a:lnTo>
                  <a:pt x="559104" y="76200"/>
                </a:lnTo>
                <a:lnTo>
                  <a:pt x="557108" y="66313"/>
                </a:lnTo>
                <a:lnTo>
                  <a:pt x="551664" y="58239"/>
                </a:lnTo>
                <a:lnTo>
                  <a:pt x="543591" y="52796"/>
                </a:lnTo>
                <a:lnTo>
                  <a:pt x="533654" y="50800"/>
                </a:lnTo>
                <a:close/>
              </a:path>
              <a:path w="1825625" h="152400">
                <a:moveTo>
                  <a:pt x="635304" y="50800"/>
                </a:moveTo>
                <a:lnTo>
                  <a:pt x="625417" y="52796"/>
                </a:lnTo>
                <a:lnTo>
                  <a:pt x="617344" y="58239"/>
                </a:lnTo>
                <a:lnTo>
                  <a:pt x="611900" y="66313"/>
                </a:lnTo>
                <a:lnTo>
                  <a:pt x="609904" y="76200"/>
                </a:lnTo>
                <a:lnTo>
                  <a:pt x="611900" y="86086"/>
                </a:lnTo>
                <a:lnTo>
                  <a:pt x="617344" y="94160"/>
                </a:lnTo>
                <a:lnTo>
                  <a:pt x="625417" y="99603"/>
                </a:lnTo>
                <a:lnTo>
                  <a:pt x="635355" y="101600"/>
                </a:lnTo>
                <a:lnTo>
                  <a:pt x="645242" y="99603"/>
                </a:lnTo>
                <a:lnTo>
                  <a:pt x="653315" y="94160"/>
                </a:lnTo>
                <a:lnTo>
                  <a:pt x="658759" y="86086"/>
                </a:lnTo>
                <a:lnTo>
                  <a:pt x="660755" y="76200"/>
                </a:lnTo>
                <a:lnTo>
                  <a:pt x="658759" y="66313"/>
                </a:lnTo>
                <a:lnTo>
                  <a:pt x="653315" y="58239"/>
                </a:lnTo>
                <a:lnTo>
                  <a:pt x="645242" y="52796"/>
                </a:lnTo>
                <a:lnTo>
                  <a:pt x="635304" y="50800"/>
                </a:lnTo>
                <a:close/>
              </a:path>
              <a:path w="1825625" h="152400">
                <a:moveTo>
                  <a:pt x="736955" y="50800"/>
                </a:moveTo>
                <a:lnTo>
                  <a:pt x="727068" y="52796"/>
                </a:lnTo>
                <a:lnTo>
                  <a:pt x="718994" y="58239"/>
                </a:lnTo>
                <a:lnTo>
                  <a:pt x="713551" y="66313"/>
                </a:lnTo>
                <a:lnTo>
                  <a:pt x="711555" y="76200"/>
                </a:lnTo>
                <a:lnTo>
                  <a:pt x="713551" y="86086"/>
                </a:lnTo>
                <a:lnTo>
                  <a:pt x="718994" y="94160"/>
                </a:lnTo>
                <a:lnTo>
                  <a:pt x="727068" y="99603"/>
                </a:lnTo>
                <a:lnTo>
                  <a:pt x="737006" y="101600"/>
                </a:lnTo>
                <a:lnTo>
                  <a:pt x="746892" y="99603"/>
                </a:lnTo>
                <a:lnTo>
                  <a:pt x="754966" y="94160"/>
                </a:lnTo>
                <a:lnTo>
                  <a:pt x="760410" y="86086"/>
                </a:lnTo>
                <a:lnTo>
                  <a:pt x="762406" y="76200"/>
                </a:lnTo>
                <a:lnTo>
                  <a:pt x="760410" y="66313"/>
                </a:lnTo>
                <a:lnTo>
                  <a:pt x="754966" y="58239"/>
                </a:lnTo>
                <a:lnTo>
                  <a:pt x="746892" y="52796"/>
                </a:lnTo>
                <a:lnTo>
                  <a:pt x="736955" y="50800"/>
                </a:lnTo>
                <a:close/>
              </a:path>
              <a:path w="1825625" h="152400">
                <a:moveTo>
                  <a:pt x="838606" y="50800"/>
                </a:moveTo>
                <a:lnTo>
                  <a:pt x="828719" y="52796"/>
                </a:lnTo>
                <a:lnTo>
                  <a:pt x="820645" y="58239"/>
                </a:lnTo>
                <a:lnTo>
                  <a:pt x="815202" y="66313"/>
                </a:lnTo>
                <a:lnTo>
                  <a:pt x="813206" y="76200"/>
                </a:lnTo>
                <a:lnTo>
                  <a:pt x="815202" y="86086"/>
                </a:lnTo>
                <a:lnTo>
                  <a:pt x="820645" y="94160"/>
                </a:lnTo>
                <a:lnTo>
                  <a:pt x="828719" y="99603"/>
                </a:lnTo>
                <a:lnTo>
                  <a:pt x="838657" y="101600"/>
                </a:lnTo>
                <a:lnTo>
                  <a:pt x="848543" y="99603"/>
                </a:lnTo>
                <a:lnTo>
                  <a:pt x="856617" y="94160"/>
                </a:lnTo>
                <a:lnTo>
                  <a:pt x="862061" y="86086"/>
                </a:lnTo>
                <a:lnTo>
                  <a:pt x="864057" y="76200"/>
                </a:lnTo>
                <a:lnTo>
                  <a:pt x="862061" y="66313"/>
                </a:lnTo>
                <a:lnTo>
                  <a:pt x="856617" y="58239"/>
                </a:lnTo>
                <a:lnTo>
                  <a:pt x="848543" y="52796"/>
                </a:lnTo>
                <a:lnTo>
                  <a:pt x="838606" y="50800"/>
                </a:lnTo>
                <a:close/>
              </a:path>
              <a:path w="1825625" h="152400">
                <a:moveTo>
                  <a:pt x="940257" y="50800"/>
                </a:moveTo>
                <a:lnTo>
                  <a:pt x="930370" y="52796"/>
                </a:lnTo>
                <a:lnTo>
                  <a:pt x="922296" y="58239"/>
                </a:lnTo>
                <a:lnTo>
                  <a:pt x="916853" y="66313"/>
                </a:lnTo>
                <a:lnTo>
                  <a:pt x="914857" y="76200"/>
                </a:lnTo>
                <a:lnTo>
                  <a:pt x="916853" y="86086"/>
                </a:lnTo>
                <a:lnTo>
                  <a:pt x="922296" y="94160"/>
                </a:lnTo>
                <a:lnTo>
                  <a:pt x="930370" y="99603"/>
                </a:lnTo>
                <a:lnTo>
                  <a:pt x="940308" y="101600"/>
                </a:lnTo>
                <a:lnTo>
                  <a:pt x="950194" y="99603"/>
                </a:lnTo>
                <a:lnTo>
                  <a:pt x="958268" y="94160"/>
                </a:lnTo>
                <a:lnTo>
                  <a:pt x="963711" y="86086"/>
                </a:lnTo>
                <a:lnTo>
                  <a:pt x="965708" y="76200"/>
                </a:lnTo>
                <a:lnTo>
                  <a:pt x="963711" y="66313"/>
                </a:lnTo>
                <a:lnTo>
                  <a:pt x="958268" y="58239"/>
                </a:lnTo>
                <a:lnTo>
                  <a:pt x="950194" y="52796"/>
                </a:lnTo>
                <a:lnTo>
                  <a:pt x="940257" y="50800"/>
                </a:lnTo>
                <a:close/>
              </a:path>
              <a:path w="1825625" h="152400">
                <a:moveTo>
                  <a:pt x="1041908" y="50800"/>
                </a:moveTo>
                <a:lnTo>
                  <a:pt x="1032021" y="52796"/>
                </a:lnTo>
                <a:lnTo>
                  <a:pt x="1023947" y="58239"/>
                </a:lnTo>
                <a:lnTo>
                  <a:pt x="1018504" y="66313"/>
                </a:lnTo>
                <a:lnTo>
                  <a:pt x="1016508" y="76200"/>
                </a:lnTo>
                <a:lnTo>
                  <a:pt x="1018504" y="86086"/>
                </a:lnTo>
                <a:lnTo>
                  <a:pt x="1023947" y="94160"/>
                </a:lnTo>
                <a:lnTo>
                  <a:pt x="1032021" y="99603"/>
                </a:lnTo>
                <a:lnTo>
                  <a:pt x="1041958" y="101600"/>
                </a:lnTo>
                <a:lnTo>
                  <a:pt x="1051845" y="99603"/>
                </a:lnTo>
                <a:lnTo>
                  <a:pt x="1059918" y="94160"/>
                </a:lnTo>
                <a:lnTo>
                  <a:pt x="1065362" y="86086"/>
                </a:lnTo>
                <a:lnTo>
                  <a:pt x="1067358" y="76200"/>
                </a:lnTo>
                <a:lnTo>
                  <a:pt x="1065362" y="66313"/>
                </a:lnTo>
                <a:lnTo>
                  <a:pt x="1059918" y="58239"/>
                </a:lnTo>
                <a:lnTo>
                  <a:pt x="1051845" y="52796"/>
                </a:lnTo>
                <a:lnTo>
                  <a:pt x="1041908" y="50800"/>
                </a:lnTo>
                <a:close/>
              </a:path>
              <a:path w="1825625" h="152400">
                <a:moveTo>
                  <a:pt x="1143558" y="50800"/>
                </a:moveTo>
                <a:lnTo>
                  <a:pt x="1133671" y="52796"/>
                </a:lnTo>
                <a:lnTo>
                  <a:pt x="1125598" y="58239"/>
                </a:lnTo>
                <a:lnTo>
                  <a:pt x="1120154" y="66313"/>
                </a:lnTo>
                <a:lnTo>
                  <a:pt x="1118158" y="76200"/>
                </a:lnTo>
                <a:lnTo>
                  <a:pt x="1120154" y="86086"/>
                </a:lnTo>
                <a:lnTo>
                  <a:pt x="1125598" y="94160"/>
                </a:lnTo>
                <a:lnTo>
                  <a:pt x="1133671" y="99603"/>
                </a:lnTo>
                <a:lnTo>
                  <a:pt x="1143609" y="101600"/>
                </a:lnTo>
                <a:lnTo>
                  <a:pt x="1153496" y="99603"/>
                </a:lnTo>
                <a:lnTo>
                  <a:pt x="1161569" y="94160"/>
                </a:lnTo>
                <a:lnTo>
                  <a:pt x="1167013" y="86086"/>
                </a:lnTo>
                <a:lnTo>
                  <a:pt x="1169009" y="76200"/>
                </a:lnTo>
                <a:lnTo>
                  <a:pt x="1167013" y="66313"/>
                </a:lnTo>
                <a:lnTo>
                  <a:pt x="1161569" y="58239"/>
                </a:lnTo>
                <a:lnTo>
                  <a:pt x="1153496" y="52796"/>
                </a:lnTo>
                <a:lnTo>
                  <a:pt x="1143558" y="50800"/>
                </a:lnTo>
                <a:close/>
              </a:path>
              <a:path w="1825625" h="152400">
                <a:moveTo>
                  <a:pt x="1245209" y="50800"/>
                </a:moveTo>
                <a:lnTo>
                  <a:pt x="1235322" y="52796"/>
                </a:lnTo>
                <a:lnTo>
                  <a:pt x="1227248" y="58239"/>
                </a:lnTo>
                <a:lnTo>
                  <a:pt x="1221805" y="66313"/>
                </a:lnTo>
                <a:lnTo>
                  <a:pt x="1219809" y="76200"/>
                </a:lnTo>
                <a:lnTo>
                  <a:pt x="1221805" y="86086"/>
                </a:lnTo>
                <a:lnTo>
                  <a:pt x="1227248" y="94160"/>
                </a:lnTo>
                <a:lnTo>
                  <a:pt x="1235322" y="99603"/>
                </a:lnTo>
                <a:lnTo>
                  <a:pt x="1245260" y="101600"/>
                </a:lnTo>
                <a:lnTo>
                  <a:pt x="1255146" y="99603"/>
                </a:lnTo>
                <a:lnTo>
                  <a:pt x="1263220" y="94160"/>
                </a:lnTo>
                <a:lnTo>
                  <a:pt x="1268664" y="86086"/>
                </a:lnTo>
                <a:lnTo>
                  <a:pt x="1270660" y="76200"/>
                </a:lnTo>
                <a:lnTo>
                  <a:pt x="1268664" y="66313"/>
                </a:lnTo>
                <a:lnTo>
                  <a:pt x="1263220" y="58239"/>
                </a:lnTo>
                <a:lnTo>
                  <a:pt x="1255146" y="52796"/>
                </a:lnTo>
                <a:lnTo>
                  <a:pt x="1245209" y="50800"/>
                </a:lnTo>
                <a:close/>
              </a:path>
              <a:path w="1825625" h="152400">
                <a:moveTo>
                  <a:pt x="1346860" y="50800"/>
                </a:moveTo>
                <a:lnTo>
                  <a:pt x="1336973" y="52796"/>
                </a:lnTo>
                <a:lnTo>
                  <a:pt x="1328899" y="58239"/>
                </a:lnTo>
                <a:lnTo>
                  <a:pt x="1323456" y="66313"/>
                </a:lnTo>
                <a:lnTo>
                  <a:pt x="1321460" y="76200"/>
                </a:lnTo>
                <a:lnTo>
                  <a:pt x="1323456" y="86086"/>
                </a:lnTo>
                <a:lnTo>
                  <a:pt x="1328899" y="94160"/>
                </a:lnTo>
                <a:lnTo>
                  <a:pt x="1336973" y="99603"/>
                </a:lnTo>
                <a:lnTo>
                  <a:pt x="1346909" y="101600"/>
                </a:lnTo>
                <a:lnTo>
                  <a:pt x="1356796" y="99603"/>
                </a:lnTo>
                <a:lnTo>
                  <a:pt x="1364870" y="94160"/>
                </a:lnTo>
                <a:lnTo>
                  <a:pt x="1370313" y="86086"/>
                </a:lnTo>
                <a:lnTo>
                  <a:pt x="1372309" y="76200"/>
                </a:lnTo>
                <a:lnTo>
                  <a:pt x="1370313" y="66313"/>
                </a:lnTo>
                <a:lnTo>
                  <a:pt x="1364870" y="58239"/>
                </a:lnTo>
                <a:lnTo>
                  <a:pt x="1356796" y="52796"/>
                </a:lnTo>
                <a:lnTo>
                  <a:pt x="1346860" y="50800"/>
                </a:lnTo>
                <a:close/>
              </a:path>
              <a:path w="1825625" h="152400">
                <a:moveTo>
                  <a:pt x="1448509" y="50800"/>
                </a:moveTo>
                <a:lnTo>
                  <a:pt x="1438623" y="52796"/>
                </a:lnTo>
                <a:lnTo>
                  <a:pt x="1430549" y="58239"/>
                </a:lnTo>
                <a:lnTo>
                  <a:pt x="1425106" y="66313"/>
                </a:lnTo>
                <a:lnTo>
                  <a:pt x="1423109" y="76200"/>
                </a:lnTo>
                <a:lnTo>
                  <a:pt x="1425106" y="86086"/>
                </a:lnTo>
                <a:lnTo>
                  <a:pt x="1430549" y="94160"/>
                </a:lnTo>
                <a:lnTo>
                  <a:pt x="1438623" y="99603"/>
                </a:lnTo>
                <a:lnTo>
                  <a:pt x="1448560" y="101600"/>
                </a:lnTo>
                <a:lnTo>
                  <a:pt x="1458447" y="99603"/>
                </a:lnTo>
                <a:lnTo>
                  <a:pt x="1466521" y="94160"/>
                </a:lnTo>
                <a:lnTo>
                  <a:pt x="1471964" y="86086"/>
                </a:lnTo>
                <a:lnTo>
                  <a:pt x="1473960" y="76200"/>
                </a:lnTo>
                <a:lnTo>
                  <a:pt x="1471964" y="66313"/>
                </a:lnTo>
                <a:lnTo>
                  <a:pt x="1466521" y="58239"/>
                </a:lnTo>
                <a:lnTo>
                  <a:pt x="1458447" y="52796"/>
                </a:lnTo>
                <a:lnTo>
                  <a:pt x="1448509" y="50800"/>
                </a:lnTo>
                <a:close/>
              </a:path>
              <a:path w="1825625" h="152400">
                <a:moveTo>
                  <a:pt x="1550160" y="50800"/>
                </a:moveTo>
                <a:lnTo>
                  <a:pt x="1540274" y="52796"/>
                </a:lnTo>
                <a:lnTo>
                  <a:pt x="1532200" y="58239"/>
                </a:lnTo>
                <a:lnTo>
                  <a:pt x="1526756" y="66313"/>
                </a:lnTo>
                <a:lnTo>
                  <a:pt x="1524760" y="76200"/>
                </a:lnTo>
                <a:lnTo>
                  <a:pt x="1526756" y="86086"/>
                </a:lnTo>
                <a:lnTo>
                  <a:pt x="1532200" y="94160"/>
                </a:lnTo>
                <a:lnTo>
                  <a:pt x="1540274" y="99603"/>
                </a:lnTo>
                <a:lnTo>
                  <a:pt x="1550211" y="101600"/>
                </a:lnTo>
                <a:lnTo>
                  <a:pt x="1560098" y="99603"/>
                </a:lnTo>
                <a:lnTo>
                  <a:pt x="1568172" y="94160"/>
                </a:lnTo>
                <a:lnTo>
                  <a:pt x="1573615" y="86086"/>
                </a:lnTo>
                <a:lnTo>
                  <a:pt x="1575611" y="76200"/>
                </a:lnTo>
                <a:lnTo>
                  <a:pt x="1573615" y="66313"/>
                </a:lnTo>
                <a:lnTo>
                  <a:pt x="1568172" y="58239"/>
                </a:lnTo>
                <a:lnTo>
                  <a:pt x="1560098" y="52796"/>
                </a:lnTo>
                <a:lnTo>
                  <a:pt x="1550160" y="50800"/>
                </a:lnTo>
                <a:close/>
              </a:path>
              <a:path w="1825625" h="152400">
                <a:moveTo>
                  <a:pt x="1673000" y="0"/>
                </a:moveTo>
                <a:lnTo>
                  <a:pt x="1673000" y="62951"/>
                </a:lnTo>
                <a:lnTo>
                  <a:pt x="1675266" y="66313"/>
                </a:lnTo>
                <a:lnTo>
                  <a:pt x="1677262" y="76200"/>
                </a:lnTo>
                <a:lnTo>
                  <a:pt x="1675266" y="86086"/>
                </a:lnTo>
                <a:lnTo>
                  <a:pt x="1673000" y="89448"/>
                </a:lnTo>
                <a:lnTo>
                  <a:pt x="1673000" y="152400"/>
                </a:lnTo>
                <a:lnTo>
                  <a:pt x="1825400" y="76200"/>
                </a:lnTo>
                <a:lnTo>
                  <a:pt x="1673000" y="0"/>
                </a:lnTo>
                <a:close/>
              </a:path>
              <a:path w="1825625" h="152400">
                <a:moveTo>
                  <a:pt x="1651812" y="50800"/>
                </a:moveTo>
                <a:lnTo>
                  <a:pt x="1641925" y="52796"/>
                </a:lnTo>
                <a:lnTo>
                  <a:pt x="1633852" y="58239"/>
                </a:lnTo>
                <a:lnTo>
                  <a:pt x="1628408" y="66313"/>
                </a:lnTo>
                <a:lnTo>
                  <a:pt x="1626412" y="76200"/>
                </a:lnTo>
                <a:lnTo>
                  <a:pt x="1628408" y="86086"/>
                </a:lnTo>
                <a:lnTo>
                  <a:pt x="1633852" y="94160"/>
                </a:lnTo>
                <a:lnTo>
                  <a:pt x="1641925" y="99603"/>
                </a:lnTo>
                <a:lnTo>
                  <a:pt x="1651862" y="101600"/>
                </a:lnTo>
                <a:lnTo>
                  <a:pt x="1661749" y="99603"/>
                </a:lnTo>
                <a:lnTo>
                  <a:pt x="1669822" y="94160"/>
                </a:lnTo>
                <a:lnTo>
                  <a:pt x="1673000" y="89448"/>
                </a:lnTo>
                <a:lnTo>
                  <a:pt x="1673000" y="62951"/>
                </a:lnTo>
                <a:lnTo>
                  <a:pt x="1669822" y="58239"/>
                </a:lnTo>
                <a:lnTo>
                  <a:pt x="1661749" y="52796"/>
                </a:lnTo>
                <a:lnTo>
                  <a:pt x="1651812" y="50800"/>
                </a:lnTo>
                <a:close/>
              </a:path>
              <a:path w="1825625" h="152400">
                <a:moveTo>
                  <a:pt x="1673000" y="62951"/>
                </a:moveTo>
                <a:lnTo>
                  <a:pt x="1673000" y="89448"/>
                </a:lnTo>
                <a:lnTo>
                  <a:pt x="1675266" y="86086"/>
                </a:lnTo>
                <a:lnTo>
                  <a:pt x="1677262" y="76200"/>
                </a:lnTo>
                <a:lnTo>
                  <a:pt x="1675266" y="66313"/>
                </a:lnTo>
                <a:lnTo>
                  <a:pt x="1673000" y="62951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20763" y="2962147"/>
            <a:ext cx="3917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40" dirty="0">
                <a:solidFill>
                  <a:srgbClr val="A62E5C"/>
                </a:solidFill>
                <a:latin typeface="Arial Black"/>
                <a:cs typeface="Arial Black"/>
              </a:rPr>
              <a:t>T</a:t>
            </a:r>
            <a:endParaRPr sz="48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195502" y="3346060"/>
            <a:ext cx="1825625" cy="152400"/>
          </a:xfrm>
          <a:custGeom>
            <a:avLst/>
            <a:gdLst/>
            <a:ahLst/>
            <a:cxnLst/>
            <a:rect l="l" t="t" r="r" b="b"/>
            <a:pathLst>
              <a:path w="1825625" h="152400">
                <a:moveTo>
                  <a:pt x="25400" y="50798"/>
                </a:moveTo>
                <a:lnTo>
                  <a:pt x="15513" y="52794"/>
                </a:lnTo>
                <a:lnTo>
                  <a:pt x="7439" y="58238"/>
                </a:lnTo>
                <a:lnTo>
                  <a:pt x="1996" y="66311"/>
                </a:lnTo>
                <a:lnTo>
                  <a:pt x="0" y="76198"/>
                </a:lnTo>
                <a:lnTo>
                  <a:pt x="1996" y="86085"/>
                </a:lnTo>
                <a:lnTo>
                  <a:pt x="7439" y="94159"/>
                </a:lnTo>
                <a:lnTo>
                  <a:pt x="15513" y="99602"/>
                </a:lnTo>
                <a:lnTo>
                  <a:pt x="25450" y="101598"/>
                </a:lnTo>
                <a:lnTo>
                  <a:pt x="35337" y="99602"/>
                </a:lnTo>
                <a:lnTo>
                  <a:pt x="43411" y="94159"/>
                </a:lnTo>
                <a:lnTo>
                  <a:pt x="48854" y="86085"/>
                </a:lnTo>
                <a:lnTo>
                  <a:pt x="50850" y="76198"/>
                </a:lnTo>
                <a:lnTo>
                  <a:pt x="48854" y="66311"/>
                </a:lnTo>
                <a:lnTo>
                  <a:pt x="43411" y="58238"/>
                </a:lnTo>
                <a:lnTo>
                  <a:pt x="35337" y="52794"/>
                </a:lnTo>
                <a:lnTo>
                  <a:pt x="25400" y="50798"/>
                </a:lnTo>
                <a:close/>
              </a:path>
              <a:path w="1825625" h="152400">
                <a:moveTo>
                  <a:pt x="127050" y="50798"/>
                </a:moveTo>
                <a:lnTo>
                  <a:pt x="117163" y="52794"/>
                </a:lnTo>
                <a:lnTo>
                  <a:pt x="109090" y="58238"/>
                </a:lnTo>
                <a:lnTo>
                  <a:pt x="103646" y="66311"/>
                </a:lnTo>
                <a:lnTo>
                  <a:pt x="101650" y="76198"/>
                </a:lnTo>
                <a:lnTo>
                  <a:pt x="103646" y="86085"/>
                </a:lnTo>
                <a:lnTo>
                  <a:pt x="109090" y="94159"/>
                </a:lnTo>
                <a:lnTo>
                  <a:pt x="117163" y="99602"/>
                </a:lnTo>
                <a:lnTo>
                  <a:pt x="127101" y="101598"/>
                </a:lnTo>
                <a:lnTo>
                  <a:pt x="136988" y="99602"/>
                </a:lnTo>
                <a:lnTo>
                  <a:pt x="145062" y="94159"/>
                </a:lnTo>
                <a:lnTo>
                  <a:pt x="150505" y="86085"/>
                </a:lnTo>
                <a:lnTo>
                  <a:pt x="152501" y="76198"/>
                </a:lnTo>
                <a:lnTo>
                  <a:pt x="150505" y="66311"/>
                </a:lnTo>
                <a:lnTo>
                  <a:pt x="145062" y="58238"/>
                </a:lnTo>
                <a:lnTo>
                  <a:pt x="136988" y="52794"/>
                </a:lnTo>
                <a:lnTo>
                  <a:pt x="127050" y="50798"/>
                </a:lnTo>
                <a:close/>
              </a:path>
              <a:path w="1825625" h="152400">
                <a:moveTo>
                  <a:pt x="228701" y="50798"/>
                </a:moveTo>
                <a:lnTo>
                  <a:pt x="218814" y="52794"/>
                </a:lnTo>
                <a:lnTo>
                  <a:pt x="210740" y="58238"/>
                </a:lnTo>
                <a:lnTo>
                  <a:pt x="205297" y="66311"/>
                </a:lnTo>
                <a:lnTo>
                  <a:pt x="203301" y="76198"/>
                </a:lnTo>
                <a:lnTo>
                  <a:pt x="205297" y="86085"/>
                </a:lnTo>
                <a:lnTo>
                  <a:pt x="210740" y="94159"/>
                </a:lnTo>
                <a:lnTo>
                  <a:pt x="218814" y="99602"/>
                </a:lnTo>
                <a:lnTo>
                  <a:pt x="228752" y="101598"/>
                </a:lnTo>
                <a:lnTo>
                  <a:pt x="238639" y="99602"/>
                </a:lnTo>
                <a:lnTo>
                  <a:pt x="246713" y="94159"/>
                </a:lnTo>
                <a:lnTo>
                  <a:pt x="252156" y="86085"/>
                </a:lnTo>
                <a:lnTo>
                  <a:pt x="254152" y="76198"/>
                </a:lnTo>
                <a:lnTo>
                  <a:pt x="252156" y="66311"/>
                </a:lnTo>
                <a:lnTo>
                  <a:pt x="246713" y="58238"/>
                </a:lnTo>
                <a:lnTo>
                  <a:pt x="238639" y="52794"/>
                </a:lnTo>
                <a:lnTo>
                  <a:pt x="228701" y="50798"/>
                </a:lnTo>
                <a:close/>
              </a:path>
              <a:path w="1825625" h="152400">
                <a:moveTo>
                  <a:pt x="330352" y="50798"/>
                </a:moveTo>
                <a:lnTo>
                  <a:pt x="320465" y="52794"/>
                </a:lnTo>
                <a:lnTo>
                  <a:pt x="312391" y="58238"/>
                </a:lnTo>
                <a:lnTo>
                  <a:pt x="306948" y="66311"/>
                </a:lnTo>
                <a:lnTo>
                  <a:pt x="304952" y="76198"/>
                </a:lnTo>
                <a:lnTo>
                  <a:pt x="306948" y="86085"/>
                </a:lnTo>
                <a:lnTo>
                  <a:pt x="312391" y="94159"/>
                </a:lnTo>
                <a:lnTo>
                  <a:pt x="320465" y="99602"/>
                </a:lnTo>
                <a:lnTo>
                  <a:pt x="330403" y="101598"/>
                </a:lnTo>
                <a:lnTo>
                  <a:pt x="340290" y="99602"/>
                </a:lnTo>
                <a:lnTo>
                  <a:pt x="348363" y="94159"/>
                </a:lnTo>
                <a:lnTo>
                  <a:pt x="353807" y="86085"/>
                </a:lnTo>
                <a:lnTo>
                  <a:pt x="355803" y="76198"/>
                </a:lnTo>
                <a:lnTo>
                  <a:pt x="353807" y="66311"/>
                </a:lnTo>
                <a:lnTo>
                  <a:pt x="348363" y="58238"/>
                </a:lnTo>
                <a:lnTo>
                  <a:pt x="340290" y="52794"/>
                </a:lnTo>
                <a:lnTo>
                  <a:pt x="330352" y="50798"/>
                </a:lnTo>
                <a:close/>
              </a:path>
              <a:path w="1825625" h="152400">
                <a:moveTo>
                  <a:pt x="432003" y="50798"/>
                </a:moveTo>
                <a:lnTo>
                  <a:pt x="422116" y="52794"/>
                </a:lnTo>
                <a:lnTo>
                  <a:pt x="414042" y="58238"/>
                </a:lnTo>
                <a:lnTo>
                  <a:pt x="408599" y="66311"/>
                </a:lnTo>
                <a:lnTo>
                  <a:pt x="406603" y="76198"/>
                </a:lnTo>
                <a:lnTo>
                  <a:pt x="408599" y="86085"/>
                </a:lnTo>
                <a:lnTo>
                  <a:pt x="414042" y="94159"/>
                </a:lnTo>
                <a:lnTo>
                  <a:pt x="422116" y="99602"/>
                </a:lnTo>
                <a:lnTo>
                  <a:pt x="432053" y="101598"/>
                </a:lnTo>
                <a:lnTo>
                  <a:pt x="441940" y="99602"/>
                </a:lnTo>
                <a:lnTo>
                  <a:pt x="450014" y="94159"/>
                </a:lnTo>
                <a:lnTo>
                  <a:pt x="455457" y="86085"/>
                </a:lnTo>
                <a:lnTo>
                  <a:pt x="457453" y="76198"/>
                </a:lnTo>
                <a:lnTo>
                  <a:pt x="455457" y="66311"/>
                </a:lnTo>
                <a:lnTo>
                  <a:pt x="450014" y="58238"/>
                </a:lnTo>
                <a:lnTo>
                  <a:pt x="441940" y="52794"/>
                </a:lnTo>
                <a:lnTo>
                  <a:pt x="432003" y="50798"/>
                </a:lnTo>
                <a:close/>
              </a:path>
              <a:path w="1825625" h="152400">
                <a:moveTo>
                  <a:pt x="533656" y="50798"/>
                </a:moveTo>
                <a:lnTo>
                  <a:pt x="523767" y="52794"/>
                </a:lnTo>
                <a:lnTo>
                  <a:pt x="515693" y="58238"/>
                </a:lnTo>
                <a:lnTo>
                  <a:pt x="510251" y="66311"/>
                </a:lnTo>
                <a:lnTo>
                  <a:pt x="508256" y="76198"/>
                </a:lnTo>
                <a:lnTo>
                  <a:pt x="510251" y="86085"/>
                </a:lnTo>
                <a:lnTo>
                  <a:pt x="515693" y="94159"/>
                </a:lnTo>
                <a:lnTo>
                  <a:pt x="523767" y="99602"/>
                </a:lnTo>
                <a:lnTo>
                  <a:pt x="533707" y="101598"/>
                </a:lnTo>
                <a:lnTo>
                  <a:pt x="543591" y="99602"/>
                </a:lnTo>
                <a:lnTo>
                  <a:pt x="551665" y="94159"/>
                </a:lnTo>
                <a:lnTo>
                  <a:pt x="557110" y="86085"/>
                </a:lnTo>
                <a:lnTo>
                  <a:pt x="559107" y="76198"/>
                </a:lnTo>
                <a:lnTo>
                  <a:pt x="557110" y="66311"/>
                </a:lnTo>
                <a:lnTo>
                  <a:pt x="551665" y="58238"/>
                </a:lnTo>
                <a:lnTo>
                  <a:pt x="543591" y="52794"/>
                </a:lnTo>
                <a:lnTo>
                  <a:pt x="533656" y="50798"/>
                </a:lnTo>
                <a:close/>
              </a:path>
              <a:path w="1825625" h="152400">
                <a:moveTo>
                  <a:pt x="635307" y="50798"/>
                </a:moveTo>
                <a:lnTo>
                  <a:pt x="625417" y="52794"/>
                </a:lnTo>
                <a:lnTo>
                  <a:pt x="617344" y="58238"/>
                </a:lnTo>
                <a:lnTo>
                  <a:pt x="611902" y="66312"/>
                </a:lnTo>
                <a:lnTo>
                  <a:pt x="609907" y="76198"/>
                </a:lnTo>
                <a:lnTo>
                  <a:pt x="611902" y="86085"/>
                </a:lnTo>
                <a:lnTo>
                  <a:pt x="617344" y="94159"/>
                </a:lnTo>
                <a:lnTo>
                  <a:pt x="625418" y="99602"/>
                </a:lnTo>
                <a:lnTo>
                  <a:pt x="635358" y="101598"/>
                </a:lnTo>
                <a:lnTo>
                  <a:pt x="645241" y="99602"/>
                </a:lnTo>
                <a:lnTo>
                  <a:pt x="653315" y="94159"/>
                </a:lnTo>
                <a:lnTo>
                  <a:pt x="658761" y="86085"/>
                </a:lnTo>
                <a:lnTo>
                  <a:pt x="660758" y="76198"/>
                </a:lnTo>
                <a:lnTo>
                  <a:pt x="658760" y="66311"/>
                </a:lnTo>
                <a:lnTo>
                  <a:pt x="653315" y="58238"/>
                </a:lnTo>
                <a:lnTo>
                  <a:pt x="645241" y="52794"/>
                </a:lnTo>
                <a:lnTo>
                  <a:pt x="635307" y="50798"/>
                </a:lnTo>
                <a:close/>
              </a:path>
              <a:path w="1825625" h="152400">
                <a:moveTo>
                  <a:pt x="736958" y="50798"/>
                </a:moveTo>
                <a:lnTo>
                  <a:pt x="727069" y="52794"/>
                </a:lnTo>
                <a:lnTo>
                  <a:pt x="718995" y="58238"/>
                </a:lnTo>
                <a:lnTo>
                  <a:pt x="713553" y="66312"/>
                </a:lnTo>
                <a:lnTo>
                  <a:pt x="711558" y="76198"/>
                </a:lnTo>
                <a:lnTo>
                  <a:pt x="713553" y="86085"/>
                </a:lnTo>
                <a:lnTo>
                  <a:pt x="718995" y="94159"/>
                </a:lnTo>
                <a:lnTo>
                  <a:pt x="727069" y="99602"/>
                </a:lnTo>
                <a:lnTo>
                  <a:pt x="737008" y="101598"/>
                </a:lnTo>
                <a:lnTo>
                  <a:pt x="746892" y="99602"/>
                </a:lnTo>
                <a:lnTo>
                  <a:pt x="754966" y="94159"/>
                </a:lnTo>
                <a:lnTo>
                  <a:pt x="760411" y="86085"/>
                </a:lnTo>
                <a:lnTo>
                  <a:pt x="762408" y="76198"/>
                </a:lnTo>
                <a:lnTo>
                  <a:pt x="760411" y="66312"/>
                </a:lnTo>
                <a:lnTo>
                  <a:pt x="754966" y="58238"/>
                </a:lnTo>
                <a:lnTo>
                  <a:pt x="746892" y="52794"/>
                </a:lnTo>
                <a:lnTo>
                  <a:pt x="736958" y="50798"/>
                </a:lnTo>
                <a:close/>
              </a:path>
              <a:path w="1825625" h="152400">
                <a:moveTo>
                  <a:pt x="838608" y="50798"/>
                </a:moveTo>
                <a:lnTo>
                  <a:pt x="828719" y="52794"/>
                </a:lnTo>
                <a:lnTo>
                  <a:pt x="820646" y="58238"/>
                </a:lnTo>
                <a:lnTo>
                  <a:pt x="815204" y="66312"/>
                </a:lnTo>
                <a:lnTo>
                  <a:pt x="813208" y="76198"/>
                </a:lnTo>
                <a:lnTo>
                  <a:pt x="815204" y="86085"/>
                </a:lnTo>
                <a:lnTo>
                  <a:pt x="820646" y="94159"/>
                </a:lnTo>
                <a:lnTo>
                  <a:pt x="828719" y="99602"/>
                </a:lnTo>
                <a:lnTo>
                  <a:pt x="838659" y="101598"/>
                </a:lnTo>
                <a:lnTo>
                  <a:pt x="848543" y="99602"/>
                </a:lnTo>
                <a:lnTo>
                  <a:pt x="856617" y="94159"/>
                </a:lnTo>
                <a:lnTo>
                  <a:pt x="862062" y="86085"/>
                </a:lnTo>
                <a:lnTo>
                  <a:pt x="864059" y="76198"/>
                </a:lnTo>
                <a:lnTo>
                  <a:pt x="862062" y="66312"/>
                </a:lnTo>
                <a:lnTo>
                  <a:pt x="856617" y="58238"/>
                </a:lnTo>
                <a:lnTo>
                  <a:pt x="848543" y="52794"/>
                </a:lnTo>
                <a:lnTo>
                  <a:pt x="838608" y="50798"/>
                </a:lnTo>
                <a:close/>
              </a:path>
              <a:path w="1825625" h="152400">
                <a:moveTo>
                  <a:pt x="940259" y="50798"/>
                </a:moveTo>
                <a:lnTo>
                  <a:pt x="930370" y="52794"/>
                </a:lnTo>
                <a:lnTo>
                  <a:pt x="922297" y="58238"/>
                </a:lnTo>
                <a:lnTo>
                  <a:pt x="916855" y="66312"/>
                </a:lnTo>
                <a:lnTo>
                  <a:pt x="914859" y="76198"/>
                </a:lnTo>
                <a:lnTo>
                  <a:pt x="916855" y="86085"/>
                </a:lnTo>
                <a:lnTo>
                  <a:pt x="922297" y="94159"/>
                </a:lnTo>
                <a:lnTo>
                  <a:pt x="930370" y="99602"/>
                </a:lnTo>
                <a:lnTo>
                  <a:pt x="940310" y="101598"/>
                </a:lnTo>
                <a:lnTo>
                  <a:pt x="950194" y="99602"/>
                </a:lnTo>
                <a:lnTo>
                  <a:pt x="958268" y="94159"/>
                </a:lnTo>
                <a:lnTo>
                  <a:pt x="963713" y="86085"/>
                </a:lnTo>
                <a:lnTo>
                  <a:pt x="965710" y="76198"/>
                </a:lnTo>
                <a:lnTo>
                  <a:pt x="963713" y="66312"/>
                </a:lnTo>
                <a:lnTo>
                  <a:pt x="958268" y="58238"/>
                </a:lnTo>
                <a:lnTo>
                  <a:pt x="950194" y="52794"/>
                </a:lnTo>
                <a:lnTo>
                  <a:pt x="940259" y="50798"/>
                </a:lnTo>
                <a:close/>
              </a:path>
              <a:path w="1825625" h="152400">
                <a:moveTo>
                  <a:pt x="1041910" y="50798"/>
                </a:moveTo>
                <a:lnTo>
                  <a:pt x="1032021" y="52794"/>
                </a:lnTo>
                <a:lnTo>
                  <a:pt x="1023947" y="58238"/>
                </a:lnTo>
                <a:lnTo>
                  <a:pt x="1018505" y="66312"/>
                </a:lnTo>
                <a:lnTo>
                  <a:pt x="1016510" y="76198"/>
                </a:lnTo>
                <a:lnTo>
                  <a:pt x="1018505" y="86085"/>
                </a:lnTo>
                <a:lnTo>
                  <a:pt x="1023947" y="94159"/>
                </a:lnTo>
                <a:lnTo>
                  <a:pt x="1032021" y="99602"/>
                </a:lnTo>
                <a:lnTo>
                  <a:pt x="1041961" y="101598"/>
                </a:lnTo>
                <a:lnTo>
                  <a:pt x="1051845" y="99602"/>
                </a:lnTo>
                <a:lnTo>
                  <a:pt x="1059919" y="94159"/>
                </a:lnTo>
                <a:lnTo>
                  <a:pt x="1065364" y="86085"/>
                </a:lnTo>
                <a:lnTo>
                  <a:pt x="1067361" y="76198"/>
                </a:lnTo>
                <a:lnTo>
                  <a:pt x="1065364" y="66312"/>
                </a:lnTo>
                <a:lnTo>
                  <a:pt x="1059919" y="58238"/>
                </a:lnTo>
                <a:lnTo>
                  <a:pt x="1051845" y="52794"/>
                </a:lnTo>
                <a:lnTo>
                  <a:pt x="1041910" y="50798"/>
                </a:lnTo>
                <a:close/>
              </a:path>
              <a:path w="1825625" h="152400">
                <a:moveTo>
                  <a:pt x="1143561" y="50798"/>
                </a:moveTo>
                <a:lnTo>
                  <a:pt x="1133672" y="52794"/>
                </a:lnTo>
                <a:lnTo>
                  <a:pt x="1125598" y="58238"/>
                </a:lnTo>
                <a:lnTo>
                  <a:pt x="1120156" y="66312"/>
                </a:lnTo>
                <a:lnTo>
                  <a:pt x="1118161" y="76198"/>
                </a:lnTo>
                <a:lnTo>
                  <a:pt x="1120156" y="86085"/>
                </a:lnTo>
                <a:lnTo>
                  <a:pt x="1125598" y="94159"/>
                </a:lnTo>
                <a:lnTo>
                  <a:pt x="1133672" y="99602"/>
                </a:lnTo>
                <a:lnTo>
                  <a:pt x="1143612" y="101598"/>
                </a:lnTo>
                <a:lnTo>
                  <a:pt x="1153495" y="99602"/>
                </a:lnTo>
                <a:lnTo>
                  <a:pt x="1161569" y="94159"/>
                </a:lnTo>
                <a:lnTo>
                  <a:pt x="1167015" y="86085"/>
                </a:lnTo>
                <a:lnTo>
                  <a:pt x="1169012" y="76198"/>
                </a:lnTo>
                <a:lnTo>
                  <a:pt x="1167015" y="66312"/>
                </a:lnTo>
                <a:lnTo>
                  <a:pt x="1161569" y="58238"/>
                </a:lnTo>
                <a:lnTo>
                  <a:pt x="1153495" y="52794"/>
                </a:lnTo>
                <a:lnTo>
                  <a:pt x="1143561" y="50798"/>
                </a:lnTo>
                <a:close/>
              </a:path>
              <a:path w="1825625" h="152400">
                <a:moveTo>
                  <a:pt x="1245212" y="50798"/>
                </a:moveTo>
                <a:lnTo>
                  <a:pt x="1235323" y="52794"/>
                </a:lnTo>
                <a:lnTo>
                  <a:pt x="1227249" y="58238"/>
                </a:lnTo>
                <a:lnTo>
                  <a:pt x="1221807" y="66312"/>
                </a:lnTo>
                <a:lnTo>
                  <a:pt x="1219812" y="76198"/>
                </a:lnTo>
                <a:lnTo>
                  <a:pt x="1221807" y="86085"/>
                </a:lnTo>
                <a:lnTo>
                  <a:pt x="1227249" y="94159"/>
                </a:lnTo>
                <a:lnTo>
                  <a:pt x="1235323" y="99602"/>
                </a:lnTo>
                <a:lnTo>
                  <a:pt x="1245262" y="101598"/>
                </a:lnTo>
                <a:lnTo>
                  <a:pt x="1255146" y="99602"/>
                </a:lnTo>
                <a:lnTo>
                  <a:pt x="1263220" y="94159"/>
                </a:lnTo>
                <a:lnTo>
                  <a:pt x="1268665" y="86085"/>
                </a:lnTo>
                <a:lnTo>
                  <a:pt x="1270662" y="76198"/>
                </a:lnTo>
                <a:lnTo>
                  <a:pt x="1268665" y="66312"/>
                </a:lnTo>
                <a:lnTo>
                  <a:pt x="1263220" y="58238"/>
                </a:lnTo>
                <a:lnTo>
                  <a:pt x="1255146" y="52794"/>
                </a:lnTo>
                <a:lnTo>
                  <a:pt x="1245212" y="50798"/>
                </a:lnTo>
                <a:close/>
              </a:path>
              <a:path w="1825625" h="152400">
                <a:moveTo>
                  <a:pt x="1346862" y="50800"/>
                </a:moveTo>
                <a:lnTo>
                  <a:pt x="1336973" y="52796"/>
                </a:lnTo>
                <a:lnTo>
                  <a:pt x="1328900" y="58239"/>
                </a:lnTo>
                <a:lnTo>
                  <a:pt x="1323458" y="66313"/>
                </a:lnTo>
                <a:lnTo>
                  <a:pt x="1321463" y="76200"/>
                </a:lnTo>
                <a:lnTo>
                  <a:pt x="1323458" y="86086"/>
                </a:lnTo>
                <a:lnTo>
                  <a:pt x="1328900" y="94160"/>
                </a:lnTo>
                <a:lnTo>
                  <a:pt x="1336973" y="99603"/>
                </a:lnTo>
                <a:lnTo>
                  <a:pt x="1346913" y="101600"/>
                </a:lnTo>
                <a:lnTo>
                  <a:pt x="1356797" y="99603"/>
                </a:lnTo>
                <a:lnTo>
                  <a:pt x="1364871" y="94160"/>
                </a:lnTo>
                <a:lnTo>
                  <a:pt x="1370316" y="86085"/>
                </a:lnTo>
                <a:lnTo>
                  <a:pt x="1372313" y="76198"/>
                </a:lnTo>
                <a:lnTo>
                  <a:pt x="1370316" y="66312"/>
                </a:lnTo>
                <a:lnTo>
                  <a:pt x="1364871" y="58239"/>
                </a:lnTo>
                <a:lnTo>
                  <a:pt x="1356797" y="52795"/>
                </a:lnTo>
                <a:lnTo>
                  <a:pt x="1346862" y="50800"/>
                </a:lnTo>
                <a:close/>
              </a:path>
              <a:path w="1825625" h="152400">
                <a:moveTo>
                  <a:pt x="1448513" y="50800"/>
                </a:moveTo>
                <a:lnTo>
                  <a:pt x="1438624" y="52796"/>
                </a:lnTo>
                <a:lnTo>
                  <a:pt x="1430551" y="58239"/>
                </a:lnTo>
                <a:lnTo>
                  <a:pt x="1425109" y="66313"/>
                </a:lnTo>
                <a:lnTo>
                  <a:pt x="1423113" y="76200"/>
                </a:lnTo>
                <a:lnTo>
                  <a:pt x="1425109" y="86086"/>
                </a:lnTo>
                <a:lnTo>
                  <a:pt x="1430551" y="94160"/>
                </a:lnTo>
                <a:lnTo>
                  <a:pt x="1438624" y="99603"/>
                </a:lnTo>
                <a:lnTo>
                  <a:pt x="1448564" y="101600"/>
                </a:lnTo>
                <a:lnTo>
                  <a:pt x="1458448" y="99603"/>
                </a:lnTo>
                <a:lnTo>
                  <a:pt x="1466522" y="94160"/>
                </a:lnTo>
                <a:lnTo>
                  <a:pt x="1471967" y="86086"/>
                </a:lnTo>
                <a:lnTo>
                  <a:pt x="1473964" y="76200"/>
                </a:lnTo>
                <a:lnTo>
                  <a:pt x="1471967" y="66313"/>
                </a:lnTo>
                <a:lnTo>
                  <a:pt x="1466522" y="58239"/>
                </a:lnTo>
                <a:lnTo>
                  <a:pt x="1458448" y="52796"/>
                </a:lnTo>
                <a:lnTo>
                  <a:pt x="1448513" y="50800"/>
                </a:lnTo>
                <a:close/>
              </a:path>
              <a:path w="1825625" h="152400">
                <a:moveTo>
                  <a:pt x="1550164" y="50800"/>
                </a:moveTo>
                <a:lnTo>
                  <a:pt x="1540275" y="52796"/>
                </a:lnTo>
                <a:lnTo>
                  <a:pt x="1532201" y="58239"/>
                </a:lnTo>
                <a:lnTo>
                  <a:pt x="1526759" y="66313"/>
                </a:lnTo>
                <a:lnTo>
                  <a:pt x="1524764" y="76200"/>
                </a:lnTo>
                <a:lnTo>
                  <a:pt x="1526759" y="86086"/>
                </a:lnTo>
                <a:lnTo>
                  <a:pt x="1532201" y="94160"/>
                </a:lnTo>
                <a:lnTo>
                  <a:pt x="1540275" y="99603"/>
                </a:lnTo>
                <a:lnTo>
                  <a:pt x="1550215" y="101600"/>
                </a:lnTo>
                <a:lnTo>
                  <a:pt x="1560099" y="99603"/>
                </a:lnTo>
                <a:lnTo>
                  <a:pt x="1568173" y="94160"/>
                </a:lnTo>
                <a:lnTo>
                  <a:pt x="1573618" y="86086"/>
                </a:lnTo>
                <a:lnTo>
                  <a:pt x="1575615" y="76200"/>
                </a:lnTo>
                <a:lnTo>
                  <a:pt x="1573618" y="66313"/>
                </a:lnTo>
                <a:lnTo>
                  <a:pt x="1568173" y="58239"/>
                </a:lnTo>
                <a:lnTo>
                  <a:pt x="1560099" y="52796"/>
                </a:lnTo>
                <a:lnTo>
                  <a:pt x="1550164" y="50800"/>
                </a:lnTo>
                <a:close/>
              </a:path>
              <a:path w="1825625" h="152400">
                <a:moveTo>
                  <a:pt x="1672998" y="0"/>
                </a:moveTo>
                <a:lnTo>
                  <a:pt x="1672998" y="62947"/>
                </a:lnTo>
                <a:lnTo>
                  <a:pt x="1675269" y="66313"/>
                </a:lnTo>
                <a:lnTo>
                  <a:pt x="1677266" y="76200"/>
                </a:lnTo>
                <a:lnTo>
                  <a:pt x="1675269" y="86086"/>
                </a:lnTo>
                <a:lnTo>
                  <a:pt x="1672998" y="89452"/>
                </a:lnTo>
                <a:lnTo>
                  <a:pt x="1672998" y="152400"/>
                </a:lnTo>
                <a:lnTo>
                  <a:pt x="1825398" y="76200"/>
                </a:lnTo>
                <a:lnTo>
                  <a:pt x="1672998" y="0"/>
                </a:lnTo>
                <a:close/>
              </a:path>
              <a:path w="1825625" h="152400">
                <a:moveTo>
                  <a:pt x="1651815" y="50800"/>
                </a:moveTo>
                <a:lnTo>
                  <a:pt x="1641926" y="52796"/>
                </a:lnTo>
                <a:lnTo>
                  <a:pt x="1633852" y="58239"/>
                </a:lnTo>
                <a:lnTo>
                  <a:pt x="1628410" y="66313"/>
                </a:lnTo>
                <a:lnTo>
                  <a:pt x="1626415" y="76200"/>
                </a:lnTo>
                <a:lnTo>
                  <a:pt x="1628410" y="86086"/>
                </a:lnTo>
                <a:lnTo>
                  <a:pt x="1633852" y="94160"/>
                </a:lnTo>
                <a:lnTo>
                  <a:pt x="1641926" y="99603"/>
                </a:lnTo>
                <a:lnTo>
                  <a:pt x="1651866" y="101600"/>
                </a:lnTo>
                <a:lnTo>
                  <a:pt x="1661749" y="99603"/>
                </a:lnTo>
                <a:lnTo>
                  <a:pt x="1669823" y="94160"/>
                </a:lnTo>
                <a:lnTo>
                  <a:pt x="1672998" y="89452"/>
                </a:lnTo>
                <a:lnTo>
                  <a:pt x="1672998" y="62947"/>
                </a:lnTo>
                <a:lnTo>
                  <a:pt x="1669823" y="58239"/>
                </a:lnTo>
                <a:lnTo>
                  <a:pt x="1661749" y="52796"/>
                </a:lnTo>
                <a:lnTo>
                  <a:pt x="1651815" y="50800"/>
                </a:lnTo>
                <a:close/>
              </a:path>
              <a:path w="1825625" h="152400">
                <a:moveTo>
                  <a:pt x="1672998" y="62947"/>
                </a:moveTo>
                <a:lnTo>
                  <a:pt x="1672998" y="89452"/>
                </a:lnTo>
                <a:lnTo>
                  <a:pt x="1675269" y="86086"/>
                </a:lnTo>
                <a:lnTo>
                  <a:pt x="1677266" y="76200"/>
                </a:lnTo>
                <a:lnTo>
                  <a:pt x="1675269" y="66313"/>
                </a:lnTo>
                <a:lnTo>
                  <a:pt x="1672998" y="62947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008202" y="2962147"/>
            <a:ext cx="42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90" dirty="0">
                <a:solidFill>
                  <a:srgbClr val="A62E5C"/>
                </a:solidFill>
                <a:latin typeface="Arial Black"/>
                <a:cs typeface="Arial Black"/>
              </a:rPr>
              <a:t>R</a:t>
            </a:r>
            <a:endParaRPr sz="48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41697" y="5814275"/>
            <a:ext cx="1825625" cy="152400"/>
          </a:xfrm>
          <a:custGeom>
            <a:avLst/>
            <a:gdLst/>
            <a:ahLst/>
            <a:cxnLst/>
            <a:rect l="l" t="t" r="r" b="b"/>
            <a:pathLst>
              <a:path w="1825625" h="152400">
                <a:moveTo>
                  <a:pt x="25400" y="50798"/>
                </a:moveTo>
                <a:lnTo>
                  <a:pt x="15513" y="52794"/>
                </a:lnTo>
                <a:lnTo>
                  <a:pt x="7439" y="58238"/>
                </a:lnTo>
                <a:lnTo>
                  <a:pt x="1996" y="66312"/>
                </a:lnTo>
                <a:lnTo>
                  <a:pt x="0" y="76198"/>
                </a:lnTo>
                <a:lnTo>
                  <a:pt x="1996" y="86085"/>
                </a:lnTo>
                <a:lnTo>
                  <a:pt x="7439" y="94159"/>
                </a:lnTo>
                <a:lnTo>
                  <a:pt x="15513" y="99602"/>
                </a:lnTo>
                <a:lnTo>
                  <a:pt x="25450" y="101598"/>
                </a:lnTo>
                <a:lnTo>
                  <a:pt x="35337" y="99602"/>
                </a:lnTo>
                <a:lnTo>
                  <a:pt x="43410" y="94159"/>
                </a:lnTo>
                <a:lnTo>
                  <a:pt x="48854" y="86085"/>
                </a:lnTo>
                <a:lnTo>
                  <a:pt x="50850" y="76198"/>
                </a:lnTo>
                <a:lnTo>
                  <a:pt x="48854" y="66312"/>
                </a:lnTo>
                <a:lnTo>
                  <a:pt x="43410" y="58238"/>
                </a:lnTo>
                <a:lnTo>
                  <a:pt x="35337" y="52794"/>
                </a:lnTo>
                <a:lnTo>
                  <a:pt x="25400" y="50798"/>
                </a:lnTo>
                <a:close/>
              </a:path>
              <a:path w="1825625" h="152400">
                <a:moveTo>
                  <a:pt x="127050" y="50798"/>
                </a:moveTo>
                <a:lnTo>
                  <a:pt x="117163" y="52794"/>
                </a:lnTo>
                <a:lnTo>
                  <a:pt x="109090" y="58238"/>
                </a:lnTo>
                <a:lnTo>
                  <a:pt x="103646" y="66312"/>
                </a:lnTo>
                <a:lnTo>
                  <a:pt x="101650" y="76198"/>
                </a:lnTo>
                <a:lnTo>
                  <a:pt x="103646" y="86085"/>
                </a:lnTo>
                <a:lnTo>
                  <a:pt x="109090" y="94159"/>
                </a:lnTo>
                <a:lnTo>
                  <a:pt x="117163" y="99602"/>
                </a:lnTo>
                <a:lnTo>
                  <a:pt x="127101" y="101598"/>
                </a:lnTo>
                <a:lnTo>
                  <a:pt x="136988" y="99602"/>
                </a:lnTo>
                <a:lnTo>
                  <a:pt x="145061" y="94159"/>
                </a:lnTo>
                <a:lnTo>
                  <a:pt x="150505" y="86085"/>
                </a:lnTo>
                <a:lnTo>
                  <a:pt x="152501" y="76198"/>
                </a:lnTo>
                <a:lnTo>
                  <a:pt x="150505" y="66312"/>
                </a:lnTo>
                <a:lnTo>
                  <a:pt x="145061" y="58238"/>
                </a:lnTo>
                <a:lnTo>
                  <a:pt x="136988" y="52794"/>
                </a:lnTo>
                <a:lnTo>
                  <a:pt x="127050" y="50798"/>
                </a:lnTo>
                <a:close/>
              </a:path>
              <a:path w="1825625" h="152400">
                <a:moveTo>
                  <a:pt x="228701" y="50798"/>
                </a:moveTo>
                <a:lnTo>
                  <a:pt x="218814" y="52794"/>
                </a:lnTo>
                <a:lnTo>
                  <a:pt x="210740" y="58238"/>
                </a:lnTo>
                <a:lnTo>
                  <a:pt x="205297" y="66312"/>
                </a:lnTo>
                <a:lnTo>
                  <a:pt x="203301" y="76198"/>
                </a:lnTo>
                <a:lnTo>
                  <a:pt x="205297" y="86085"/>
                </a:lnTo>
                <a:lnTo>
                  <a:pt x="210740" y="94159"/>
                </a:lnTo>
                <a:lnTo>
                  <a:pt x="218814" y="99602"/>
                </a:lnTo>
                <a:lnTo>
                  <a:pt x="228752" y="101598"/>
                </a:lnTo>
                <a:lnTo>
                  <a:pt x="238638" y="99602"/>
                </a:lnTo>
                <a:lnTo>
                  <a:pt x="246712" y="94159"/>
                </a:lnTo>
                <a:lnTo>
                  <a:pt x="252156" y="86085"/>
                </a:lnTo>
                <a:lnTo>
                  <a:pt x="254152" y="76198"/>
                </a:lnTo>
                <a:lnTo>
                  <a:pt x="252156" y="66312"/>
                </a:lnTo>
                <a:lnTo>
                  <a:pt x="246712" y="58238"/>
                </a:lnTo>
                <a:lnTo>
                  <a:pt x="238638" y="52794"/>
                </a:lnTo>
                <a:lnTo>
                  <a:pt x="228701" y="50798"/>
                </a:lnTo>
                <a:close/>
              </a:path>
              <a:path w="1825625" h="152400">
                <a:moveTo>
                  <a:pt x="330352" y="50798"/>
                </a:moveTo>
                <a:lnTo>
                  <a:pt x="320465" y="52794"/>
                </a:lnTo>
                <a:lnTo>
                  <a:pt x="312391" y="58238"/>
                </a:lnTo>
                <a:lnTo>
                  <a:pt x="306948" y="66312"/>
                </a:lnTo>
                <a:lnTo>
                  <a:pt x="304952" y="76198"/>
                </a:lnTo>
                <a:lnTo>
                  <a:pt x="306948" y="86085"/>
                </a:lnTo>
                <a:lnTo>
                  <a:pt x="312391" y="94159"/>
                </a:lnTo>
                <a:lnTo>
                  <a:pt x="320465" y="99602"/>
                </a:lnTo>
                <a:lnTo>
                  <a:pt x="330403" y="101598"/>
                </a:lnTo>
                <a:lnTo>
                  <a:pt x="340289" y="99602"/>
                </a:lnTo>
                <a:lnTo>
                  <a:pt x="348363" y="94159"/>
                </a:lnTo>
                <a:lnTo>
                  <a:pt x="353807" y="86085"/>
                </a:lnTo>
                <a:lnTo>
                  <a:pt x="355803" y="76198"/>
                </a:lnTo>
                <a:lnTo>
                  <a:pt x="353807" y="66312"/>
                </a:lnTo>
                <a:lnTo>
                  <a:pt x="348363" y="58238"/>
                </a:lnTo>
                <a:lnTo>
                  <a:pt x="340289" y="52794"/>
                </a:lnTo>
                <a:lnTo>
                  <a:pt x="330352" y="50798"/>
                </a:lnTo>
                <a:close/>
              </a:path>
              <a:path w="1825625" h="152400">
                <a:moveTo>
                  <a:pt x="432003" y="50798"/>
                </a:moveTo>
                <a:lnTo>
                  <a:pt x="422116" y="52794"/>
                </a:lnTo>
                <a:lnTo>
                  <a:pt x="414042" y="58238"/>
                </a:lnTo>
                <a:lnTo>
                  <a:pt x="408599" y="66312"/>
                </a:lnTo>
                <a:lnTo>
                  <a:pt x="406603" y="76198"/>
                </a:lnTo>
                <a:lnTo>
                  <a:pt x="408599" y="86085"/>
                </a:lnTo>
                <a:lnTo>
                  <a:pt x="414042" y="94159"/>
                </a:lnTo>
                <a:lnTo>
                  <a:pt x="422116" y="99602"/>
                </a:lnTo>
                <a:lnTo>
                  <a:pt x="432054" y="101598"/>
                </a:lnTo>
                <a:lnTo>
                  <a:pt x="441940" y="99602"/>
                </a:lnTo>
                <a:lnTo>
                  <a:pt x="450014" y="94159"/>
                </a:lnTo>
                <a:lnTo>
                  <a:pt x="455457" y="86085"/>
                </a:lnTo>
                <a:lnTo>
                  <a:pt x="457454" y="76198"/>
                </a:lnTo>
                <a:lnTo>
                  <a:pt x="455457" y="66312"/>
                </a:lnTo>
                <a:lnTo>
                  <a:pt x="450014" y="58238"/>
                </a:lnTo>
                <a:lnTo>
                  <a:pt x="441940" y="52794"/>
                </a:lnTo>
                <a:lnTo>
                  <a:pt x="432003" y="50798"/>
                </a:lnTo>
                <a:close/>
              </a:path>
              <a:path w="1825625" h="152400">
                <a:moveTo>
                  <a:pt x="533654" y="50798"/>
                </a:moveTo>
                <a:lnTo>
                  <a:pt x="523767" y="52794"/>
                </a:lnTo>
                <a:lnTo>
                  <a:pt x="515693" y="58238"/>
                </a:lnTo>
                <a:lnTo>
                  <a:pt x="510250" y="66312"/>
                </a:lnTo>
                <a:lnTo>
                  <a:pt x="508254" y="76198"/>
                </a:lnTo>
                <a:lnTo>
                  <a:pt x="510250" y="86085"/>
                </a:lnTo>
                <a:lnTo>
                  <a:pt x="515693" y="94159"/>
                </a:lnTo>
                <a:lnTo>
                  <a:pt x="523767" y="99602"/>
                </a:lnTo>
                <a:lnTo>
                  <a:pt x="533704" y="101598"/>
                </a:lnTo>
                <a:lnTo>
                  <a:pt x="543591" y="99602"/>
                </a:lnTo>
                <a:lnTo>
                  <a:pt x="551664" y="94159"/>
                </a:lnTo>
                <a:lnTo>
                  <a:pt x="557108" y="86085"/>
                </a:lnTo>
                <a:lnTo>
                  <a:pt x="559104" y="76198"/>
                </a:lnTo>
                <a:lnTo>
                  <a:pt x="557108" y="66312"/>
                </a:lnTo>
                <a:lnTo>
                  <a:pt x="551664" y="58238"/>
                </a:lnTo>
                <a:lnTo>
                  <a:pt x="543591" y="52794"/>
                </a:lnTo>
                <a:lnTo>
                  <a:pt x="533654" y="50798"/>
                </a:lnTo>
                <a:close/>
              </a:path>
              <a:path w="1825625" h="152400">
                <a:moveTo>
                  <a:pt x="635304" y="50798"/>
                </a:moveTo>
                <a:lnTo>
                  <a:pt x="625416" y="52795"/>
                </a:lnTo>
                <a:lnTo>
                  <a:pt x="617343" y="58239"/>
                </a:lnTo>
                <a:lnTo>
                  <a:pt x="611900" y="66312"/>
                </a:lnTo>
                <a:lnTo>
                  <a:pt x="609905" y="76200"/>
                </a:lnTo>
                <a:lnTo>
                  <a:pt x="611901" y="86086"/>
                </a:lnTo>
                <a:lnTo>
                  <a:pt x="617345" y="94160"/>
                </a:lnTo>
                <a:lnTo>
                  <a:pt x="625420" y="99603"/>
                </a:lnTo>
                <a:lnTo>
                  <a:pt x="635355" y="101598"/>
                </a:lnTo>
                <a:lnTo>
                  <a:pt x="645242" y="99602"/>
                </a:lnTo>
                <a:lnTo>
                  <a:pt x="653316" y="94159"/>
                </a:lnTo>
                <a:lnTo>
                  <a:pt x="658759" y="86085"/>
                </a:lnTo>
                <a:lnTo>
                  <a:pt x="660755" y="76198"/>
                </a:lnTo>
                <a:lnTo>
                  <a:pt x="658758" y="66312"/>
                </a:lnTo>
                <a:lnTo>
                  <a:pt x="653314" y="58238"/>
                </a:lnTo>
                <a:lnTo>
                  <a:pt x="645239" y="52794"/>
                </a:lnTo>
                <a:lnTo>
                  <a:pt x="635304" y="50798"/>
                </a:lnTo>
                <a:close/>
              </a:path>
              <a:path w="1825625" h="152400">
                <a:moveTo>
                  <a:pt x="736955" y="50800"/>
                </a:moveTo>
                <a:lnTo>
                  <a:pt x="727068" y="52796"/>
                </a:lnTo>
                <a:lnTo>
                  <a:pt x="718994" y="58239"/>
                </a:lnTo>
                <a:lnTo>
                  <a:pt x="713551" y="66313"/>
                </a:lnTo>
                <a:lnTo>
                  <a:pt x="711555" y="76200"/>
                </a:lnTo>
                <a:lnTo>
                  <a:pt x="713551" y="86086"/>
                </a:lnTo>
                <a:lnTo>
                  <a:pt x="718994" y="94160"/>
                </a:lnTo>
                <a:lnTo>
                  <a:pt x="727068" y="99603"/>
                </a:lnTo>
                <a:lnTo>
                  <a:pt x="737006" y="101600"/>
                </a:lnTo>
                <a:lnTo>
                  <a:pt x="746892" y="99603"/>
                </a:lnTo>
                <a:lnTo>
                  <a:pt x="754966" y="94160"/>
                </a:lnTo>
                <a:lnTo>
                  <a:pt x="760410" y="86086"/>
                </a:lnTo>
                <a:lnTo>
                  <a:pt x="762406" y="76200"/>
                </a:lnTo>
                <a:lnTo>
                  <a:pt x="760410" y="66313"/>
                </a:lnTo>
                <a:lnTo>
                  <a:pt x="754966" y="58239"/>
                </a:lnTo>
                <a:lnTo>
                  <a:pt x="746892" y="52796"/>
                </a:lnTo>
                <a:lnTo>
                  <a:pt x="736955" y="50800"/>
                </a:lnTo>
                <a:close/>
              </a:path>
              <a:path w="1825625" h="152400">
                <a:moveTo>
                  <a:pt x="838606" y="50800"/>
                </a:moveTo>
                <a:lnTo>
                  <a:pt x="828719" y="52796"/>
                </a:lnTo>
                <a:lnTo>
                  <a:pt x="820645" y="58239"/>
                </a:lnTo>
                <a:lnTo>
                  <a:pt x="815202" y="66313"/>
                </a:lnTo>
                <a:lnTo>
                  <a:pt x="813206" y="76200"/>
                </a:lnTo>
                <a:lnTo>
                  <a:pt x="815202" y="86086"/>
                </a:lnTo>
                <a:lnTo>
                  <a:pt x="820645" y="94160"/>
                </a:lnTo>
                <a:lnTo>
                  <a:pt x="828719" y="99603"/>
                </a:lnTo>
                <a:lnTo>
                  <a:pt x="838657" y="101600"/>
                </a:lnTo>
                <a:lnTo>
                  <a:pt x="848543" y="99603"/>
                </a:lnTo>
                <a:lnTo>
                  <a:pt x="856617" y="94160"/>
                </a:lnTo>
                <a:lnTo>
                  <a:pt x="862061" y="86086"/>
                </a:lnTo>
                <a:lnTo>
                  <a:pt x="864057" y="76200"/>
                </a:lnTo>
                <a:lnTo>
                  <a:pt x="862061" y="66313"/>
                </a:lnTo>
                <a:lnTo>
                  <a:pt x="856617" y="58239"/>
                </a:lnTo>
                <a:lnTo>
                  <a:pt x="848543" y="52796"/>
                </a:lnTo>
                <a:lnTo>
                  <a:pt x="838606" y="50800"/>
                </a:lnTo>
                <a:close/>
              </a:path>
              <a:path w="1825625" h="152400">
                <a:moveTo>
                  <a:pt x="940257" y="50800"/>
                </a:moveTo>
                <a:lnTo>
                  <a:pt x="930370" y="52796"/>
                </a:lnTo>
                <a:lnTo>
                  <a:pt x="922296" y="58239"/>
                </a:lnTo>
                <a:lnTo>
                  <a:pt x="916853" y="66313"/>
                </a:lnTo>
                <a:lnTo>
                  <a:pt x="914857" y="76200"/>
                </a:lnTo>
                <a:lnTo>
                  <a:pt x="916853" y="86086"/>
                </a:lnTo>
                <a:lnTo>
                  <a:pt x="922296" y="94160"/>
                </a:lnTo>
                <a:lnTo>
                  <a:pt x="930370" y="99603"/>
                </a:lnTo>
                <a:lnTo>
                  <a:pt x="940308" y="101600"/>
                </a:lnTo>
                <a:lnTo>
                  <a:pt x="950194" y="99603"/>
                </a:lnTo>
                <a:lnTo>
                  <a:pt x="958268" y="94160"/>
                </a:lnTo>
                <a:lnTo>
                  <a:pt x="963711" y="86086"/>
                </a:lnTo>
                <a:lnTo>
                  <a:pt x="965708" y="76200"/>
                </a:lnTo>
                <a:lnTo>
                  <a:pt x="963711" y="66313"/>
                </a:lnTo>
                <a:lnTo>
                  <a:pt x="958268" y="58239"/>
                </a:lnTo>
                <a:lnTo>
                  <a:pt x="950194" y="52796"/>
                </a:lnTo>
                <a:lnTo>
                  <a:pt x="940257" y="50800"/>
                </a:lnTo>
                <a:close/>
              </a:path>
              <a:path w="1825625" h="152400">
                <a:moveTo>
                  <a:pt x="1041908" y="50800"/>
                </a:moveTo>
                <a:lnTo>
                  <a:pt x="1032021" y="52796"/>
                </a:lnTo>
                <a:lnTo>
                  <a:pt x="1023947" y="58239"/>
                </a:lnTo>
                <a:lnTo>
                  <a:pt x="1018504" y="66313"/>
                </a:lnTo>
                <a:lnTo>
                  <a:pt x="1016508" y="76200"/>
                </a:lnTo>
                <a:lnTo>
                  <a:pt x="1018504" y="86086"/>
                </a:lnTo>
                <a:lnTo>
                  <a:pt x="1023947" y="94160"/>
                </a:lnTo>
                <a:lnTo>
                  <a:pt x="1032021" y="99603"/>
                </a:lnTo>
                <a:lnTo>
                  <a:pt x="1041958" y="101600"/>
                </a:lnTo>
                <a:lnTo>
                  <a:pt x="1051845" y="99603"/>
                </a:lnTo>
                <a:lnTo>
                  <a:pt x="1059918" y="94160"/>
                </a:lnTo>
                <a:lnTo>
                  <a:pt x="1065362" y="86086"/>
                </a:lnTo>
                <a:lnTo>
                  <a:pt x="1067358" y="76200"/>
                </a:lnTo>
                <a:lnTo>
                  <a:pt x="1065362" y="66313"/>
                </a:lnTo>
                <a:lnTo>
                  <a:pt x="1059918" y="58239"/>
                </a:lnTo>
                <a:lnTo>
                  <a:pt x="1051845" y="52796"/>
                </a:lnTo>
                <a:lnTo>
                  <a:pt x="1041908" y="50800"/>
                </a:lnTo>
                <a:close/>
              </a:path>
              <a:path w="1825625" h="152400">
                <a:moveTo>
                  <a:pt x="1143558" y="50800"/>
                </a:moveTo>
                <a:lnTo>
                  <a:pt x="1133671" y="52796"/>
                </a:lnTo>
                <a:lnTo>
                  <a:pt x="1125598" y="58239"/>
                </a:lnTo>
                <a:lnTo>
                  <a:pt x="1120154" y="66313"/>
                </a:lnTo>
                <a:lnTo>
                  <a:pt x="1118158" y="76200"/>
                </a:lnTo>
                <a:lnTo>
                  <a:pt x="1120154" y="86086"/>
                </a:lnTo>
                <a:lnTo>
                  <a:pt x="1125598" y="94160"/>
                </a:lnTo>
                <a:lnTo>
                  <a:pt x="1133671" y="99603"/>
                </a:lnTo>
                <a:lnTo>
                  <a:pt x="1143609" y="101600"/>
                </a:lnTo>
                <a:lnTo>
                  <a:pt x="1153496" y="99603"/>
                </a:lnTo>
                <a:lnTo>
                  <a:pt x="1161569" y="94160"/>
                </a:lnTo>
                <a:lnTo>
                  <a:pt x="1167013" y="86086"/>
                </a:lnTo>
                <a:lnTo>
                  <a:pt x="1169009" y="76200"/>
                </a:lnTo>
                <a:lnTo>
                  <a:pt x="1167013" y="66313"/>
                </a:lnTo>
                <a:lnTo>
                  <a:pt x="1161569" y="58239"/>
                </a:lnTo>
                <a:lnTo>
                  <a:pt x="1153496" y="52796"/>
                </a:lnTo>
                <a:lnTo>
                  <a:pt x="1143558" y="50800"/>
                </a:lnTo>
                <a:close/>
              </a:path>
              <a:path w="1825625" h="152400">
                <a:moveTo>
                  <a:pt x="1245209" y="50800"/>
                </a:moveTo>
                <a:lnTo>
                  <a:pt x="1235322" y="52796"/>
                </a:lnTo>
                <a:lnTo>
                  <a:pt x="1227248" y="58239"/>
                </a:lnTo>
                <a:lnTo>
                  <a:pt x="1221805" y="66313"/>
                </a:lnTo>
                <a:lnTo>
                  <a:pt x="1219809" y="76200"/>
                </a:lnTo>
                <a:lnTo>
                  <a:pt x="1221805" y="86086"/>
                </a:lnTo>
                <a:lnTo>
                  <a:pt x="1227248" y="94160"/>
                </a:lnTo>
                <a:lnTo>
                  <a:pt x="1235322" y="99603"/>
                </a:lnTo>
                <a:lnTo>
                  <a:pt x="1245260" y="101600"/>
                </a:lnTo>
                <a:lnTo>
                  <a:pt x="1255146" y="99603"/>
                </a:lnTo>
                <a:lnTo>
                  <a:pt x="1263220" y="94160"/>
                </a:lnTo>
                <a:lnTo>
                  <a:pt x="1268664" y="86086"/>
                </a:lnTo>
                <a:lnTo>
                  <a:pt x="1270660" y="76200"/>
                </a:lnTo>
                <a:lnTo>
                  <a:pt x="1268664" y="66313"/>
                </a:lnTo>
                <a:lnTo>
                  <a:pt x="1263220" y="58239"/>
                </a:lnTo>
                <a:lnTo>
                  <a:pt x="1255146" y="52796"/>
                </a:lnTo>
                <a:lnTo>
                  <a:pt x="1245209" y="50800"/>
                </a:lnTo>
                <a:close/>
              </a:path>
              <a:path w="1825625" h="152400">
                <a:moveTo>
                  <a:pt x="1346860" y="50800"/>
                </a:moveTo>
                <a:lnTo>
                  <a:pt x="1336973" y="52796"/>
                </a:lnTo>
                <a:lnTo>
                  <a:pt x="1328899" y="58239"/>
                </a:lnTo>
                <a:lnTo>
                  <a:pt x="1323456" y="66313"/>
                </a:lnTo>
                <a:lnTo>
                  <a:pt x="1321460" y="76200"/>
                </a:lnTo>
                <a:lnTo>
                  <a:pt x="1323456" y="86086"/>
                </a:lnTo>
                <a:lnTo>
                  <a:pt x="1328900" y="94160"/>
                </a:lnTo>
                <a:lnTo>
                  <a:pt x="1336974" y="99603"/>
                </a:lnTo>
                <a:lnTo>
                  <a:pt x="1346909" y="101600"/>
                </a:lnTo>
                <a:lnTo>
                  <a:pt x="1356797" y="99603"/>
                </a:lnTo>
                <a:lnTo>
                  <a:pt x="1364870" y="94160"/>
                </a:lnTo>
                <a:lnTo>
                  <a:pt x="1370314" y="86086"/>
                </a:lnTo>
                <a:lnTo>
                  <a:pt x="1372309" y="76200"/>
                </a:lnTo>
                <a:lnTo>
                  <a:pt x="1370313" y="66313"/>
                </a:lnTo>
                <a:lnTo>
                  <a:pt x="1364870" y="58239"/>
                </a:lnTo>
                <a:lnTo>
                  <a:pt x="1356796" y="52796"/>
                </a:lnTo>
                <a:lnTo>
                  <a:pt x="1346860" y="50800"/>
                </a:lnTo>
                <a:close/>
              </a:path>
              <a:path w="1825625" h="152400">
                <a:moveTo>
                  <a:pt x="1448509" y="50800"/>
                </a:moveTo>
                <a:lnTo>
                  <a:pt x="1438623" y="52796"/>
                </a:lnTo>
                <a:lnTo>
                  <a:pt x="1430549" y="58239"/>
                </a:lnTo>
                <a:lnTo>
                  <a:pt x="1425106" y="66313"/>
                </a:lnTo>
                <a:lnTo>
                  <a:pt x="1423109" y="76200"/>
                </a:lnTo>
                <a:lnTo>
                  <a:pt x="1425106" y="86086"/>
                </a:lnTo>
                <a:lnTo>
                  <a:pt x="1430549" y="94160"/>
                </a:lnTo>
                <a:lnTo>
                  <a:pt x="1438623" y="99603"/>
                </a:lnTo>
                <a:lnTo>
                  <a:pt x="1448560" y="101600"/>
                </a:lnTo>
                <a:lnTo>
                  <a:pt x="1458447" y="99603"/>
                </a:lnTo>
                <a:lnTo>
                  <a:pt x="1466521" y="94160"/>
                </a:lnTo>
                <a:lnTo>
                  <a:pt x="1471964" y="86086"/>
                </a:lnTo>
                <a:lnTo>
                  <a:pt x="1473960" y="76200"/>
                </a:lnTo>
                <a:lnTo>
                  <a:pt x="1471964" y="66313"/>
                </a:lnTo>
                <a:lnTo>
                  <a:pt x="1466521" y="58239"/>
                </a:lnTo>
                <a:lnTo>
                  <a:pt x="1458447" y="52796"/>
                </a:lnTo>
                <a:lnTo>
                  <a:pt x="1448509" y="50800"/>
                </a:lnTo>
                <a:close/>
              </a:path>
              <a:path w="1825625" h="152400">
                <a:moveTo>
                  <a:pt x="1550160" y="50800"/>
                </a:moveTo>
                <a:lnTo>
                  <a:pt x="1540274" y="52796"/>
                </a:lnTo>
                <a:lnTo>
                  <a:pt x="1532200" y="58239"/>
                </a:lnTo>
                <a:lnTo>
                  <a:pt x="1526756" y="66313"/>
                </a:lnTo>
                <a:lnTo>
                  <a:pt x="1524760" y="76200"/>
                </a:lnTo>
                <a:lnTo>
                  <a:pt x="1526756" y="86086"/>
                </a:lnTo>
                <a:lnTo>
                  <a:pt x="1532200" y="94160"/>
                </a:lnTo>
                <a:lnTo>
                  <a:pt x="1540274" y="99603"/>
                </a:lnTo>
                <a:lnTo>
                  <a:pt x="1550211" y="101600"/>
                </a:lnTo>
                <a:lnTo>
                  <a:pt x="1560098" y="99603"/>
                </a:lnTo>
                <a:lnTo>
                  <a:pt x="1568172" y="94160"/>
                </a:lnTo>
                <a:lnTo>
                  <a:pt x="1573615" y="86086"/>
                </a:lnTo>
                <a:lnTo>
                  <a:pt x="1575611" y="76200"/>
                </a:lnTo>
                <a:lnTo>
                  <a:pt x="1573615" y="66313"/>
                </a:lnTo>
                <a:lnTo>
                  <a:pt x="1568172" y="58239"/>
                </a:lnTo>
                <a:lnTo>
                  <a:pt x="1560098" y="52796"/>
                </a:lnTo>
                <a:lnTo>
                  <a:pt x="1550160" y="50800"/>
                </a:lnTo>
                <a:close/>
              </a:path>
              <a:path w="1825625" h="152400">
                <a:moveTo>
                  <a:pt x="1673000" y="0"/>
                </a:moveTo>
                <a:lnTo>
                  <a:pt x="1673000" y="62951"/>
                </a:lnTo>
                <a:lnTo>
                  <a:pt x="1675266" y="66313"/>
                </a:lnTo>
                <a:lnTo>
                  <a:pt x="1677262" y="76200"/>
                </a:lnTo>
                <a:lnTo>
                  <a:pt x="1675266" y="86086"/>
                </a:lnTo>
                <a:lnTo>
                  <a:pt x="1673000" y="89448"/>
                </a:lnTo>
                <a:lnTo>
                  <a:pt x="1673000" y="152400"/>
                </a:lnTo>
                <a:lnTo>
                  <a:pt x="1825400" y="76200"/>
                </a:lnTo>
                <a:lnTo>
                  <a:pt x="1673000" y="0"/>
                </a:lnTo>
                <a:close/>
              </a:path>
              <a:path w="1825625" h="152400">
                <a:moveTo>
                  <a:pt x="1651812" y="50800"/>
                </a:moveTo>
                <a:lnTo>
                  <a:pt x="1641925" y="52796"/>
                </a:lnTo>
                <a:lnTo>
                  <a:pt x="1633852" y="58239"/>
                </a:lnTo>
                <a:lnTo>
                  <a:pt x="1628408" y="66313"/>
                </a:lnTo>
                <a:lnTo>
                  <a:pt x="1626412" y="76200"/>
                </a:lnTo>
                <a:lnTo>
                  <a:pt x="1628408" y="86086"/>
                </a:lnTo>
                <a:lnTo>
                  <a:pt x="1633852" y="94160"/>
                </a:lnTo>
                <a:lnTo>
                  <a:pt x="1641925" y="99603"/>
                </a:lnTo>
                <a:lnTo>
                  <a:pt x="1651862" y="101600"/>
                </a:lnTo>
                <a:lnTo>
                  <a:pt x="1661749" y="99603"/>
                </a:lnTo>
                <a:lnTo>
                  <a:pt x="1669822" y="94160"/>
                </a:lnTo>
                <a:lnTo>
                  <a:pt x="1673000" y="89448"/>
                </a:lnTo>
                <a:lnTo>
                  <a:pt x="1673000" y="62951"/>
                </a:lnTo>
                <a:lnTo>
                  <a:pt x="1669822" y="58239"/>
                </a:lnTo>
                <a:lnTo>
                  <a:pt x="1661749" y="52796"/>
                </a:lnTo>
                <a:lnTo>
                  <a:pt x="1651812" y="50800"/>
                </a:lnTo>
                <a:close/>
              </a:path>
              <a:path w="1825625" h="152400">
                <a:moveTo>
                  <a:pt x="1673000" y="62951"/>
                </a:moveTo>
                <a:lnTo>
                  <a:pt x="1673000" y="89448"/>
                </a:lnTo>
                <a:lnTo>
                  <a:pt x="1675266" y="86086"/>
                </a:lnTo>
                <a:lnTo>
                  <a:pt x="1677262" y="76200"/>
                </a:lnTo>
                <a:lnTo>
                  <a:pt x="1675266" y="66313"/>
                </a:lnTo>
                <a:lnTo>
                  <a:pt x="1673000" y="62951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20763" y="5431028"/>
            <a:ext cx="3917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40" dirty="0">
                <a:solidFill>
                  <a:srgbClr val="A62E5C"/>
                </a:solidFill>
                <a:latin typeface="Arial Black"/>
                <a:cs typeface="Arial Black"/>
              </a:rPr>
              <a:t>T</a:t>
            </a:r>
            <a:endParaRPr sz="4800">
              <a:latin typeface="Arial Black"/>
              <a:cs typeface="Arial Blac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195502" y="8282492"/>
            <a:ext cx="1825625" cy="152400"/>
          </a:xfrm>
          <a:custGeom>
            <a:avLst/>
            <a:gdLst/>
            <a:ahLst/>
            <a:cxnLst/>
            <a:rect l="l" t="t" r="r" b="b"/>
            <a:pathLst>
              <a:path w="1825625" h="152400">
                <a:moveTo>
                  <a:pt x="25400" y="50798"/>
                </a:moveTo>
                <a:lnTo>
                  <a:pt x="15513" y="52794"/>
                </a:lnTo>
                <a:lnTo>
                  <a:pt x="7439" y="58238"/>
                </a:lnTo>
                <a:lnTo>
                  <a:pt x="1996" y="66311"/>
                </a:lnTo>
                <a:lnTo>
                  <a:pt x="0" y="76198"/>
                </a:lnTo>
                <a:lnTo>
                  <a:pt x="1996" y="86085"/>
                </a:lnTo>
                <a:lnTo>
                  <a:pt x="7439" y="94159"/>
                </a:lnTo>
                <a:lnTo>
                  <a:pt x="15513" y="99602"/>
                </a:lnTo>
                <a:lnTo>
                  <a:pt x="25450" y="101598"/>
                </a:lnTo>
                <a:lnTo>
                  <a:pt x="35337" y="99602"/>
                </a:lnTo>
                <a:lnTo>
                  <a:pt x="43411" y="94159"/>
                </a:lnTo>
                <a:lnTo>
                  <a:pt x="48854" y="86085"/>
                </a:lnTo>
                <a:lnTo>
                  <a:pt x="50850" y="76198"/>
                </a:lnTo>
                <a:lnTo>
                  <a:pt x="48854" y="66311"/>
                </a:lnTo>
                <a:lnTo>
                  <a:pt x="43411" y="58238"/>
                </a:lnTo>
                <a:lnTo>
                  <a:pt x="35337" y="52794"/>
                </a:lnTo>
                <a:lnTo>
                  <a:pt x="25400" y="50798"/>
                </a:lnTo>
                <a:close/>
              </a:path>
              <a:path w="1825625" h="152400">
                <a:moveTo>
                  <a:pt x="127050" y="50798"/>
                </a:moveTo>
                <a:lnTo>
                  <a:pt x="117163" y="52794"/>
                </a:lnTo>
                <a:lnTo>
                  <a:pt x="109090" y="58238"/>
                </a:lnTo>
                <a:lnTo>
                  <a:pt x="103646" y="66311"/>
                </a:lnTo>
                <a:lnTo>
                  <a:pt x="101650" y="76198"/>
                </a:lnTo>
                <a:lnTo>
                  <a:pt x="103646" y="86085"/>
                </a:lnTo>
                <a:lnTo>
                  <a:pt x="109090" y="94159"/>
                </a:lnTo>
                <a:lnTo>
                  <a:pt x="117163" y="99602"/>
                </a:lnTo>
                <a:lnTo>
                  <a:pt x="127101" y="101598"/>
                </a:lnTo>
                <a:lnTo>
                  <a:pt x="136988" y="99602"/>
                </a:lnTo>
                <a:lnTo>
                  <a:pt x="145062" y="94159"/>
                </a:lnTo>
                <a:lnTo>
                  <a:pt x="150505" y="86085"/>
                </a:lnTo>
                <a:lnTo>
                  <a:pt x="152501" y="76198"/>
                </a:lnTo>
                <a:lnTo>
                  <a:pt x="150505" y="66311"/>
                </a:lnTo>
                <a:lnTo>
                  <a:pt x="145062" y="58238"/>
                </a:lnTo>
                <a:lnTo>
                  <a:pt x="136988" y="52794"/>
                </a:lnTo>
                <a:lnTo>
                  <a:pt x="127050" y="50798"/>
                </a:lnTo>
                <a:close/>
              </a:path>
              <a:path w="1825625" h="152400">
                <a:moveTo>
                  <a:pt x="228701" y="50798"/>
                </a:moveTo>
                <a:lnTo>
                  <a:pt x="218814" y="52794"/>
                </a:lnTo>
                <a:lnTo>
                  <a:pt x="210740" y="58238"/>
                </a:lnTo>
                <a:lnTo>
                  <a:pt x="205297" y="66312"/>
                </a:lnTo>
                <a:lnTo>
                  <a:pt x="203301" y="76198"/>
                </a:lnTo>
                <a:lnTo>
                  <a:pt x="205297" y="86085"/>
                </a:lnTo>
                <a:lnTo>
                  <a:pt x="210740" y="94159"/>
                </a:lnTo>
                <a:lnTo>
                  <a:pt x="218814" y="99602"/>
                </a:lnTo>
                <a:lnTo>
                  <a:pt x="228752" y="101598"/>
                </a:lnTo>
                <a:lnTo>
                  <a:pt x="238639" y="99602"/>
                </a:lnTo>
                <a:lnTo>
                  <a:pt x="246713" y="94159"/>
                </a:lnTo>
                <a:lnTo>
                  <a:pt x="252156" y="86085"/>
                </a:lnTo>
                <a:lnTo>
                  <a:pt x="254152" y="76198"/>
                </a:lnTo>
                <a:lnTo>
                  <a:pt x="252156" y="66312"/>
                </a:lnTo>
                <a:lnTo>
                  <a:pt x="246713" y="58238"/>
                </a:lnTo>
                <a:lnTo>
                  <a:pt x="238639" y="52794"/>
                </a:lnTo>
                <a:lnTo>
                  <a:pt x="228701" y="50798"/>
                </a:lnTo>
                <a:close/>
              </a:path>
              <a:path w="1825625" h="152400">
                <a:moveTo>
                  <a:pt x="330352" y="50798"/>
                </a:moveTo>
                <a:lnTo>
                  <a:pt x="320465" y="52794"/>
                </a:lnTo>
                <a:lnTo>
                  <a:pt x="312391" y="58238"/>
                </a:lnTo>
                <a:lnTo>
                  <a:pt x="306948" y="66312"/>
                </a:lnTo>
                <a:lnTo>
                  <a:pt x="304952" y="76198"/>
                </a:lnTo>
                <a:lnTo>
                  <a:pt x="306948" y="86085"/>
                </a:lnTo>
                <a:lnTo>
                  <a:pt x="312391" y="94159"/>
                </a:lnTo>
                <a:lnTo>
                  <a:pt x="320465" y="99602"/>
                </a:lnTo>
                <a:lnTo>
                  <a:pt x="330403" y="101598"/>
                </a:lnTo>
                <a:lnTo>
                  <a:pt x="340290" y="99602"/>
                </a:lnTo>
                <a:lnTo>
                  <a:pt x="348363" y="94159"/>
                </a:lnTo>
                <a:lnTo>
                  <a:pt x="353807" y="86085"/>
                </a:lnTo>
                <a:lnTo>
                  <a:pt x="355803" y="76198"/>
                </a:lnTo>
                <a:lnTo>
                  <a:pt x="353807" y="66312"/>
                </a:lnTo>
                <a:lnTo>
                  <a:pt x="348363" y="58238"/>
                </a:lnTo>
                <a:lnTo>
                  <a:pt x="340290" y="52794"/>
                </a:lnTo>
                <a:lnTo>
                  <a:pt x="330352" y="50798"/>
                </a:lnTo>
                <a:close/>
              </a:path>
              <a:path w="1825625" h="152400">
                <a:moveTo>
                  <a:pt x="432003" y="50798"/>
                </a:moveTo>
                <a:lnTo>
                  <a:pt x="422116" y="52794"/>
                </a:lnTo>
                <a:lnTo>
                  <a:pt x="414042" y="58238"/>
                </a:lnTo>
                <a:lnTo>
                  <a:pt x="408599" y="66312"/>
                </a:lnTo>
                <a:lnTo>
                  <a:pt x="406603" y="76198"/>
                </a:lnTo>
                <a:lnTo>
                  <a:pt x="408599" y="86085"/>
                </a:lnTo>
                <a:lnTo>
                  <a:pt x="414042" y="94159"/>
                </a:lnTo>
                <a:lnTo>
                  <a:pt x="422116" y="99602"/>
                </a:lnTo>
                <a:lnTo>
                  <a:pt x="432053" y="101598"/>
                </a:lnTo>
                <a:lnTo>
                  <a:pt x="441940" y="99602"/>
                </a:lnTo>
                <a:lnTo>
                  <a:pt x="450014" y="94159"/>
                </a:lnTo>
                <a:lnTo>
                  <a:pt x="455457" y="86085"/>
                </a:lnTo>
                <a:lnTo>
                  <a:pt x="457453" y="76198"/>
                </a:lnTo>
                <a:lnTo>
                  <a:pt x="455457" y="66312"/>
                </a:lnTo>
                <a:lnTo>
                  <a:pt x="450014" y="58238"/>
                </a:lnTo>
                <a:lnTo>
                  <a:pt x="441940" y="52794"/>
                </a:lnTo>
                <a:lnTo>
                  <a:pt x="432003" y="50798"/>
                </a:lnTo>
                <a:close/>
              </a:path>
              <a:path w="1825625" h="152400">
                <a:moveTo>
                  <a:pt x="533656" y="50798"/>
                </a:moveTo>
                <a:lnTo>
                  <a:pt x="523767" y="52794"/>
                </a:lnTo>
                <a:lnTo>
                  <a:pt x="515693" y="58238"/>
                </a:lnTo>
                <a:lnTo>
                  <a:pt x="510251" y="66312"/>
                </a:lnTo>
                <a:lnTo>
                  <a:pt x="508256" y="76198"/>
                </a:lnTo>
                <a:lnTo>
                  <a:pt x="510251" y="86085"/>
                </a:lnTo>
                <a:lnTo>
                  <a:pt x="515693" y="94159"/>
                </a:lnTo>
                <a:lnTo>
                  <a:pt x="523767" y="99602"/>
                </a:lnTo>
                <a:lnTo>
                  <a:pt x="533707" y="101598"/>
                </a:lnTo>
                <a:lnTo>
                  <a:pt x="543591" y="99602"/>
                </a:lnTo>
                <a:lnTo>
                  <a:pt x="551665" y="94159"/>
                </a:lnTo>
                <a:lnTo>
                  <a:pt x="557110" y="86085"/>
                </a:lnTo>
                <a:lnTo>
                  <a:pt x="559107" y="76198"/>
                </a:lnTo>
                <a:lnTo>
                  <a:pt x="557110" y="66312"/>
                </a:lnTo>
                <a:lnTo>
                  <a:pt x="551665" y="58238"/>
                </a:lnTo>
                <a:lnTo>
                  <a:pt x="543591" y="52794"/>
                </a:lnTo>
                <a:lnTo>
                  <a:pt x="533656" y="50798"/>
                </a:lnTo>
                <a:close/>
              </a:path>
              <a:path w="1825625" h="152400">
                <a:moveTo>
                  <a:pt x="635307" y="50798"/>
                </a:moveTo>
                <a:lnTo>
                  <a:pt x="625418" y="52794"/>
                </a:lnTo>
                <a:lnTo>
                  <a:pt x="617344" y="58238"/>
                </a:lnTo>
                <a:lnTo>
                  <a:pt x="611902" y="66312"/>
                </a:lnTo>
                <a:lnTo>
                  <a:pt x="609907" y="76198"/>
                </a:lnTo>
                <a:lnTo>
                  <a:pt x="611902" y="86085"/>
                </a:lnTo>
                <a:lnTo>
                  <a:pt x="617344" y="94159"/>
                </a:lnTo>
                <a:lnTo>
                  <a:pt x="625418" y="99602"/>
                </a:lnTo>
                <a:lnTo>
                  <a:pt x="635358" y="101598"/>
                </a:lnTo>
                <a:lnTo>
                  <a:pt x="645241" y="99602"/>
                </a:lnTo>
                <a:lnTo>
                  <a:pt x="653315" y="94159"/>
                </a:lnTo>
                <a:lnTo>
                  <a:pt x="658761" y="86085"/>
                </a:lnTo>
                <a:lnTo>
                  <a:pt x="660758" y="76198"/>
                </a:lnTo>
                <a:lnTo>
                  <a:pt x="658761" y="66312"/>
                </a:lnTo>
                <a:lnTo>
                  <a:pt x="653315" y="58238"/>
                </a:lnTo>
                <a:lnTo>
                  <a:pt x="645241" y="52794"/>
                </a:lnTo>
                <a:lnTo>
                  <a:pt x="635307" y="50798"/>
                </a:lnTo>
                <a:close/>
              </a:path>
              <a:path w="1825625" h="152400">
                <a:moveTo>
                  <a:pt x="736958" y="50798"/>
                </a:moveTo>
                <a:lnTo>
                  <a:pt x="727069" y="52794"/>
                </a:lnTo>
                <a:lnTo>
                  <a:pt x="718995" y="58238"/>
                </a:lnTo>
                <a:lnTo>
                  <a:pt x="713553" y="66312"/>
                </a:lnTo>
                <a:lnTo>
                  <a:pt x="711558" y="76198"/>
                </a:lnTo>
                <a:lnTo>
                  <a:pt x="713553" y="86085"/>
                </a:lnTo>
                <a:lnTo>
                  <a:pt x="718995" y="94159"/>
                </a:lnTo>
                <a:lnTo>
                  <a:pt x="727069" y="99602"/>
                </a:lnTo>
                <a:lnTo>
                  <a:pt x="737008" y="101598"/>
                </a:lnTo>
                <a:lnTo>
                  <a:pt x="746892" y="99602"/>
                </a:lnTo>
                <a:lnTo>
                  <a:pt x="754966" y="94159"/>
                </a:lnTo>
                <a:lnTo>
                  <a:pt x="760411" y="86085"/>
                </a:lnTo>
                <a:lnTo>
                  <a:pt x="762408" y="76198"/>
                </a:lnTo>
                <a:lnTo>
                  <a:pt x="760411" y="66312"/>
                </a:lnTo>
                <a:lnTo>
                  <a:pt x="754966" y="58238"/>
                </a:lnTo>
                <a:lnTo>
                  <a:pt x="746892" y="52794"/>
                </a:lnTo>
                <a:lnTo>
                  <a:pt x="736958" y="50798"/>
                </a:lnTo>
                <a:close/>
              </a:path>
              <a:path w="1825625" h="152400">
                <a:moveTo>
                  <a:pt x="838608" y="50798"/>
                </a:moveTo>
                <a:lnTo>
                  <a:pt x="828719" y="52794"/>
                </a:lnTo>
                <a:lnTo>
                  <a:pt x="820646" y="58238"/>
                </a:lnTo>
                <a:lnTo>
                  <a:pt x="815204" y="66312"/>
                </a:lnTo>
                <a:lnTo>
                  <a:pt x="813208" y="76198"/>
                </a:lnTo>
                <a:lnTo>
                  <a:pt x="815204" y="86085"/>
                </a:lnTo>
                <a:lnTo>
                  <a:pt x="820646" y="94159"/>
                </a:lnTo>
                <a:lnTo>
                  <a:pt x="828719" y="99602"/>
                </a:lnTo>
                <a:lnTo>
                  <a:pt x="838659" y="101598"/>
                </a:lnTo>
                <a:lnTo>
                  <a:pt x="848543" y="99602"/>
                </a:lnTo>
                <a:lnTo>
                  <a:pt x="856617" y="94159"/>
                </a:lnTo>
                <a:lnTo>
                  <a:pt x="862062" y="86085"/>
                </a:lnTo>
                <a:lnTo>
                  <a:pt x="864059" y="76198"/>
                </a:lnTo>
                <a:lnTo>
                  <a:pt x="862062" y="66312"/>
                </a:lnTo>
                <a:lnTo>
                  <a:pt x="856617" y="58238"/>
                </a:lnTo>
                <a:lnTo>
                  <a:pt x="848543" y="52794"/>
                </a:lnTo>
                <a:lnTo>
                  <a:pt x="838608" y="50798"/>
                </a:lnTo>
                <a:close/>
              </a:path>
              <a:path w="1825625" h="152400">
                <a:moveTo>
                  <a:pt x="940259" y="50800"/>
                </a:moveTo>
                <a:lnTo>
                  <a:pt x="930370" y="52796"/>
                </a:lnTo>
                <a:lnTo>
                  <a:pt x="922297" y="58239"/>
                </a:lnTo>
                <a:lnTo>
                  <a:pt x="916855" y="66313"/>
                </a:lnTo>
                <a:lnTo>
                  <a:pt x="914859" y="76200"/>
                </a:lnTo>
                <a:lnTo>
                  <a:pt x="916855" y="86086"/>
                </a:lnTo>
                <a:lnTo>
                  <a:pt x="922297" y="94160"/>
                </a:lnTo>
                <a:lnTo>
                  <a:pt x="930370" y="99603"/>
                </a:lnTo>
                <a:lnTo>
                  <a:pt x="940310" y="101600"/>
                </a:lnTo>
                <a:lnTo>
                  <a:pt x="950194" y="99603"/>
                </a:lnTo>
                <a:lnTo>
                  <a:pt x="958268" y="94160"/>
                </a:lnTo>
                <a:lnTo>
                  <a:pt x="963713" y="86086"/>
                </a:lnTo>
                <a:lnTo>
                  <a:pt x="965710" y="76200"/>
                </a:lnTo>
                <a:lnTo>
                  <a:pt x="963713" y="66313"/>
                </a:lnTo>
                <a:lnTo>
                  <a:pt x="958268" y="58239"/>
                </a:lnTo>
                <a:lnTo>
                  <a:pt x="950194" y="52796"/>
                </a:lnTo>
                <a:lnTo>
                  <a:pt x="940259" y="50800"/>
                </a:lnTo>
                <a:close/>
              </a:path>
              <a:path w="1825625" h="152400">
                <a:moveTo>
                  <a:pt x="1041910" y="50800"/>
                </a:moveTo>
                <a:lnTo>
                  <a:pt x="1032021" y="52796"/>
                </a:lnTo>
                <a:lnTo>
                  <a:pt x="1023947" y="58239"/>
                </a:lnTo>
                <a:lnTo>
                  <a:pt x="1018505" y="66313"/>
                </a:lnTo>
                <a:lnTo>
                  <a:pt x="1016510" y="76200"/>
                </a:lnTo>
                <a:lnTo>
                  <a:pt x="1018505" y="86086"/>
                </a:lnTo>
                <a:lnTo>
                  <a:pt x="1023947" y="94160"/>
                </a:lnTo>
                <a:lnTo>
                  <a:pt x="1032021" y="99603"/>
                </a:lnTo>
                <a:lnTo>
                  <a:pt x="1041961" y="101600"/>
                </a:lnTo>
                <a:lnTo>
                  <a:pt x="1051845" y="99603"/>
                </a:lnTo>
                <a:lnTo>
                  <a:pt x="1059919" y="94160"/>
                </a:lnTo>
                <a:lnTo>
                  <a:pt x="1065364" y="86086"/>
                </a:lnTo>
                <a:lnTo>
                  <a:pt x="1067361" y="76200"/>
                </a:lnTo>
                <a:lnTo>
                  <a:pt x="1065364" y="66313"/>
                </a:lnTo>
                <a:lnTo>
                  <a:pt x="1059919" y="58239"/>
                </a:lnTo>
                <a:lnTo>
                  <a:pt x="1051845" y="52796"/>
                </a:lnTo>
                <a:lnTo>
                  <a:pt x="1041910" y="50800"/>
                </a:lnTo>
                <a:close/>
              </a:path>
              <a:path w="1825625" h="152400">
                <a:moveTo>
                  <a:pt x="1143561" y="50800"/>
                </a:moveTo>
                <a:lnTo>
                  <a:pt x="1133672" y="52796"/>
                </a:lnTo>
                <a:lnTo>
                  <a:pt x="1125598" y="58239"/>
                </a:lnTo>
                <a:lnTo>
                  <a:pt x="1120156" y="66313"/>
                </a:lnTo>
                <a:lnTo>
                  <a:pt x="1118161" y="76200"/>
                </a:lnTo>
                <a:lnTo>
                  <a:pt x="1120156" y="86086"/>
                </a:lnTo>
                <a:lnTo>
                  <a:pt x="1125598" y="94160"/>
                </a:lnTo>
                <a:lnTo>
                  <a:pt x="1133672" y="99603"/>
                </a:lnTo>
                <a:lnTo>
                  <a:pt x="1143612" y="101600"/>
                </a:lnTo>
                <a:lnTo>
                  <a:pt x="1153495" y="99603"/>
                </a:lnTo>
                <a:lnTo>
                  <a:pt x="1161569" y="94160"/>
                </a:lnTo>
                <a:lnTo>
                  <a:pt x="1167015" y="86086"/>
                </a:lnTo>
                <a:lnTo>
                  <a:pt x="1169012" y="76200"/>
                </a:lnTo>
                <a:lnTo>
                  <a:pt x="1167015" y="66313"/>
                </a:lnTo>
                <a:lnTo>
                  <a:pt x="1161569" y="58239"/>
                </a:lnTo>
                <a:lnTo>
                  <a:pt x="1153495" y="52796"/>
                </a:lnTo>
                <a:lnTo>
                  <a:pt x="1143561" y="50800"/>
                </a:lnTo>
                <a:close/>
              </a:path>
              <a:path w="1825625" h="152400">
                <a:moveTo>
                  <a:pt x="1245212" y="50800"/>
                </a:moveTo>
                <a:lnTo>
                  <a:pt x="1235323" y="52796"/>
                </a:lnTo>
                <a:lnTo>
                  <a:pt x="1227249" y="58239"/>
                </a:lnTo>
                <a:lnTo>
                  <a:pt x="1221807" y="66313"/>
                </a:lnTo>
                <a:lnTo>
                  <a:pt x="1219812" y="76200"/>
                </a:lnTo>
                <a:lnTo>
                  <a:pt x="1221807" y="86086"/>
                </a:lnTo>
                <a:lnTo>
                  <a:pt x="1227249" y="94160"/>
                </a:lnTo>
                <a:lnTo>
                  <a:pt x="1235323" y="99603"/>
                </a:lnTo>
                <a:lnTo>
                  <a:pt x="1245262" y="101600"/>
                </a:lnTo>
                <a:lnTo>
                  <a:pt x="1255146" y="99603"/>
                </a:lnTo>
                <a:lnTo>
                  <a:pt x="1263220" y="94160"/>
                </a:lnTo>
                <a:lnTo>
                  <a:pt x="1268665" y="86086"/>
                </a:lnTo>
                <a:lnTo>
                  <a:pt x="1270662" y="76200"/>
                </a:lnTo>
                <a:lnTo>
                  <a:pt x="1268665" y="66313"/>
                </a:lnTo>
                <a:lnTo>
                  <a:pt x="1263220" y="58239"/>
                </a:lnTo>
                <a:lnTo>
                  <a:pt x="1255146" y="52796"/>
                </a:lnTo>
                <a:lnTo>
                  <a:pt x="1245212" y="50800"/>
                </a:lnTo>
                <a:close/>
              </a:path>
              <a:path w="1825625" h="152400">
                <a:moveTo>
                  <a:pt x="1346862" y="50800"/>
                </a:moveTo>
                <a:lnTo>
                  <a:pt x="1336973" y="52796"/>
                </a:lnTo>
                <a:lnTo>
                  <a:pt x="1328900" y="58239"/>
                </a:lnTo>
                <a:lnTo>
                  <a:pt x="1323458" y="66313"/>
                </a:lnTo>
                <a:lnTo>
                  <a:pt x="1321462" y="76200"/>
                </a:lnTo>
                <a:lnTo>
                  <a:pt x="1323458" y="86086"/>
                </a:lnTo>
                <a:lnTo>
                  <a:pt x="1328900" y="94160"/>
                </a:lnTo>
                <a:lnTo>
                  <a:pt x="1336973" y="99603"/>
                </a:lnTo>
                <a:lnTo>
                  <a:pt x="1346913" y="101600"/>
                </a:lnTo>
                <a:lnTo>
                  <a:pt x="1356797" y="99603"/>
                </a:lnTo>
                <a:lnTo>
                  <a:pt x="1364871" y="94160"/>
                </a:lnTo>
                <a:lnTo>
                  <a:pt x="1370316" y="86086"/>
                </a:lnTo>
                <a:lnTo>
                  <a:pt x="1372313" y="76200"/>
                </a:lnTo>
                <a:lnTo>
                  <a:pt x="1370316" y="66313"/>
                </a:lnTo>
                <a:lnTo>
                  <a:pt x="1364871" y="58239"/>
                </a:lnTo>
                <a:lnTo>
                  <a:pt x="1356797" y="52796"/>
                </a:lnTo>
                <a:lnTo>
                  <a:pt x="1346862" y="50800"/>
                </a:lnTo>
                <a:close/>
              </a:path>
              <a:path w="1825625" h="152400">
                <a:moveTo>
                  <a:pt x="1448513" y="50800"/>
                </a:moveTo>
                <a:lnTo>
                  <a:pt x="1438624" y="52796"/>
                </a:lnTo>
                <a:lnTo>
                  <a:pt x="1430551" y="58239"/>
                </a:lnTo>
                <a:lnTo>
                  <a:pt x="1425109" y="66313"/>
                </a:lnTo>
                <a:lnTo>
                  <a:pt x="1423113" y="76200"/>
                </a:lnTo>
                <a:lnTo>
                  <a:pt x="1425109" y="86086"/>
                </a:lnTo>
                <a:lnTo>
                  <a:pt x="1430551" y="94160"/>
                </a:lnTo>
                <a:lnTo>
                  <a:pt x="1438624" y="99603"/>
                </a:lnTo>
                <a:lnTo>
                  <a:pt x="1448564" y="101600"/>
                </a:lnTo>
                <a:lnTo>
                  <a:pt x="1458448" y="99603"/>
                </a:lnTo>
                <a:lnTo>
                  <a:pt x="1466522" y="94160"/>
                </a:lnTo>
                <a:lnTo>
                  <a:pt x="1471967" y="86086"/>
                </a:lnTo>
                <a:lnTo>
                  <a:pt x="1473964" y="76200"/>
                </a:lnTo>
                <a:lnTo>
                  <a:pt x="1471967" y="66313"/>
                </a:lnTo>
                <a:lnTo>
                  <a:pt x="1466522" y="58239"/>
                </a:lnTo>
                <a:lnTo>
                  <a:pt x="1458448" y="52796"/>
                </a:lnTo>
                <a:lnTo>
                  <a:pt x="1448513" y="50800"/>
                </a:lnTo>
                <a:close/>
              </a:path>
              <a:path w="1825625" h="152400">
                <a:moveTo>
                  <a:pt x="1550164" y="50800"/>
                </a:moveTo>
                <a:lnTo>
                  <a:pt x="1540275" y="52796"/>
                </a:lnTo>
                <a:lnTo>
                  <a:pt x="1532201" y="58239"/>
                </a:lnTo>
                <a:lnTo>
                  <a:pt x="1526759" y="66313"/>
                </a:lnTo>
                <a:lnTo>
                  <a:pt x="1524764" y="76200"/>
                </a:lnTo>
                <a:lnTo>
                  <a:pt x="1526759" y="86086"/>
                </a:lnTo>
                <a:lnTo>
                  <a:pt x="1532201" y="94160"/>
                </a:lnTo>
                <a:lnTo>
                  <a:pt x="1540275" y="99603"/>
                </a:lnTo>
                <a:lnTo>
                  <a:pt x="1550215" y="101600"/>
                </a:lnTo>
                <a:lnTo>
                  <a:pt x="1560099" y="99603"/>
                </a:lnTo>
                <a:lnTo>
                  <a:pt x="1568173" y="94160"/>
                </a:lnTo>
                <a:lnTo>
                  <a:pt x="1573618" y="86086"/>
                </a:lnTo>
                <a:lnTo>
                  <a:pt x="1575615" y="76200"/>
                </a:lnTo>
                <a:lnTo>
                  <a:pt x="1573618" y="66313"/>
                </a:lnTo>
                <a:lnTo>
                  <a:pt x="1568173" y="58239"/>
                </a:lnTo>
                <a:lnTo>
                  <a:pt x="1560099" y="52796"/>
                </a:lnTo>
                <a:lnTo>
                  <a:pt x="1550164" y="50800"/>
                </a:lnTo>
                <a:close/>
              </a:path>
              <a:path w="1825625" h="152400">
                <a:moveTo>
                  <a:pt x="1672998" y="0"/>
                </a:moveTo>
                <a:lnTo>
                  <a:pt x="1672998" y="62947"/>
                </a:lnTo>
                <a:lnTo>
                  <a:pt x="1675269" y="66313"/>
                </a:lnTo>
                <a:lnTo>
                  <a:pt x="1677266" y="76200"/>
                </a:lnTo>
                <a:lnTo>
                  <a:pt x="1675269" y="86086"/>
                </a:lnTo>
                <a:lnTo>
                  <a:pt x="1672998" y="89452"/>
                </a:lnTo>
                <a:lnTo>
                  <a:pt x="1672998" y="152400"/>
                </a:lnTo>
                <a:lnTo>
                  <a:pt x="1825398" y="76200"/>
                </a:lnTo>
                <a:lnTo>
                  <a:pt x="1672998" y="0"/>
                </a:lnTo>
                <a:close/>
              </a:path>
              <a:path w="1825625" h="152400">
                <a:moveTo>
                  <a:pt x="1651815" y="50800"/>
                </a:moveTo>
                <a:lnTo>
                  <a:pt x="1641926" y="52796"/>
                </a:lnTo>
                <a:lnTo>
                  <a:pt x="1633852" y="58239"/>
                </a:lnTo>
                <a:lnTo>
                  <a:pt x="1628410" y="66313"/>
                </a:lnTo>
                <a:lnTo>
                  <a:pt x="1626415" y="76200"/>
                </a:lnTo>
                <a:lnTo>
                  <a:pt x="1628410" y="86086"/>
                </a:lnTo>
                <a:lnTo>
                  <a:pt x="1633852" y="94160"/>
                </a:lnTo>
                <a:lnTo>
                  <a:pt x="1641926" y="99603"/>
                </a:lnTo>
                <a:lnTo>
                  <a:pt x="1651866" y="101600"/>
                </a:lnTo>
                <a:lnTo>
                  <a:pt x="1661749" y="99603"/>
                </a:lnTo>
                <a:lnTo>
                  <a:pt x="1669823" y="94160"/>
                </a:lnTo>
                <a:lnTo>
                  <a:pt x="1672998" y="89452"/>
                </a:lnTo>
                <a:lnTo>
                  <a:pt x="1672998" y="62947"/>
                </a:lnTo>
                <a:lnTo>
                  <a:pt x="1669823" y="58239"/>
                </a:lnTo>
                <a:lnTo>
                  <a:pt x="1661749" y="52796"/>
                </a:lnTo>
                <a:lnTo>
                  <a:pt x="1651815" y="50800"/>
                </a:lnTo>
                <a:close/>
              </a:path>
              <a:path w="1825625" h="152400">
                <a:moveTo>
                  <a:pt x="1672998" y="62947"/>
                </a:moveTo>
                <a:lnTo>
                  <a:pt x="1672998" y="89452"/>
                </a:lnTo>
                <a:lnTo>
                  <a:pt x="1675269" y="86086"/>
                </a:lnTo>
                <a:lnTo>
                  <a:pt x="1677266" y="76200"/>
                </a:lnTo>
                <a:lnTo>
                  <a:pt x="1675269" y="66313"/>
                </a:lnTo>
                <a:lnTo>
                  <a:pt x="1672998" y="62947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008202" y="7899907"/>
            <a:ext cx="3917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40" dirty="0">
                <a:solidFill>
                  <a:srgbClr val="A62E5C"/>
                </a:solidFill>
                <a:latin typeface="Arial Black"/>
                <a:cs typeface="Arial Black"/>
              </a:rPr>
              <a:t>T</a:t>
            </a:r>
            <a:endParaRPr sz="4800">
              <a:latin typeface="Arial Black"/>
              <a:cs typeface="Arial Black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3D74F9F-D251-1589-BD41-7F3049ED9A9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9090">
              <a:lnSpc>
                <a:spcPct val="100000"/>
              </a:lnSpc>
              <a:spcBef>
                <a:spcPts val="100"/>
              </a:spcBef>
            </a:pPr>
            <a:r>
              <a:rPr dirty="0"/>
              <a:t>Common</a:t>
            </a:r>
            <a:r>
              <a:rPr spc="-75" dirty="0"/>
              <a:t> </a:t>
            </a:r>
            <a:r>
              <a:rPr dirty="0"/>
              <a:t>Standard</a:t>
            </a:r>
            <a:r>
              <a:rPr spc="-55" dirty="0"/>
              <a:t> </a:t>
            </a:r>
            <a:r>
              <a:rPr dirty="0"/>
              <a:t>Functional</a:t>
            </a:r>
            <a:r>
              <a:rPr spc="-70" dirty="0"/>
              <a:t> </a:t>
            </a:r>
            <a:r>
              <a:rPr spc="35" dirty="0"/>
              <a:t>Interfaces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67097" y="2650204"/>
            <a:ext cx="6154420" cy="1544320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211454" rIns="0" bIns="0" rtlCol="0">
            <a:spAutoFit/>
          </a:bodyPr>
          <a:lstStyle/>
          <a:p>
            <a:pPr marL="695960" marR="2504440" indent="-336550">
              <a:lnSpc>
                <a:spcPct val="100000"/>
              </a:lnSpc>
              <a:spcBef>
                <a:spcPts val="1664"/>
              </a:spcBef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interface</a:t>
            </a:r>
            <a:r>
              <a:rPr sz="2400" spc="-10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05A28"/>
                </a:solidFill>
                <a:latin typeface="Arial MT"/>
                <a:cs typeface="Arial MT"/>
              </a:rPr>
              <a:t>Predicate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&lt;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r>
              <a:rPr sz="2400" spc="-11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{ 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boolean</a:t>
            </a:r>
            <a:r>
              <a:rPr sz="2400" spc="-65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A9FBC"/>
                </a:solidFill>
                <a:latin typeface="Arial MT"/>
                <a:cs typeface="Arial MT"/>
              </a:rPr>
              <a:t>test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2400" spc="-110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value);</a:t>
            </a:r>
            <a:endParaRPr sz="2400">
              <a:latin typeface="Arial MT"/>
              <a:cs typeface="Arial MT"/>
            </a:endParaRPr>
          </a:p>
          <a:p>
            <a:pPr marL="359410">
              <a:lnSpc>
                <a:spcPct val="100000"/>
              </a:lnSpc>
              <a:spcBef>
                <a:spcPts val="25"/>
              </a:spcBef>
            </a:pP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67097" y="5118421"/>
            <a:ext cx="6154420" cy="1544320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206375" rIns="0" bIns="0" rtlCol="0">
            <a:spAutoFit/>
          </a:bodyPr>
          <a:lstStyle/>
          <a:p>
            <a:pPr marL="690880" marR="1786889" indent="-331470">
              <a:lnSpc>
                <a:spcPct val="100800"/>
              </a:lnSpc>
              <a:spcBef>
                <a:spcPts val="1625"/>
              </a:spcBef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interface</a:t>
            </a:r>
            <a:r>
              <a:rPr sz="2400" spc="-12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05A28"/>
                </a:solidFill>
                <a:latin typeface="Arial MT"/>
                <a:cs typeface="Arial MT"/>
              </a:rPr>
              <a:t>UnaryOperator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&lt;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r>
              <a:rPr sz="2400" spc="-13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{ 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2400" spc="-85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A9FBC"/>
                </a:solidFill>
                <a:latin typeface="Arial MT"/>
                <a:cs typeface="Arial MT"/>
              </a:rPr>
              <a:t>apply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2400" spc="-80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value);</a:t>
            </a:r>
            <a:endParaRPr sz="2400">
              <a:latin typeface="Arial MT"/>
              <a:cs typeface="Arial MT"/>
            </a:endParaRPr>
          </a:p>
          <a:p>
            <a:pPr marL="359410">
              <a:lnSpc>
                <a:spcPct val="100000"/>
              </a:lnSpc>
              <a:spcBef>
                <a:spcPts val="25"/>
              </a:spcBef>
            </a:pP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41697" y="3346058"/>
            <a:ext cx="1825625" cy="152400"/>
          </a:xfrm>
          <a:custGeom>
            <a:avLst/>
            <a:gdLst/>
            <a:ahLst/>
            <a:cxnLst/>
            <a:rect l="l" t="t" r="r" b="b"/>
            <a:pathLst>
              <a:path w="1825625" h="152400">
                <a:moveTo>
                  <a:pt x="25400" y="50798"/>
                </a:moveTo>
                <a:lnTo>
                  <a:pt x="15513" y="52794"/>
                </a:lnTo>
                <a:lnTo>
                  <a:pt x="7439" y="58238"/>
                </a:lnTo>
                <a:lnTo>
                  <a:pt x="1996" y="66312"/>
                </a:lnTo>
                <a:lnTo>
                  <a:pt x="0" y="76198"/>
                </a:lnTo>
                <a:lnTo>
                  <a:pt x="1996" y="86085"/>
                </a:lnTo>
                <a:lnTo>
                  <a:pt x="7439" y="94159"/>
                </a:lnTo>
                <a:lnTo>
                  <a:pt x="15513" y="99602"/>
                </a:lnTo>
                <a:lnTo>
                  <a:pt x="25450" y="101598"/>
                </a:lnTo>
                <a:lnTo>
                  <a:pt x="35337" y="99602"/>
                </a:lnTo>
                <a:lnTo>
                  <a:pt x="43410" y="94159"/>
                </a:lnTo>
                <a:lnTo>
                  <a:pt x="48854" y="86085"/>
                </a:lnTo>
                <a:lnTo>
                  <a:pt x="50850" y="76198"/>
                </a:lnTo>
                <a:lnTo>
                  <a:pt x="48854" y="66312"/>
                </a:lnTo>
                <a:lnTo>
                  <a:pt x="43410" y="58238"/>
                </a:lnTo>
                <a:lnTo>
                  <a:pt x="35337" y="52794"/>
                </a:lnTo>
                <a:lnTo>
                  <a:pt x="25400" y="50798"/>
                </a:lnTo>
                <a:close/>
              </a:path>
              <a:path w="1825625" h="152400">
                <a:moveTo>
                  <a:pt x="127050" y="50798"/>
                </a:moveTo>
                <a:lnTo>
                  <a:pt x="117163" y="52794"/>
                </a:lnTo>
                <a:lnTo>
                  <a:pt x="109090" y="58238"/>
                </a:lnTo>
                <a:lnTo>
                  <a:pt x="103646" y="66312"/>
                </a:lnTo>
                <a:lnTo>
                  <a:pt x="101650" y="76198"/>
                </a:lnTo>
                <a:lnTo>
                  <a:pt x="103646" y="86085"/>
                </a:lnTo>
                <a:lnTo>
                  <a:pt x="109090" y="94159"/>
                </a:lnTo>
                <a:lnTo>
                  <a:pt x="117163" y="99602"/>
                </a:lnTo>
                <a:lnTo>
                  <a:pt x="127101" y="101598"/>
                </a:lnTo>
                <a:lnTo>
                  <a:pt x="136988" y="99602"/>
                </a:lnTo>
                <a:lnTo>
                  <a:pt x="145061" y="94159"/>
                </a:lnTo>
                <a:lnTo>
                  <a:pt x="150505" y="86085"/>
                </a:lnTo>
                <a:lnTo>
                  <a:pt x="152501" y="76198"/>
                </a:lnTo>
                <a:lnTo>
                  <a:pt x="150505" y="66312"/>
                </a:lnTo>
                <a:lnTo>
                  <a:pt x="145061" y="58238"/>
                </a:lnTo>
                <a:lnTo>
                  <a:pt x="136988" y="52794"/>
                </a:lnTo>
                <a:lnTo>
                  <a:pt x="127050" y="50798"/>
                </a:lnTo>
                <a:close/>
              </a:path>
              <a:path w="1825625" h="152400">
                <a:moveTo>
                  <a:pt x="228701" y="50798"/>
                </a:moveTo>
                <a:lnTo>
                  <a:pt x="218814" y="52794"/>
                </a:lnTo>
                <a:lnTo>
                  <a:pt x="210740" y="58238"/>
                </a:lnTo>
                <a:lnTo>
                  <a:pt x="205297" y="66312"/>
                </a:lnTo>
                <a:lnTo>
                  <a:pt x="203301" y="76198"/>
                </a:lnTo>
                <a:lnTo>
                  <a:pt x="205297" y="86085"/>
                </a:lnTo>
                <a:lnTo>
                  <a:pt x="210740" y="94159"/>
                </a:lnTo>
                <a:lnTo>
                  <a:pt x="218814" y="99602"/>
                </a:lnTo>
                <a:lnTo>
                  <a:pt x="228752" y="101598"/>
                </a:lnTo>
                <a:lnTo>
                  <a:pt x="238638" y="99602"/>
                </a:lnTo>
                <a:lnTo>
                  <a:pt x="246712" y="94159"/>
                </a:lnTo>
                <a:lnTo>
                  <a:pt x="252156" y="86085"/>
                </a:lnTo>
                <a:lnTo>
                  <a:pt x="254152" y="76198"/>
                </a:lnTo>
                <a:lnTo>
                  <a:pt x="252156" y="66312"/>
                </a:lnTo>
                <a:lnTo>
                  <a:pt x="246712" y="58238"/>
                </a:lnTo>
                <a:lnTo>
                  <a:pt x="238638" y="52794"/>
                </a:lnTo>
                <a:lnTo>
                  <a:pt x="228701" y="50798"/>
                </a:lnTo>
                <a:close/>
              </a:path>
              <a:path w="1825625" h="152400">
                <a:moveTo>
                  <a:pt x="330352" y="50798"/>
                </a:moveTo>
                <a:lnTo>
                  <a:pt x="320465" y="52794"/>
                </a:lnTo>
                <a:lnTo>
                  <a:pt x="312391" y="58238"/>
                </a:lnTo>
                <a:lnTo>
                  <a:pt x="306948" y="66312"/>
                </a:lnTo>
                <a:lnTo>
                  <a:pt x="304952" y="76198"/>
                </a:lnTo>
                <a:lnTo>
                  <a:pt x="306948" y="86085"/>
                </a:lnTo>
                <a:lnTo>
                  <a:pt x="312391" y="94159"/>
                </a:lnTo>
                <a:lnTo>
                  <a:pt x="320465" y="99602"/>
                </a:lnTo>
                <a:lnTo>
                  <a:pt x="330403" y="101598"/>
                </a:lnTo>
                <a:lnTo>
                  <a:pt x="340289" y="99602"/>
                </a:lnTo>
                <a:lnTo>
                  <a:pt x="348363" y="94159"/>
                </a:lnTo>
                <a:lnTo>
                  <a:pt x="353807" y="86085"/>
                </a:lnTo>
                <a:lnTo>
                  <a:pt x="355803" y="76198"/>
                </a:lnTo>
                <a:lnTo>
                  <a:pt x="353807" y="66312"/>
                </a:lnTo>
                <a:lnTo>
                  <a:pt x="348363" y="58238"/>
                </a:lnTo>
                <a:lnTo>
                  <a:pt x="340289" y="52794"/>
                </a:lnTo>
                <a:lnTo>
                  <a:pt x="330352" y="50798"/>
                </a:lnTo>
                <a:close/>
              </a:path>
              <a:path w="1825625" h="152400">
                <a:moveTo>
                  <a:pt x="432003" y="50800"/>
                </a:moveTo>
                <a:lnTo>
                  <a:pt x="422116" y="52796"/>
                </a:lnTo>
                <a:lnTo>
                  <a:pt x="414042" y="58239"/>
                </a:lnTo>
                <a:lnTo>
                  <a:pt x="408599" y="66313"/>
                </a:lnTo>
                <a:lnTo>
                  <a:pt x="406603" y="76200"/>
                </a:lnTo>
                <a:lnTo>
                  <a:pt x="408599" y="86086"/>
                </a:lnTo>
                <a:lnTo>
                  <a:pt x="414042" y="94160"/>
                </a:lnTo>
                <a:lnTo>
                  <a:pt x="422116" y="99603"/>
                </a:lnTo>
                <a:lnTo>
                  <a:pt x="432054" y="101600"/>
                </a:lnTo>
                <a:lnTo>
                  <a:pt x="441940" y="99603"/>
                </a:lnTo>
                <a:lnTo>
                  <a:pt x="450014" y="94160"/>
                </a:lnTo>
                <a:lnTo>
                  <a:pt x="455457" y="86086"/>
                </a:lnTo>
                <a:lnTo>
                  <a:pt x="457454" y="76200"/>
                </a:lnTo>
                <a:lnTo>
                  <a:pt x="455457" y="66313"/>
                </a:lnTo>
                <a:lnTo>
                  <a:pt x="450014" y="58239"/>
                </a:lnTo>
                <a:lnTo>
                  <a:pt x="441940" y="52796"/>
                </a:lnTo>
                <a:lnTo>
                  <a:pt x="432003" y="50800"/>
                </a:lnTo>
                <a:close/>
              </a:path>
              <a:path w="1825625" h="152400">
                <a:moveTo>
                  <a:pt x="533654" y="50800"/>
                </a:moveTo>
                <a:lnTo>
                  <a:pt x="523767" y="52796"/>
                </a:lnTo>
                <a:lnTo>
                  <a:pt x="515693" y="58239"/>
                </a:lnTo>
                <a:lnTo>
                  <a:pt x="510250" y="66313"/>
                </a:lnTo>
                <a:lnTo>
                  <a:pt x="508254" y="76200"/>
                </a:lnTo>
                <a:lnTo>
                  <a:pt x="510250" y="86086"/>
                </a:lnTo>
                <a:lnTo>
                  <a:pt x="515693" y="94160"/>
                </a:lnTo>
                <a:lnTo>
                  <a:pt x="523767" y="99603"/>
                </a:lnTo>
                <a:lnTo>
                  <a:pt x="533704" y="101600"/>
                </a:lnTo>
                <a:lnTo>
                  <a:pt x="543591" y="99603"/>
                </a:lnTo>
                <a:lnTo>
                  <a:pt x="551664" y="94160"/>
                </a:lnTo>
                <a:lnTo>
                  <a:pt x="557108" y="86086"/>
                </a:lnTo>
                <a:lnTo>
                  <a:pt x="559104" y="76200"/>
                </a:lnTo>
                <a:lnTo>
                  <a:pt x="557108" y="66313"/>
                </a:lnTo>
                <a:lnTo>
                  <a:pt x="551664" y="58239"/>
                </a:lnTo>
                <a:lnTo>
                  <a:pt x="543591" y="52796"/>
                </a:lnTo>
                <a:lnTo>
                  <a:pt x="533654" y="50800"/>
                </a:lnTo>
                <a:close/>
              </a:path>
              <a:path w="1825625" h="152400">
                <a:moveTo>
                  <a:pt x="635304" y="50800"/>
                </a:moveTo>
                <a:lnTo>
                  <a:pt x="625417" y="52796"/>
                </a:lnTo>
                <a:lnTo>
                  <a:pt x="617344" y="58239"/>
                </a:lnTo>
                <a:lnTo>
                  <a:pt x="611900" y="66313"/>
                </a:lnTo>
                <a:lnTo>
                  <a:pt x="609904" y="76200"/>
                </a:lnTo>
                <a:lnTo>
                  <a:pt x="611900" y="86086"/>
                </a:lnTo>
                <a:lnTo>
                  <a:pt x="617344" y="94160"/>
                </a:lnTo>
                <a:lnTo>
                  <a:pt x="625417" y="99603"/>
                </a:lnTo>
                <a:lnTo>
                  <a:pt x="635355" y="101600"/>
                </a:lnTo>
                <a:lnTo>
                  <a:pt x="645242" y="99603"/>
                </a:lnTo>
                <a:lnTo>
                  <a:pt x="653315" y="94160"/>
                </a:lnTo>
                <a:lnTo>
                  <a:pt x="658759" y="86086"/>
                </a:lnTo>
                <a:lnTo>
                  <a:pt x="660755" y="76200"/>
                </a:lnTo>
                <a:lnTo>
                  <a:pt x="658759" y="66313"/>
                </a:lnTo>
                <a:lnTo>
                  <a:pt x="653315" y="58239"/>
                </a:lnTo>
                <a:lnTo>
                  <a:pt x="645242" y="52796"/>
                </a:lnTo>
                <a:lnTo>
                  <a:pt x="635304" y="50800"/>
                </a:lnTo>
                <a:close/>
              </a:path>
              <a:path w="1825625" h="152400">
                <a:moveTo>
                  <a:pt x="736955" y="50800"/>
                </a:moveTo>
                <a:lnTo>
                  <a:pt x="727068" y="52796"/>
                </a:lnTo>
                <a:lnTo>
                  <a:pt x="718994" y="58239"/>
                </a:lnTo>
                <a:lnTo>
                  <a:pt x="713551" y="66313"/>
                </a:lnTo>
                <a:lnTo>
                  <a:pt x="711555" y="76200"/>
                </a:lnTo>
                <a:lnTo>
                  <a:pt x="713551" y="86086"/>
                </a:lnTo>
                <a:lnTo>
                  <a:pt x="718994" y="94160"/>
                </a:lnTo>
                <a:lnTo>
                  <a:pt x="727068" y="99603"/>
                </a:lnTo>
                <a:lnTo>
                  <a:pt x="737006" y="101600"/>
                </a:lnTo>
                <a:lnTo>
                  <a:pt x="746892" y="99603"/>
                </a:lnTo>
                <a:lnTo>
                  <a:pt x="754966" y="94160"/>
                </a:lnTo>
                <a:lnTo>
                  <a:pt x="760410" y="86086"/>
                </a:lnTo>
                <a:lnTo>
                  <a:pt x="762406" y="76200"/>
                </a:lnTo>
                <a:lnTo>
                  <a:pt x="760410" y="66313"/>
                </a:lnTo>
                <a:lnTo>
                  <a:pt x="754966" y="58239"/>
                </a:lnTo>
                <a:lnTo>
                  <a:pt x="746892" y="52796"/>
                </a:lnTo>
                <a:lnTo>
                  <a:pt x="736955" y="50800"/>
                </a:lnTo>
                <a:close/>
              </a:path>
              <a:path w="1825625" h="152400">
                <a:moveTo>
                  <a:pt x="838606" y="50800"/>
                </a:moveTo>
                <a:lnTo>
                  <a:pt x="828719" y="52796"/>
                </a:lnTo>
                <a:lnTo>
                  <a:pt x="820645" y="58239"/>
                </a:lnTo>
                <a:lnTo>
                  <a:pt x="815202" y="66313"/>
                </a:lnTo>
                <a:lnTo>
                  <a:pt x="813206" y="76200"/>
                </a:lnTo>
                <a:lnTo>
                  <a:pt x="815202" y="86086"/>
                </a:lnTo>
                <a:lnTo>
                  <a:pt x="820645" y="94160"/>
                </a:lnTo>
                <a:lnTo>
                  <a:pt x="828719" y="99603"/>
                </a:lnTo>
                <a:lnTo>
                  <a:pt x="838657" y="101600"/>
                </a:lnTo>
                <a:lnTo>
                  <a:pt x="848543" y="99603"/>
                </a:lnTo>
                <a:lnTo>
                  <a:pt x="856617" y="94160"/>
                </a:lnTo>
                <a:lnTo>
                  <a:pt x="862061" y="86086"/>
                </a:lnTo>
                <a:lnTo>
                  <a:pt x="864057" y="76200"/>
                </a:lnTo>
                <a:lnTo>
                  <a:pt x="862061" y="66313"/>
                </a:lnTo>
                <a:lnTo>
                  <a:pt x="856617" y="58239"/>
                </a:lnTo>
                <a:lnTo>
                  <a:pt x="848543" y="52796"/>
                </a:lnTo>
                <a:lnTo>
                  <a:pt x="838606" y="50800"/>
                </a:lnTo>
                <a:close/>
              </a:path>
              <a:path w="1825625" h="152400">
                <a:moveTo>
                  <a:pt x="940257" y="50800"/>
                </a:moveTo>
                <a:lnTo>
                  <a:pt x="930370" y="52796"/>
                </a:lnTo>
                <a:lnTo>
                  <a:pt x="922296" y="58239"/>
                </a:lnTo>
                <a:lnTo>
                  <a:pt x="916853" y="66313"/>
                </a:lnTo>
                <a:lnTo>
                  <a:pt x="914857" y="76200"/>
                </a:lnTo>
                <a:lnTo>
                  <a:pt x="916853" y="86086"/>
                </a:lnTo>
                <a:lnTo>
                  <a:pt x="922296" y="94160"/>
                </a:lnTo>
                <a:lnTo>
                  <a:pt x="930370" y="99603"/>
                </a:lnTo>
                <a:lnTo>
                  <a:pt x="940308" y="101600"/>
                </a:lnTo>
                <a:lnTo>
                  <a:pt x="950194" y="99603"/>
                </a:lnTo>
                <a:lnTo>
                  <a:pt x="958268" y="94160"/>
                </a:lnTo>
                <a:lnTo>
                  <a:pt x="963711" y="86086"/>
                </a:lnTo>
                <a:lnTo>
                  <a:pt x="965708" y="76200"/>
                </a:lnTo>
                <a:lnTo>
                  <a:pt x="963711" y="66313"/>
                </a:lnTo>
                <a:lnTo>
                  <a:pt x="958268" y="58239"/>
                </a:lnTo>
                <a:lnTo>
                  <a:pt x="950194" y="52796"/>
                </a:lnTo>
                <a:lnTo>
                  <a:pt x="940257" y="50800"/>
                </a:lnTo>
                <a:close/>
              </a:path>
              <a:path w="1825625" h="152400">
                <a:moveTo>
                  <a:pt x="1041908" y="50800"/>
                </a:moveTo>
                <a:lnTo>
                  <a:pt x="1032021" y="52796"/>
                </a:lnTo>
                <a:lnTo>
                  <a:pt x="1023947" y="58239"/>
                </a:lnTo>
                <a:lnTo>
                  <a:pt x="1018504" y="66313"/>
                </a:lnTo>
                <a:lnTo>
                  <a:pt x="1016508" y="76200"/>
                </a:lnTo>
                <a:lnTo>
                  <a:pt x="1018504" y="86086"/>
                </a:lnTo>
                <a:lnTo>
                  <a:pt x="1023947" y="94160"/>
                </a:lnTo>
                <a:lnTo>
                  <a:pt x="1032021" y="99603"/>
                </a:lnTo>
                <a:lnTo>
                  <a:pt x="1041958" y="101600"/>
                </a:lnTo>
                <a:lnTo>
                  <a:pt x="1051845" y="99603"/>
                </a:lnTo>
                <a:lnTo>
                  <a:pt x="1059918" y="94160"/>
                </a:lnTo>
                <a:lnTo>
                  <a:pt x="1065362" y="86086"/>
                </a:lnTo>
                <a:lnTo>
                  <a:pt x="1067358" y="76200"/>
                </a:lnTo>
                <a:lnTo>
                  <a:pt x="1065362" y="66313"/>
                </a:lnTo>
                <a:lnTo>
                  <a:pt x="1059918" y="58239"/>
                </a:lnTo>
                <a:lnTo>
                  <a:pt x="1051845" y="52796"/>
                </a:lnTo>
                <a:lnTo>
                  <a:pt x="1041908" y="50800"/>
                </a:lnTo>
                <a:close/>
              </a:path>
              <a:path w="1825625" h="152400">
                <a:moveTo>
                  <a:pt x="1143558" y="50800"/>
                </a:moveTo>
                <a:lnTo>
                  <a:pt x="1133671" y="52796"/>
                </a:lnTo>
                <a:lnTo>
                  <a:pt x="1125598" y="58239"/>
                </a:lnTo>
                <a:lnTo>
                  <a:pt x="1120154" y="66313"/>
                </a:lnTo>
                <a:lnTo>
                  <a:pt x="1118158" y="76200"/>
                </a:lnTo>
                <a:lnTo>
                  <a:pt x="1120154" y="86086"/>
                </a:lnTo>
                <a:lnTo>
                  <a:pt x="1125598" y="94160"/>
                </a:lnTo>
                <a:lnTo>
                  <a:pt x="1133671" y="99603"/>
                </a:lnTo>
                <a:lnTo>
                  <a:pt x="1143609" y="101600"/>
                </a:lnTo>
                <a:lnTo>
                  <a:pt x="1153496" y="99603"/>
                </a:lnTo>
                <a:lnTo>
                  <a:pt x="1161569" y="94160"/>
                </a:lnTo>
                <a:lnTo>
                  <a:pt x="1167013" y="86086"/>
                </a:lnTo>
                <a:lnTo>
                  <a:pt x="1169009" y="76200"/>
                </a:lnTo>
                <a:lnTo>
                  <a:pt x="1167013" y="66313"/>
                </a:lnTo>
                <a:lnTo>
                  <a:pt x="1161569" y="58239"/>
                </a:lnTo>
                <a:lnTo>
                  <a:pt x="1153496" y="52796"/>
                </a:lnTo>
                <a:lnTo>
                  <a:pt x="1143558" y="50800"/>
                </a:lnTo>
                <a:close/>
              </a:path>
              <a:path w="1825625" h="152400">
                <a:moveTo>
                  <a:pt x="1245209" y="50800"/>
                </a:moveTo>
                <a:lnTo>
                  <a:pt x="1235322" y="52796"/>
                </a:lnTo>
                <a:lnTo>
                  <a:pt x="1227248" y="58239"/>
                </a:lnTo>
                <a:lnTo>
                  <a:pt x="1221805" y="66313"/>
                </a:lnTo>
                <a:lnTo>
                  <a:pt x="1219809" y="76200"/>
                </a:lnTo>
                <a:lnTo>
                  <a:pt x="1221805" y="86086"/>
                </a:lnTo>
                <a:lnTo>
                  <a:pt x="1227248" y="94160"/>
                </a:lnTo>
                <a:lnTo>
                  <a:pt x="1235322" y="99603"/>
                </a:lnTo>
                <a:lnTo>
                  <a:pt x="1245260" y="101600"/>
                </a:lnTo>
                <a:lnTo>
                  <a:pt x="1255146" y="99603"/>
                </a:lnTo>
                <a:lnTo>
                  <a:pt x="1263220" y="94160"/>
                </a:lnTo>
                <a:lnTo>
                  <a:pt x="1268664" y="86086"/>
                </a:lnTo>
                <a:lnTo>
                  <a:pt x="1270660" y="76200"/>
                </a:lnTo>
                <a:lnTo>
                  <a:pt x="1268664" y="66313"/>
                </a:lnTo>
                <a:lnTo>
                  <a:pt x="1263220" y="58239"/>
                </a:lnTo>
                <a:lnTo>
                  <a:pt x="1255146" y="52796"/>
                </a:lnTo>
                <a:lnTo>
                  <a:pt x="1245209" y="50800"/>
                </a:lnTo>
                <a:close/>
              </a:path>
              <a:path w="1825625" h="152400">
                <a:moveTo>
                  <a:pt x="1346860" y="50800"/>
                </a:moveTo>
                <a:lnTo>
                  <a:pt x="1336973" y="52796"/>
                </a:lnTo>
                <a:lnTo>
                  <a:pt x="1328899" y="58239"/>
                </a:lnTo>
                <a:lnTo>
                  <a:pt x="1323456" y="66313"/>
                </a:lnTo>
                <a:lnTo>
                  <a:pt x="1321460" y="76200"/>
                </a:lnTo>
                <a:lnTo>
                  <a:pt x="1323456" y="86086"/>
                </a:lnTo>
                <a:lnTo>
                  <a:pt x="1328899" y="94160"/>
                </a:lnTo>
                <a:lnTo>
                  <a:pt x="1336973" y="99603"/>
                </a:lnTo>
                <a:lnTo>
                  <a:pt x="1346909" y="101600"/>
                </a:lnTo>
                <a:lnTo>
                  <a:pt x="1356796" y="99603"/>
                </a:lnTo>
                <a:lnTo>
                  <a:pt x="1364870" y="94160"/>
                </a:lnTo>
                <a:lnTo>
                  <a:pt x="1370313" y="86086"/>
                </a:lnTo>
                <a:lnTo>
                  <a:pt x="1372309" y="76200"/>
                </a:lnTo>
                <a:lnTo>
                  <a:pt x="1370313" y="66313"/>
                </a:lnTo>
                <a:lnTo>
                  <a:pt x="1364870" y="58239"/>
                </a:lnTo>
                <a:lnTo>
                  <a:pt x="1356796" y="52796"/>
                </a:lnTo>
                <a:lnTo>
                  <a:pt x="1346860" y="50800"/>
                </a:lnTo>
                <a:close/>
              </a:path>
              <a:path w="1825625" h="152400">
                <a:moveTo>
                  <a:pt x="1448509" y="50800"/>
                </a:moveTo>
                <a:lnTo>
                  <a:pt x="1438623" y="52796"/>
                </a:lnTo>
                <a:lnTo>
                  <a:pt x="1430549" y="58239"/>
                </a:lnTo>
                <a:lnTo>
                  <a:pt x="1425106" y="66313"/>
                </a:lnTo>
                <a:lnTo>
                  <a:pt x="1423109" y="76200"/>
                </a:lnTo>
                <a:lnTo>
                  <a:pt x="1425106" y="86086"/>
                </a:lnTo>
                <a:lnTo>
                  <a:pt x="1430549" y="94160"/>
                </a:lnTo>
                <a:lnTo>
                  <a:pt x="1438623" y="99603"/>
                </a:lnTo>
                <a:lnTo>
                  <a:pt x="1448560" y="101600"/>
                </a:lnTo>
                <a:lnTo>
                  <a:pt x="1458447" y="99603"/>
                </a:lnTo>
                <a:lnTo>
                  <a:pt x="1466521" y="94160"/>
                </a:lnTo>
                <a:lnTo>
                  <a:pt x="1471964" y="86086"/>
                </a:lnTo>
                <a:lnTo>
                  <a:pt x="1473960" y="76200"/>
                </a:lnTo>
                <a:lnTo>
                  <a:pt x="1471964" y="66313"/>
                </a:lnTo>
                <a:lnTo>
                  <a:pt x="1466521" y="58239"/>
                </a:lnTo>
                <a:lnTo>
                  <a:pt x="1458447" y="52796"/>
                </a:lnTo>
                <a:lnTo>
                  <a:pt x="1448509" y="50800"/>
                </a:lnTo>
                <a:close/>
              </a:path>
              <a:path w="1825625" h="152400">
                <a:moveTo>
                  <a:pt x="1550160" y="50800"/>
                </a:moveTo>
                <a:lnTo>
                  <a:pt x="1540274" y="52796"/>
                </a:lnTo>
                <a:lnTo>
                  <a:pt x="1532200" y="58239"/>
                </a:lnTo>
                <a:lnTo>
                  <a:pt x="1526756" y="66313"/>
                </a:lnTo>
                <a:lnTo>
                  <a:pt x="1524760" y="76200"/>
                </a:lnTo>
                <a:lnTo>
                  <a:pt x="1526756" y="86086"/>
                </a:lnTo>
                <a:lnTo>
                  <a:pt x="1532200" y="94160"/>
                </a:lnTo>
                <a:lnTo>
                  <a:pt x="1540274" y="99603"/>
                </a:lnTo>
                <a:lnTo>
                  <a:pt x="1550211" y="101600"/>
                </a:lnTo>
                <a:lnTo>
                  <a:pt x="1560098" y="99603"/>
                </a:lnTo>
                <a:lnTo>
                  <a:pt x="1568172" y="94160"/>
                </a:lnTo>
                <a:lnTo>
                  <a:pt x="1573615" y="86086"/>
                </a:lnTo>
                <a:lnTo>
                  <a:pt x="1575611" y="76200"/>
                </a:lnTo>
                <a:lnTo>
                  <a:pt x="1573615" y="66313"/>
                </a:lnTo>
                <a:lnTo>
                  <a:pt x="1568172" y="58239"/>
                </a:lnTo>
                <a:lnTo>
                  <a:pt x="1560098" y="52796"/>
                </a:lnTo>
                <a:lnTo>
                  <a:pt x="1550160" y="50800"/>
                </a:lnTo>
                <a:close/>
              </a:path>
              <a:path w="1825625" h="152400">
                <a:moveTo>
                  <a:pt x="1673000" y="0"/>
                </a:moveTo>
                <a:lnTo>
                  <a:pt x="1673000" y="62951"/>
                </a:lnTo>
                <a:lnTo>
                  <a:pt x="1675266" y="66313"/>
                </a:lnTo>
                <a:lnTo>
                  <a:pt x="1677262" y="76200"/>
                </a:lnTo>
                <a:lnTo>
                  <a:pt x="1675266" y="86086"/>
                </a:lnTo>
                <a:lnTo>
                  <a:pt x="1673000" y="89448"/>
                </a:lnTo>
                <a:lnTo>
                  <a:pt x="1673000" y="152400"/>
                </a:lnTo>
                <a:lnTo>
                  <a:pt x="1825400" y="76200"/>
                </a:lnTo>
                <a:lnTo>
                  <a:pt x="1673000" y="0"/>
                </a:lnTo>
                <a:close/>
              </a:path>
              <a:path w="1825625" h="152400">
                <a:moveTo>
                  <a:pt x="1651812" y="50800"/>
                </a:moveTo>
                <a:lnTo>
                  <a:pt x="1641925" y="52796"/>
                </a:lnTo>
                <a:lnTo>
                  <a:pt x="1633852" y="58239"/>
                </a:lnTo>
                <a:lnTo>
                  <a:pt x="1628408" y="66313"/>
                </a:lnTo>
                <a:lnTo>
                  <a:pt x="1626412" y="76200"/>
                </a:lnTo>
                <a:lnTo>
                  <a:pt x="1628408" y="86086"/>
                </a:lnTo>
                <a:lnTo>
                  <a:pt x="1633852" y="94160"/>
                </a:lnTo>
                <a:lnTo>
                  <a:pt x="1641925" y="99603"/>
                </a:lnTo>
                <a:lnTo>
                  <a:pt x="1651862" y="101600"/>
                </a:lnTo>
                <a:lnTo>
                  <a:pt x="1661749" y="99603"/>
                </a:lnTo>
                <a:lnTo>
                  <a:pt x="1669822" y="94160"/>
                </a:lnTo>
                <a:lnTo>
                  <a:pt x="1673000" y="89448"/>
                </a:lnTo>
                <a:lnTo>
                  <a:pt x="1673000" y="62951"/>
                </a:lnTo>
                <a:lnTo>
                  <a:pt x="1669822" y="58239"/>
                </a:lnTo>
                <a:lnTo>
                  <a:pt x="1661749" y="52796"/>
                </a:lnTo>
                <a:lnTo>
                  <a:pt x="1651812" y="50800"/>
                </a:lnTo>
                <a:close/>
              </a:path>
              <a:path w="1825625" h="152400">
                <a:moveTo>
                  <a:pt x="1673000" y="62951"/>
                </a:moveTo>
                <a:lnTo>
                  <a:pt x="1673000" y="89448"/>
                </a:lnTo>
                <a:lnTo>
                  <a:pt x="1675266" y="86086"/>
                </a:lnTo>
                <a:lnTo>
                  <a:pt x="1677262" y="76200"/>
                </a:lnTo>
                <a:lnTo>
                  <a:pt x="1675266" y="66313"/>
                </a:lnTo>
                <a:lnTo>
                  <a:pt x="1673000" y="62951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20763" y="2962147"/>
            <a:ext cx="3917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40" dirty="0">
                <a:solidFill>
                  <a:srgbClr val="A62E5C"/>
                </a:solidFill>
                <a:latin typeface="Arial Black"/>
                <a:cs typeface="Arial Black"/>
              </a:rPr>
              <a:t>T</a:t>
            </a:r>
            <a:endParaRPr sz="48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195502" y="3346060"/>
            <a:ext cx="1825625" cy="152400"/>
          </a:xfrm>
          <a:custGeom>
            <a:avLst/>
            <a:gdLst/>
            <a:ahLst/>
            <a:cxnLst/>
            <a:rect l="l" t="t" r="r" b="b"/>
            <a:pathLst>
              <a:path w="1825625" h="152400">
                <a:moveTo>
                  <a:pt x="25400" y="50798"/>
                </a:moveTo>
                <a:lnTo>
                  <a:pt x="15513" y="52794"/>
                </a:lnTo>
                <a:lnTo>
                  <a:pt x="7439" y="58238"/>
                </a:lnTo>
                <a:lnTo>
                  <a:pt x="1996" y="66311"/>
                </a:lnTo>
                <a:lnTo>
                  <a:pt x="0" y="76198"/>
                </a:lnTo>
                <a:lnTo>
                  <a:pt x="1996" y="86085"/>
                </a:lnTo>
                <a:lnTo>
                  <a:pt x="7439" y="94159"/>
                </a:lnTo>
                <a:lnTo>
                  <a:pt x="15513" y="99602"/>
                </a:lnTo>
                <a:lnTo>
                  <a:pt x="25450" y="101598"/>
                </a:lnTo>
                <a:lnTo>
                  <a:pt x="35337" y="99602"/>
                </a:lnTo>
                <a:lnTo>
                  <a:pt x="43411" y="94159"/>
                </a:lnTo>
                <a:lnTo>
                  <a:pt x="48854" y="86085"/>
                </a:lnTo>
                <a:lnTo>
                  <a:pt x="50850" y="76198"/>
                </a:lnTo>
                <a:lnTo>
                  <a:pt x="48854" y="66311"/>
                </a:lnTo>
                <a:lnTo>
                  <a:pt x="43411" y="58238"/>
                </a:lnTo>
                <a:lnTo>
                  <a:pt x="35337" y="52794"/>
                </a:lnTo>
                <a:lnTo>
                  <a:pt x="25400" y="50798"/>
                </a:lnTo>
                <a:close/>
              </a:path>
              <a:path w="1825625" h="152400">
                <a:moveTo>
                  <a:pt x="127050" y="50798"/>
                </a:moveTo>
                <a:lnTo>
                  <a:pt x="117163" y="52794"/>
                </a:lnTo>
                <a:lnTo>
                  <a:pt x="109090" y="58238"/>
                </a:lnTo>
                <a:lnTo>
                  <a:pt x="103646" y="66311"/>
                </a:lnTo>
                <a:lnTo>
                  <a:pt x="101650" y="76198"/>
                </a:lnTo>
                <a:lnTo>
                  <a:pt x="103646" y="86085"/>
                </a:lnTo>
                <a:lnTo>
                  <a:pt x="109090" y="94159"/>
                </a:lnTo>
                <a:lnTo>
                  <a:pt x="117163" y="99602"/>
                </a:lnTo>
                <a:lnTo>
                  <a:pt x="127101" y="101598"/>
                </a:lnTo>
                <a:lnTo>
                  <a:pt x="136988" y="99602"/>
                </a:lnTo>
                <a:lnTo>
                  <a:pt x="145062" y="94159"/>
                </a:lnTo>
                <a:lnTo>
                  <a:pt x="150505" y="86085"/>
                </a:lnTo>
                <a:lnTo>
                  <a:pt x="152501" y="76198"/>
                </a:lnTo>
                <a:lnTo>
                  <a:pt x="150505" y="66311"/>
                </a:lnTo>
                <a:lnTo>
                  <a:pt x="145062" y="58238"/>
                </a:lnTo>
                <a:lnTo>
                  <a:pt x="136988" y="52794"/>
                </a:lnTo>
                <a:lnTo>
                  <a:pt x="127050" y="50798"/>
                </a:lnTo>
                <a:close/>
              </a:path>
              <a:path w="1825625" h="152400">
                <a:moveTo>
                  <a:pt x="228701" y="50798"/>
                </a:moveTo>
                <a:lnTo>
                  <a:pt x="218814" y="52794"/>
                </a:lnTo>
                <a:lnTo>
                  <a:pt x="210740" y="58238"/>
                </a:lnTo>
                <a:lnTo>
                  <a:pt x="205297" y="66311"/>
                </a:lnTo>
                <a:lnTo>
                  <a:pt x="203301" y="76198"/>
                </a:lnTo>
                <a:lnTo>
                  <a:pt x="205297" y="86085"/>
                </a:lnTo>
                <a:lnTo>
                  <a:pt x="210740" y="94159"/>
                </a:lnTo>
                <a:lnTo>
                  <a:pt x="218814" y="99602"/>
                </a:lnTo>
                <a:lnTo>
                  <a:pt x="228752" y="101598"/>
                </a:lnTo>
                <a:lnTo>
                  <a:pt x="238639" y="99602"/>
                </a:lnTo>
                <a:lnTo>
                  <a:pt x="246713" y="94159"/>
                </a:lnTo>
                <a:lnTo>
                  <a:pt x="252156" y="86085"/>
                </a:lnTo>
                <a:lnTo>
                  <a:pt x="254152" y="76198"/>
                </a:lnTo>
                <a:lnTo>
                  <a:pt x="252156" y="66311"/>
                </a:lnTo>
                <a:lnTo>
                  <a:pt x="246713" y="58238"/>
                </a:lnTo>
                <a:lnTo>
                  <a:pt x="238639" y="52794"/>
                </a:lnTo>
                <a:lnTo>
                  <a:pt x="228701" y="50798"/>
                </a:lnTo>
                <a:close/>
              </a:path>
              <a:path w="1825625" h="152400">
                <a:moveTo>
                  <a:pt x="330352" y="50798"/>
                </a:moveTo>
                <a:lnTo>
                  <a:pt x="320465" y="52794"/>
                </a:lnTo>
                <a:lnTo>
                  <a:pt x="312391" y="58238"/>
                </a:lnTo>
                <a:lnTo>
                  <a:pt x="306948" y="66311"/>
                </a:lnTo>
                <a:lnTo>
                  <a:pt x="304952" y="76198"/>
                </a:lnTo>
                <a:lnTo>
                  <a:pt x="306948" y="86085"/>
                </a:lnTo>
                <a:lnTo>
                  <a:pt x="312391" y="94159"/>
                </a:lnTo>
                <a:lnTo>
                  <a:pt x="320465" y="99602"/>
                </a:lnTo>
                <a:lnTo>
                  <a:pt x="330403" y="101598"/>
                </a:lnTo>
                <a:lnTo>
                  <a:pt x="340290" y="99602"/>
                </a:lnTo>
                <a:lnTo>
                  <a:pt x="348363" y="94159"/>
                </a:lnTo>
                <a:lnTo>
                  <a:pt x="353807" y="86085"/>
                </a:lnTo>
                <a:lnTo>
                  <a:pt x="355803" y="76198"/>
                </a:lnTo>
                <a:lnTo>
                  <a:pt x="353807" y="66311"/>
                </a:lnTo>
                <a:lnTo>
                  <a:pt x="348363" y="58238"/>
                </a:lnTo>
                <a:lnTo>
                  <a:pt x="340290" y="52794"/>
                </a:lnTo>
                <a:lnTo>
                  <a:pt x="330352" y="50798"/>
                </a:lnTo>
                <a:close/>
              </a:path>
              <a:path w="1825625" h="152400">
                <a:moveTo>
                  <a:pt x="432003" y="50798"/>
                </a:moveTo>
                <a:lnTo>
                  <a:pt x="422116" y="52794"/>
                </a:lnTo>
                <a:lnTo>
                  <a:pt x="414042" y="58238"/>
                </a:lnTo>
                <a:lnTo>
                  <a:pt x="408599" y="66311"/>
                </a:lnTo>
                <a:lnTo>
                  <a:pt x="406603" y="76198"/>
                </a:lnTo>
                <a:lnTo>
                  <a:pt x="408599" y="86085"/>
                </a:lnTo>
                <a:lnTo>
                  <a:pt x="414042" y="94159"/>
                </a:lnTo>
                <a:lnTo>
                  <a:pt x="422116" y="99602"/>
                </a:lnTo>
                <a:lnTo>
                  <a:pt x="432053" y="101598"/>
                </a:lnTo>
                <a:lnTo>
                  <a:pt x="441940" y="99602"/>
                </a:lnTo>
                <a:lnTo>
                  <a:pt x="450014" y="94159"/>
                </a:lnTo>
                <a:lnTo>
                  <a:pt x="455457" y="86085"/>
                </a:lnTo>
                <a:lnTo>
                  <a:pt x="457453" y="76198"/>
                </a:lnTo>
                <a:lnTo>
                  <a:pt x="455457" y="66311"/>
                </a:lnTo>
                <a:lnTo>
                  <a:pt x="450014" y="58238"/>
                </a:lnTo>
                <a:lnTo>
                  <a:pt x="441940" y="52794"/>
                </a:lnTo>
                <a:lnTo>
                  <a:pt x="432003" y="50798"/>
                </a:lnTo>
                <a:close/>
              </a:path>
              <a:path w="1825625" h="152400">
                <a:moveTo>
                  <a:pt x="533656" y="50798"/>
                </a:moveTo>
                <a:lnTo>
                  <a:pt x="523767" y="52794"/>
                </a:lnTo>
                <a:lnTo>
                  <a:pt x="515693" y="58238"/>
                </a:lnTo>
                <a:lnTo>
                  <a:pt x="510251" y="66311"/>
                </a:lnTo>
                <a:lnTo>
                  <a:pt x="508256" y="76198"/>
                </a:lnTo>
                <a:lnTo>
                  <a:pt x="510251" y="86085"/>
                </a:lnTo>
                <a:lnTo>
                  <a:pt x="515693" y="94159"/>
                </a:lnTo>
                <a:lnTo>
                  <a:pt x="523767" y="99602"/>
                </a:lnTo>
                <a:lnTo>
                  <a:pt x="533707" y="101598"/>
                </a:lnTo>
                <a:lnTo>
                  <a:pt x="543591" y="99602"/>
                </a:lnTo>
                <a:lnTo>
                  <a:pt x="551665" y="94159"/>
                </a:lnTo>
                <a:lnTo>
                  <a:pt x="557110" y="86085"/>
                </a:lnTo>
                <a:lnTo>
                  <a:pt x="559107" y="76198"/>
                </a:lnTo>
                <a:lnTo>
                  <a:pt x="557110" y="66311"/>
                </a:lnTo>
                <a:lnTo>
                  <a:pt x="551665" y="58238"/>
                </a:lnTo>
                <a:lnTo>
                  <a:pt x="543591" y="52794"/>
                </a:lnTo>
                <a:lnTo>
                  <a:pt x="533656" y="50798"/>
                </a:lnTo>
                <a:close/>
              </a:path>
              <a:path w="1825625" h="152400">
                <a:moveTo>
                  <a:pt x="635307" y="50798"/>
                </a:moveTo>
                <a:lnTo>
                  <a:pt x="625417" y="52794"/>
                </a:lnTo>
                <a:lnTo>
                  <a:pt x="617344" y="58238"/>
                </a:lnTo>
                <a:lnTo>
                  <a:pt x="611902" y="66312"/>
                </a:lnTo>
                <a:lnTo>
                  <a:pt x="609907" y="76198"/>
                </a:lnTo>
                <a:lnTo>
                  <a:pt x="611902" y="86085"/>
                </a:lnTo>
                <a:lnTo>
                  <a:pt x="617344" y="94159"/>
                </a:lnTo>
                <a:lnTo>
                  <a:pt x="625418" y="99602"/>
                </a:lnTo>
                <a:lnTo>
                  <a:pt x="635358" y="101598"/>
                </a:lnTo>
                <a:lnTo>
                  <a:pt x="645241" y="99602"/>
                </a:lnTo>
                <a:lnTo>
                  <a:pt x="653315" y="94159"/>
                </a:lnTo>
                <a:lnTo>
                  <a:pt x="658761" y="86085"/>
                </a:lnTo>
                <a:lnTo>
                  <a:pt x="660758" y="76198"/>
                </a:lnTo>
                <a:lnTo>
                  <a:pt x="658760" y="66311"/>
                </a:lnTo>
                <a:lnTo>
                  <a:pt x="653315" y="58238"/>
                </a:lnTo>
                <a:lnTo>
                  <a:pt x="645241" y="52794"/>
                </a:lnTo>
                <a:lnTo>
                  <a:pt x="635307" y="50798"/>
                </a:lnTo>
                <a:close/>
              </a:path>
              <a:path w="1825625" h="152400">
                <a:moveTo>
                  <a:pt x="736958" y="50798"/>
                </a:moveTo>
                <a:lnTo>
                  <a:pt x="727069" y="52794"/>
                </a:lnTo>
                <a:lnTo>
                  <a:pt x="718995" y="58238"/>
                </a:lnTo>
                <a:lnTo>
                  <a:pt x="713553" y="66312"/>
                </a:lnTo>
                <a:lnTo>
                  <a:pt x="711558" y="76198"/>
                </a:lnTo>
                <a:lnTo>
                  <a:pt x="713553" y="86085"/>
                </a:lnTo>
                <a:lnTo>
                  <a:pt x="718995" y="94159"/>
                </a:lnTo>
                <a:lnTo>
                  <a:pt x="727069" y="99602"/>
                </a:lnTo>
                <a:lnTo>
                  <a:pt x="737008" y="101598"/>
                </a:lnTo>
                <a:lnTo>
                  <a:pt x="746892" y="99602"/>
                </a:lnTo>
                <a:lnTo>
                  <a:pt x="754966" y="94159"/>
                </a:lnTo>
                <a:lnTo>
                  <a:pt x="760411" y="86085"/>
                </a:lnTo>
                <a:lnTo>
                  <a:pt x="762408" y="76198"/>
                </a:lnTo>
                <a:lnTo>
                  <a:pt x="760411" y="66312"/>
                </a:lnTo>
                <a:lnTo>
                  <a:pt x="754966" y="58238"/>
                </a:lnTo>
                <a:lnTo>
                  <a:pt x="746892" y="52794"/>
                </a:lnTo>
                <a:lnTo>
                  <a:pt x="736958" y="50798"/>
                </a:lnTo>
                <a:close/>
              </a:path>
              <a:path w="1825625" h="152400">
                <a:moveTo>
                  <a:pt x="838608" y="50798"/>
                </a:moveTo>
                <a:lnTo>
                  <a:pt x="828719" y="52794"/>
                </a:lnTo>
                <a:lnTo>
                  <a:pt x="820646" y="58238"/>
                </a:lnTo>
                <a:lnTo>
                  <a:pt x="815204" y="66312"/>
                </a:lnTo>
                <a:lnTo>
                  <a:pt x="813208" y="76198"/>
                </a:lnTo>
                <a:lnTo>
                  <a:pt x="815204" y="86085"/>
                </a:lnTo>
                <a:lnTo>
                  <a:pt x="820646" y="94159"/>
                </a:lnTo>
                <a:lnTo>
                  <a:pt x="828719" y="99602"/>
                </a:lnTo>
                <a:lnTo>
                  <a:pt x="838659" y="101598"/>
                </a:lnTo>
                <a:lnTo>
                  <a:pt x="848543" y="99602"/>
                </a:lnTo>
                <a:lnTo>
                  <a:pt x="856617" y="94159"/>
                </a:lnTo>
                <a:lnTo>
                  <a:pt x="862062" y="86085"/>
                </a:lnTo>
                <a:lnTo>
                  <a:pt x="864059" y="76198"/>
                </a:lnTo>
                <a:lnTo>
                  <a:pt x="862062" y="66312"/>
                </a:lnTo>
                <a:lnTo>
                  <a:pt x="856617" y="58238"/>
                </a:lnTo>
                <a:lnTo>
                  <a:pt x="848543" y="52794"/>
                </a:lnTo>
                <a:lnTo>
                  <a:pt x="838608" y="50798"/>
                </a:lnTo>
                <a:close/>
              </a:path>
              <a:path w="1825625" h="152400">
                <a:moveTo>
                  <a:pt x="940259" y="50798"/>
                </a:moveTo>
                <a:lnTo>
                  <a:pt x="930370" y="52794"/>
                </a:lnTo>
                <a:lnTo>
                  <a:pt x="922297" y="58238"/>
                </a:lnTo>
                <a:lnTo>
                  <a:pt x="916855" y="66312"/>
                </a:lnTo>
                <a:lnTo>
                  <a:pt x="914859" y="76198"/>
                </a:lnTo>
                <a:lnTo>
                  <a:pt x="916855" y="86085"/>
                </a:lnTo>
                <a:lnTo>
                  <a:pt x="922297" y="94159"/>
                </a:lnTo>
                <a:lnTo>
                  <a:pt x="930370" y="99602"/>
                </a:lnTo>
                <a:lnTo>
                  <a:pt x="940310" y="101598"/>
                </a:lnTo>
                <a:lnTo>
                  <a:pt x="950194" y="99602"/>
                </a:lnTo>
                <a:lnTo>
                  <a:pt x="958268" y="94159"/>
                </a:lnTo>
                <a:lnTo>
                  <a:pt x="963713" y="86085"/>
                </a:lnTo>
                <a:lnTo>
                  <a:pt x="965710" y="76198"/>
                </a:lnTo>
                <a:lnTo>
                  <a:pt x="963713" y="66312"/>
                </a:lnTo>
                <a:lnTo>
                  <a:pt x="958268" y="58238"/>
                </a:lnTo>
                <a:lnTo>
                  <a:pt x="950194" y="52794"/>
                </a:lnTo>
                <a:lnTo>
                  <a:pt x="940259" y="50798"/>
                </a:lnTo>
                <a:close/>
              </a:path>
              <a:path w="1825625" h="152400">
                <a:moveTo>
                  <a:pt x="1041910" y="50798"/>
                </a:moveTo>
                <a:lnTo>
                  <a:pt x="1032021" y="52794"/>
                </a:lnTo>
                <a:lnTo>
                  <a:pt x="1023947" y="58238"/>
                </a:lnTo>
                <a:lnTo>
                  <a:pt x="1018505" y="66312"/>
                </a:lnTo>
                <a:lnTo>
                  <a:pt x="1016510" y="76198"/>
                </a:lnTo>
                <a:lnTo>
                  <a:pt x="1018505" y="86085"/>
                </a:lnTo>
                <a:lnTo>
                  <a:pt x="1023947" y="94159"/>
                </a:lnTo>
                <a:lnTo>
                  <a:pt x="1032021" y="99602"/>
                </a:lnTo>
                <a:lnTo>
                  <a:pt x="1041961" y="101598"/>
                </a:lnTo>
                <a:lnTo>
                  <a:pt x="1051845" y="99602"/>
                </a:lnTo>
                <a:lnTo>
                  <a:pt x="1059919" y="94159"/>
                </a:lnTo>
                <a:lnTo>
                  <a:pt x="1065364" y="86085"/>
                </a:lnTo>
                <a:lnTo>
                  <a:pt x="1067361" y="76198"/>
                </a:lnTo>
                <a:lnTo>
                  <a:pt x="1065364" y="66312"/>
                </a:lnTo>
                <a:lnTo>
                  <a:pt x="1059919" y="58238"/>
                </a:lnTo>
                <a:lnTo>
                  <a:pt x="1051845" y="52794"/>
                </a:lnTo>
                <a:lnTo>
                  <a:pt x="1041910" y="50798"/>
                </a:lnTo>
                <a:close/>
              </a:path>
              <a:path w="1825625" h="152400">
                <a:moveTo>
                  <a:pt x="1143561" y="50798"/>
                </a:moveTo>
                <a:lnTo>
                  <a:pt x="1133672" y="52794"/>
                </a:lnTo>
                <a:lnTo>
                  <a:pt x="1125598" y="58238"/>
                </a:lnTo>
                <a:lnTo>
                  <a:pt x="1120156" y="66312"/>
                </a:lnTo>
                <a:lnTo>
                  <a:pt x="1118161" y="76198"/>
                </a:lnTo>
                <a:lnTo>
                  <a:pt x="1120156" y="86085"/>
                </a:lnTo>
                <a:lnTo>
                  <a:pt x="1125598" y="94159"/>
                </a:lnTo>
                <a:lnTo>
                  <a:pt x="1133672" y="99602"/>
                </a:lnTo>
                <a:lnTo>
                  <a:pt x="1143612" y="101598"/>
                </a:lnTo>
                <a:lnTo>
                  <a:pt x="1153495" y="99602"/>
                </a:lnTo>
                <a:lnTo>
                  <a:pt x="1161569" y="94159"/>
                </a:lnTo>
                <a:lnTo>
                  <a:pt x="1167015" y="86085"/>
                </a:lnTo>
                <a:lnTo>
                  <a:pt x="1169012" y="76198"/>
                </a:lnTo>
                <a:lnTo>
                  <a:pt x="1167015" y="66312"/>
                </a:lnTo>
                <a:lnTo>
                  <a:pt x="1161569" y="58238"/>
                </a:lnTo>
                <a:lnTo>
                  <a:pt x="1153495" y="52794"/>
                </a:lnTo>
                <a:lnTo>
                  <a:pt x="1143561" y="50798"/>
                </a:lnTo>
                <a:close/>
              </a:path>
              <a:path w="1825625" h="152400">
                <a:moveTo>
                  <a:pt x="1245212" y="50798"/>
                </a:moveTo>
                <a:lnTo>
                  <a:pt x="1235323" y="52794"/>
                </a:lnTo>
                <a:lnTo>
                  <a:pt x="1227249" y="58238"/>
                </a:lnTo>
                <a:lnTo>
                  <a:pt x="1221807" y="66312"/>
                </a:lnTo>
                <a:lnTo>
                  <a:pt x="1219812" y="76198"/>
                </a:lnTo>
                <a:lnTo>
                  <a:pt x="1221807" y="86085"/>
                </a:lnTo>
                <a:lnTo>
                  <a:pt x="1227249" y="94159"/>
                </a:lnTo>
                <a:lnTo>
                  <a:pt x="1235323" y="99602"/>
                </a:lnTo>
                <a:lnTo>
                  <a:pt x="1245262" y="101598"/>
                </a:lnTo>
                <a:lnTo>
                  <a:pt x="1255146" y="99602"/>
                </a:lnTo>
                <a:lnTo>
                  <a:pt x="1263220" y="94159"/>
                </a:lnTo>
                <a:lnTo>
                  <a:pt x="1268665" y="86085"/>
                </a:lnTo>
                <a:lnTo>
                  <a:pt x="1270662" y="76198"/>
                </a:lnTo>
                <a:lnTo>
                  <a:pt x="1268665" y="66312"/>
                </a:lnTo>
                <a:lnTo>
                  <a:pt x="1263220" y="58238"/>
                </a:lnTo>
                <a:lnTo>
                  <a:pt x="1255146" y="52794"/>
                </a:lnTo>
                <a:lnTo>
                  <a:pt x="1245212" y="50798"/>
                </a:lnTo>
                <a:close/>
              </a:path>
              <a:path w="1825625" h="152400">
                <a:moveTo>
                  <a:pt x="1346862" y="50800"/>
                </a:moveTo>
                <a:lnTo>
                  <a:pt x="1336973" y="52796"/>
                </a:lnTo>
                <a:lnTo>
                  <a:pt x="1328900" y="58239"/>
                </a:lnTo>
                <a:lnTo>
                  <a:pt x="1323458" y="66313"/>
                </a:lnTo>
                <a:lnTo>
                  <a:pt x="1321463" y="76200"/>
                </a:lnTo>
                <a:lnTo>
                  <a:pt x="1323458" y="86086"/>
                </a:lnTo>
                <a:lnTo>
                  <a:pt x="1328900" y="94160"/>
                </a:lnTo>
                <a:lnTo>
                  <a:pt x="1336973" y="99603"/>
                </a:lnTo>
                <a:lnTo>
                  <a:pt x="1346913" y="101600"/>
                </a:lnTo>
                <a:lnTo>
                  <a:pt x="1356797" y="99603"/>
                </a:lnTo>
                <a:lnTo>
                  <a:pt x="1364871" y="94160"/>
                </a:lnTo>
                <a:lnTo>
                  <a:pt x="1370316" y="86085"/>
                </a:lnTo>
                <a:lnTo>
                  <a:pt x="1372313" y="76198"/>
                </a:lnTo>
                <a:lnTo>
                  <a:pt x="1370316" y="66312"/>
                </a:lnTo>
                <a:lnTo>
                  <a:pt x="1364871" y="58239"/>
                </a:lnTo>
                <a:lnTo>
                  <a:pt x="1356797" y="52795"/>
                </a:lnTo>
                <a:lnTo>
                  <a:pt x="1346862" y="50800"/>
                </a:lnTo>
                <a:close/>
              </a:path>
              <a:path w="1825625" h="152400">
                <a:moveTo>
                  <a:pt x="1448513" y="50800"/>
                </a:moveTo>
                <a:lnTo>
                  <a:pt x="1438624" y="52796"/>
                </a:lnTo>
                <a:lnTo>
                  <a:pt x="1430551" y="58239"/>
                </a:lnTo>
                <a:lnTo>
                  <a:pt x="1425109" y="66313"/>
                </a:lnTo>
                <a:lnTo>
                  <a:pt x="1423113" y="76200"/>
                </a:lnTo>
                <a:lnTo>
                  <a:pt x="1425109" y="86086"/>
                </a:lnTo>
                <a:lnTo>
                  <a:pt x="1430551" y="94160"/>
                </a:lnTo>
                <a:lnTo>
                  <a:pt x="1438624" y="99603"/>
                </a:lnTo>
                <a:lnTo>
                  <a:pt x="1448564" y="101600"/>
                </a:lnTo>
                <a:lnTo>
                  <a:pt x="1458448" y="99603"/>
                </a:lnTo>
                <a:lnTo>
                  <a:pt x="1466522" y="94160"/>
                </a:lnTo>
                <a:lnTo>
                  <a:pt x="1471967" y="86086"/>
                </a:lnTo>
                <a:lnTo>
                  <a:pt x="1473964" y="76200"/>
                </a:lnTo>
                <a:lnTo>
                  <a:pt x="1471967" y="66313"/>
                </a:lnTo>
                <a:lnTo>
                  <a:pt x="1466522" y="58239"/>
                </a:lnTo>
                <a:lnTo>
                  <a:pt x="1458448" y="52796"/>
                </a:lnTo>
                <a:lnTo>
                  <a:pt x="1448513" y="50800"/>
                </a:lnTo>
                <a:close/>
              </a:path>
              <a:path w="1825625" h="152400">
                <a:moveTo>
                  <a:pt x="1550164" y="50800"/>
                </a:moveTo>
                <a:lnTo>
                  <a:pt x="1540275" y="52796"/>
                </a:lnTo>
                <a:lnTo>
                  <a:pt x="1532201" y="58239"/>
                </a:lnTo>
                <a:lnTo>
                  <a:pt x="1526759" y="66313"/>
                </a:lnTo>
                <a:lnTo>
                  <a:pt x="1524764" y="76200"/>
                </a:lnTo>
                <a:lnTo>
                  <a:pt x="1526759" y="86086"/>
                </a:lnTo>
                <a:lnTo>
                  <a:pt x="1532201" y="94160"/>
                </a:lnTo>
                <a:lnTo>
                  <a:pt x="1540275" y="99603"/>
                </a:lnTo>
                <a:lnTo>
                  <a:pt x="1550215" y="101600"/>
                </a:lnTo>
                <a:lnTo>
                  <a:pt x="1560099" y="99603"/>
                </a:lnTo>
                <a:lnTo>
                  <a:pt x="1568173" y="94160"/>
                </a:lnTo>
                <a:lnTo>
                  <a:pt x="1573618" y="86086"/>
                </a:lnTo>
                <a:lnTo>
                  <a:pt x="1575615" y="76200"/>
                </a:lnTo>
                <a:lnTo>
                  <a:pt x="1573618" y="66313"/>
                </a:lnTo>
                <a:lnTo>
                  <a:pt x="1568173" y="58239"/>
                </a:lnTo>
                <a:lnTo>
                  <a:pt x="1560099" y="52796"/>
                </a:lnTo>
                <a:lnTo>
                  <a:pt x="1550164" y="50800"/>
                </a:lnTo>
                <a:close/>
              </a:path>
              <a:path w="1825625" h="152400">
                <a:moveTo>
                  <a:pt x="1672998" y="0"/>
                </a:moveTo>
                <a:lnTo>
                  <a:pt x="1672998" y="62947"/>
                </a:lnTo>
                <a:lnTo>
                  <a:pt x="1675269" y="66313"/>
                </a:lnTo>
                <a:lnTo>
                  <a:pt x="1677266" y="76200"/>
                </a:lnTo>
                <a:lnTo>
                  <a:pt x="1675269" y="86086"/>
                </a:lnTo>
                <a:lnTo>
                  <a:pt x="1672998" y="89452"/>
                </a:lnTo>
                <a:lnTo>
                  <a:pt x="1672998" y="152400"/>
                </a:lnTo>
                <a:lnTo>
                  <a:pt x="1825398" y="76200"/>
                </a:lnTo>
                <a:lnTo>
                  <a:pt x="1672998" y="0"/>
                </a:lnTo>
                <a:close/>
              </a:path>
              <a:path w="1825625" h="152400">
                <a:moveTo>
                  <a:pt x="1651815" y="50800"/>
                </a:moveTo>
                <a:lnTo>
                  <a:pt x="1641926" y="52796"/>
                </a:lnTo>
                <a:lnTo>
                  <a:pt x="1633852" y="58239"/>
                </a:lnTo>
                <a:lnTo>
                  <a:pt x="1628410" y="66313"/>
                </a:lnTo>
                <a:lnTo>
                  <a:pt x="1626415" y="76200"/>
                </a:lnTo>
                <a:lnTo>
                  <a:pt x="1628410" y="86086"/>
                </a:lnTo>
                <a:lnTo>
                  <a:pt x="1633852" y="94160"/>
                </a:lnTo>
                <a:lnTo>
                  <a:pt x="1641926" y="99603"/>
                </a:lnTo>
                <a:lnTo>
                  <a:pt x="1651866" y="101600"/>
                </a:lnTo>
                <a:lnTo>
                  <a:pt x="1661749" y="99603"/>
                </a:lnTo>
                <a:lnTo>
                  <a:pt x="1669823" y="94160"/>
                </a:lnTo>
                <a:lnTo>
                  <a:pt x="1672998" y="89452"/>
                </a:lnTo>
                <a:lnTo>
                  <a:pt x="1672998" y="62947"/>
                </a:lnTo>
                <a:lnTo>
                  <a:pt x="1669823" y="58239"/>
                </a:lnTo>
                <a:lnTo>
                  <a:pt x="1661749" y="52796"/>
                </a:lnTo>
                <a:lnTo>
                  <a:pt x="1651815" y="50800"/>
                </a:lnTo>
                <a:close/>
              </a:path>
              <a:path w="1825625" h="152400">
                <a:moveTo>
                  <a:pt x="1672998" y="62947"/>
                </a:moveTo>
                <a:lnTo>
                  <a:pt x="1672998" y="89452"/>
                </a:lnTo>
                <a:lnTo>
                  <a:pt x="1675269" y="86086"/>
                </a:lnTo>
                <a:lnTo>
                  <a:pt x="1677266" y="76200"/>
                </a:lnTo>
                <a:lnTo>
                  <a:pt x="1675269" y="66313"/>
                </a:lnTo>
                <a:lnTo>
                  <a:pt x="1672998" y="62947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008202" y="2962147"/>
            <a:ext cx="2356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75" dirty="0">
                <a:solidFill>
                  <a:srgbClr val="A62E5C"/>
                </a:solidFill>
                <a:latin typeface="Arial Black"/>
                <a:cs typeface="Arial Black"/>
              </a:rPr>
              <a:t>boolean</a:t>
            </a:r>
            <a:endParaRPr sz="4800">
              <a:latin typeface="Arial Black"/>
              <a:cs typeface="Arial Blac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41697" y="5814275"/>
            <a:ext cx="1825625" cy="152400"/>
          </a:xfrm>
          <a:custGeom>
            <a:avLst/>
            <a:gdLst/>
            <a:ahLst/>
            <a:cxnLst/>
            <a:rect l="l" t="t" r="r" b="b"/>
            <a:pathLst>
              <a:path w="1825625" h="152400">
                <a:moveTo>
                  <a:pt x="25400" y="50798"/>
                </a:moveTo>
                <a:lnTo>
                  <a:pt x="15513" y="52794"/>
                </a:lnTo>
                <a:lnTo>
                  <a:pt x="7439" y="58238"/>
                </a:lnTo>
                <a:lnTo>
                  <a:pt x="1996" y="66312"/>
                </a:lnTo>
                <a:lnTo>
                  <a:pt x="0" y="76198"/>
                </a:lnTo>
                <a:lnTo>
                  <a:pt x="1996" y="86085"/>
                </a:lnTo>
                <a:lnTo>
                  <a:pt x="7439" y="94159"/>
                </a:lnTo>
                <a:lnTo>
                  <a:pt x="15513" y="99602"/>
                </a:lnTo>
                <a:lnTo>
                  <a:pt x="25450" y="101598"/>
                </a:lnTo>
                <a:lnTo>
                  <a:pt x="35337" y="99602"/>
                </a:lnTo>
                <a:lnTo>
                  <a:pt x="43410" y="94159"/>
                </a:lnTo>
                <a:lnTo>
                  <a:pt x="48854" y="86085"/>
                </a:lnTo>
                <a:lnTo>
                  <a:pt x="50850" y="76198"/>
                </a:lnTo>
                <a:lnTo>
                  <a:pt x="48854" y="66312"/>
                </a:lnTo>
                <a:lnTo>
                  <a:pt x="43410" y="58238"/>
                </a:lnTo>
                <a:lnTo>
                  <a:pt x="35337" y="52794"/>
                </a:lnTo>
                <a:lnTo>
                  <a:pt x="25400" y="50798"/>
                </a:lnTo>
                <a:close/>
              </a:path>
              <a:path w="1825625" h="152400">
                <a:moveTo>
                  <a:pt x="127050" y="50798"/>
                </a:moveTo>
                <a:lnTo>
                  <a:pt x="117163" y="52794"/>
                </a:lnTo>
                <a:lnTo>
                  <a:pt x="109090" y="58238"/>
                </a:lnTo>
                <a:lnTo>
                  <a:pt x="103646" y="66312"/>
                </a:lnTo>
                <a:lnTo>
                  <a:pt x="101650" y="76198"/>
                </a:lnTo>
                <a:lnTo>
                  <a:pt x="103646" y="86085"/>
                </a:lnTo>
                <a:lnTo>
                  <a:pt x="109090" y="94159"/>
                </a:lnTo>
                <a:lnTo>
                  <a:pt x="117163" y="99602"/>
                </a:lnTo>
                <a:lnTo>
                  <a:pt x="127101" y="101598"/>
                </a:lnTo>
                <a:lnTo>
                  <a:pt x="136988" y="99602"/>
                </a:lnTo>
                <a:lnTo>
                  <a:pt x="145061" y="94159"/>
                </a:lnTo>
                <a:lnTo>
                  <a:pt x="150505" y="86085"/>
                </a:lnTo>
                <a:lnTo>
                  <a:pt x="152501" y="76198"/>
                </a:lnTo>
                <a:lnTo>
                  <a:pt x="150505" y="66312"/>
                </a:lnTo>
                <a:lnTo>
                  <a:pt x="145061" y="58238"/>
                </a:lnTo>
                <a:lnTo>
                  <a:pt x="136988" y="52794"/>
                </a:lnTo>
                <a:lnTo>
                  <a:pt x="127050" y="50798"/>
                </a:lnTo>
                <a:close/>
              </a:path>
              <a:path w="1825625" h="152400">
                <a:moveTo>
                  <a:pt x="228701" y="50798"/>
                </a:moveTo>
                <a:lnTo>
                  <a:pt x="218814" y="52794"/>
                </a:lnTo>
                <a:lnTo>
                  <a:pt x="210740" y="58238"/>
                </a:lnTo>
                <a:lnTo>
                  <a:pt x="205297" y="66312"/>
                </a:lnTo>
                <a:lnTo>
                  <a:pt x="203301" y="76198"/>
                </a:lnTo>
                <a:lnTo>
                  <a:pt x="205297" y="86085"/>
                </a:lnTo>
                <a:lnTo>
                  <a:pt x="210740" y="94159"/>
                </a:lnTo>
                <a:lnTo>
                  <a:pt x="218814" y="99602"/>
                </a:lnTo>
                <a:lnTo>
                  <a:pt x="228752" y="101598"/>
                </a:lnTo>
                <a:lnTo>
                  <a:pt x="238638" y="99602"/>
                </a:lnTo>
                <a:lnTo>
                  <a:pt x="246712" y="94159"/>
                </a:lnTo>
                <a:lnTo>
                  <a:pt x="252156" y="86085"/>
                </a:lnTo>
                <a:lnTo>
                  <a:pt x="254152" y="76198"/>
                </a:lnTo>
                <a:lnTo>
                  <a:pt x="252156" y="66312"/>
                </a:lnTo>
                <a:lnTo>
                  <a:pt x="246712" y="58238"/>
                </a:lnTo>
                <a:lnTo>
                  <a:pt x="238638" y="52794"/>
                </a:lnTo>
                <a:lnTo>
                  <a:pt x="228701" y="50798"/>
                </a:lnTo>
                <a:close/>
              </a:path>
              <a:path w="1825625" h="152400">
                <a:moveTo>
                  <a:pt x="330352" y="50798"/>
                </a:moveTo>
                <a:lnTo>
                  <a:pt x="320465" y="52794"/>
                </a:lnTo>
                <a:lnTo>
                  <a:pt x="312391" y="58238"/>
                </a:lnTo>
                <a:lnTo>
                  <a:pt x="306948" y="66312"/>
                </a:lnTo>
                <a:lnTo>
                  <a:pt x="304952" y="76198"/>
                </a:lnTo>
                <a:lnTo>
                  <a:pt x="306948" y="86085"/>
                </a:lnTo>
                <a:lnTo>
                  <a:pt x="312391" y="94159"/>
                </a:lnTo>
                <a:lnTo>
                  <a:pt x="320465" y="99602"/>
                </a:lnTo>
                <a:lnTo>
                  <a:pt x="330403" y="101598"/>
                </a:lnTo>
                <a:lnTo>
                  <a:pt x="340289" y="99602"/>
                </a:lnTo>
                <a:lnTo>
                  <a:pt x="348363" y="94159"/>
                </a:lnTo>
                <a:lnTo>
                  <a:pt x="353807" y="86085"/>
                </a:lnTo>
                <a:lnTo>
                  <a:pt x="355803" y="76198"/>
                </a:lnTo>
                <a:lnTo>
                  <a:pt x="353807" y="66312"/>
                </a:lnTo>
                <a:lnTo>
                  <a:pt x="348363" y="58238"/>
                </a:lnTo>
                <a:lnTo>
                  <a:pt x="340289" y="52794"/>
                </a:lnTo>
                <a:lnTo>
                  <a:pt x="330352" y="50798"/>
                </a:lnTo>
                <a:close/>
              </a:path>
              <a:path w="1825625" h="152400">
                <a:moveTo>
                  <a:pt x="432003" y="50798"/>
                </a:moveTo>
                <a:lnTo>
                  <a:pt x="422116" y="52794"/>
                </a:lnTo>
                <a:lnTo>
                  <a:pt x="414042" y="58238"/>
                </a:lnTo>
                <a:lnTo>
                  <a:pt x="408599" y="66312"/>
                </a:lnTo>
                <a:lnTo>
                  <a:pt x="406603" y="76198"/>
                </a:lnTo>
                <a:lnTo>
                  <a:pt x="408599" y="86085"/>
                </a:lnTo>
                <a:lnTo>
                  <a:pt x="414042" y="94159"/>
                </a:lnTo>
                <a:lnTo>
                  <a:pt x="422116" y="99602"/>
                </a:lnTo>
                <a:lnTo>
                  <a:pt x="432054" y="101598"/>
                </a:lnTo>
                <a:lnTo>
                  <a:pt x="441940" y="99602"/>
                </a:lnTo>
                <a:lnTo>
                  <a:pt x="450014" y="94159"/>
                </a:lnTo>
                <a:lnTo>
                  <a:pt x="455457" y="86085"/>
                </a:lnTo>
                <a:lnTo>
                  <a:pt x="457454" y="76198"/>
                </a:lnTo>
                <a:lnTo>
                  <a:pt x="455457" y="66312"/>
                </a:lnTo>
                <a:lnTo>
                  <a:pt x="450014" y="58238"/>
                </a:lnTo>
                <a:lnTo>
                  <a:pt x="441940" y="52794"/>
                </a:lnTo>
                <a:lnTo>
                  <a:pt x="432003" y="50798"/>
                </a:lnTo>
                <a:close/>
              </a:path>
              <a:path w="1825625" h="152400">
                <a:moveTo>
                  <a:pt x="533654" y="50798"/>
                </a:moveTo>
                <a:lnTo>
                  <a:pt x="523767" y="52794"/>
                </a:lnTo>
                <a:lnTo>
                  <a:pt x="515693" y="58238"/>
                </a:lnTo>
                <a:lnTo>
                  <a:pt x="510250" y="66312"/>
                </a:lnTo>
                <a:lnTo>
                  <a:pt x="508254" y="76198"/>
                </a:lnTo>
                <a:lnTo>
                  <a:pt x="510250" y="86085"/>
                </a:lnTo>
                <a:lnTo>
                  <a:pt x="515693" y="94159"/>
                </a:lnTo>
                <a:lnTo>
                  <a:pt x="523767" y="99602"/>
                </a:lnTo>
                <a:lnTo>
                  <a:pt x="533704" y="101598"/>
                </a:lnTo>
                <a:lnTo>
                  <a:pt x="543591" y="99602"/>
                </a:lnTo>
                <a:lnTo>
                  <a:pt x="551664" y="94159"/>
                </a:lnTo>
                <a:lnTo>
                  <a:pt x="557108" y="86085"/>
                </a:lnTo>
                <a:lnTo>
                  <a:pt x="559104" y="76198"/>
                </a:lnTo>
                <a:lnTo>
                  <a:pt x="557108" y="66312"/>
                </a:lnTo>
                <a:lnTo>
                  <a:pt x="551664" y="58238"/>
                </a:lnTo>
                <a:lnTo>
                  <a:pt x="543591" y="52794"/>
                </a:lnTo>
                <a:lnTo>
                  <a:pt x="533654" y="50798"/>
                </a:lnTo>
                <a:close/>
              </a:path>
              <a:path w="1825625" h="152400">
                <a:moveTo>
                  <a:pt x="635304" y="50798"/>
                </a:moveTo>
                <a:lnTo>
                  <a:pt x="625416" y="52795"/>
                </a:lnTo>
                <a:lnTo>
                  <a:pt x="617343" y="58239"/>
                </a:lnTo>
                <a:lnTo>
                  <a:pt x="611900" y="66312"/>
                </a:lnTo>
                <a:lnTo>
                  <a:pt x="609905" y="76200"/>
                </a:lnTo>
                <a:lnTo>
                  <a:pt x="611901" y="86086"/>
                </a:lnTo>
                <a:lnTo>
                  <a:pt x="617345" y="94160"/>
                </a:lnTo>
                <a:lnTo>
                  <a:pt x="625420" y="99603"/>
                </a:lnTo>
                <a:lnTo>
                  <a:pt x="635355" y="101598"/>
                </a:lnTo>
                <a:lnTo>
                  <a:pt x="645242" y="99602"/>
                </a:lnTo>
                <a:lnTo>
                  <a:pt x="653316" y="94159"/>
                </a:lnTo>
                <a:lnTo>
                  <a:pt x="658759" y="86085"/>
                </a:lnTo>
                <a:lnTo>
                  <a:pt x="660755" y="76198"/>
                </a:lnTo>
                <a:lnTo>
                  <a:pt x="658758" y="66312"/>
                </a:lnTo>
                <a:lnTo>
                  <a:pt x="653314" y="58238"/>
                </a:lnTo>
                <a:lnTo>
                  <a:pt x="645239" y="52794"/>
                </a:lnTo>
                <a:lnTo>
                  <a:pt x="635304" y="50798"/>
                </a:lnTo>
                <a:close/>
              </a:path>
              <a:path w="1825625" h="152400">
                <a:moveTo>
                  <a:pt x="736955" y="50800"/>
                </a:moveTo>
                <a:lnTo>
                  <a:pt x="727068" y="52796"/>
                </a:lnTo>
                <a:lnTo>
                  <a:pt x="718994" y="58239"/>
                </a:lnTo>
                <a:lnTo>
                  <a:pt x="713551" y="66313"/>
                </a:lnTo>
                <a:lnTo>
                  <a:pt x="711555" y="76200"/>
                </a:lnTo>
                <a:lnTo>
                  <a:pt x="713551" y="86086"/>
                </a:lnTo>
                <a:lnTo>
                  <a:pt x="718994" y="94160"/>
                </a:lnTo>
                <a:lnTo>
                  <a:pt x="727068" y="99603"/>
                </a:lnTo>
                <a:lnTo>
                  <a:pt x="737006" y="101600"/>
                </a:lnTo>
                <a:lnTo>
                  <a:pt x="746892" y="99603"/>
                </a:lnTo>
                <a:lnTo>
                  <a:pt x="754966" y="94160"/>
                </a:lnTo>
                <a:lnTo>
                  <a:pt x="760410" y="86086"/>
                </a:lnTo>
                <a:lnTo>
                  <a:pt x="762406" y="76200"/>
                </a:lnTo>
                <a:lnTo>
                  <a:pt x="760410" y="66313"/>
                </a:lnTo>
                <a:lnTo>
                  <a:pt x="754966" y="58239"/>
                </a:lnTo>
                <a:lnTo>
                  <a:pt x="746892" y="52796"/>
                </a:lnTo>
                <a:lnTo>
                  <a:pt x="736955" y="50800"/>
                </a:lnTo>
                <a:close/>
              </a:path>
              <a:path w="1825625" h="152400">
                <a:moveTo>
                  <a:pt x="838606" y="50800"/>
                </a:moveTo>
                <a:lnTo>
                  <a:pt x="828719" y="52796"/>
                </a:lnTo>
                <a:lnTo>
                  <a:pt x="820645" y="58239"/>
                </a:lnTo>
                <a:lnTo>
                  <a:pt x="815202" y="66313"/>
                </a:lnTo>
                <a:lnTo>
                  <a:pt x="813206" y="76200"/>
                </a:lnTo>
                <a:lnTo>
                  <a:pt x="815202" y="86086"/>
                </a:lnTo>
                <a:lnTo>
                  <a:pt x="820645" y="94160"/>
                </a:lnTo>
                <a:lnTo>
                  <a:pt x="828719" y="99603"/>
                </a:lnTo>
                <a:lnTo>
                  <a:pt x="838657" y="101600"/>
                </a:lnTo>
                <a:lnTo>
                  <a:pt x="848543" y="99603"/>
                </a:lnTo>
                <a:lnTo>
                  <a:pt x="856617" y="94160"/>
                </a:lnTo>
                <a:lnTo>
                  <a:pt x="862061" y="86086"/>
                </a:lnTo>
                <a:lnTo>
                  <a:pt x="864057" y="76200"/>
                </a:lnTo>
                <a:lnTo>
                  <a:pt x="862061" y="66313"/>
                </a:lnTo>
                <a:lnTo>
                  <a:pt x="856617" y="58239"/>
                </a:lnTo>
                <a:lnTo>
                  <a:pt x="848543" y="52796"/>
                </a:lnTo>
                <a:lnTo>
                  <a:pt x="838606" y="50800"/>
                </a:lnTo>
                <a:close/>
              </a:path>
              <a:path w="1825625" h="152400">
                <a:moveTo>
                  <a:pt x="940257" y="50800"/>
                </a:moveTo>
                <a:lnTo>
                  <a:pt x="930370" y="52796"/>
                </a:lnTo>
                <a:lnTo>
                  <a:pt x="922296" y="58239"/>
                </a:lnTo>
                <a:lnTo>
                  <a:pt x="916853" y="66313"/>
                </a:lnTo>
                <a:lnTo>
                  <a:pt x="914857" y="76200"/>
                </a:lnTo>
                <a:lnTo>
                  <a:pt x="916853" y="86086"/>
                </a:lnTo>
                <a:lnTo>
                  <a:pt x="922296" y="94160"/>
                </a:lnTo>
                <a:lnTo>
                  <a:pt x="930370" y="99603"/>
                </a:lnTo>
                <a:lnTo>
                  <a:pt x="940308" y="101600"/>
                </a:lnTo>
                <a:lnTo>
                  <a:pt x="950194" y="99603"/>
                </a:lnTo>
                <a:lnTo>
                  <a:pt x="958268" y="94160"/>
                </a:lnTo>
                <a:lnTo>
                  <a:pt x="963711" y="86086"/>
                </a:lnTo>
                <a:lnTo>
                  <a:pt x="965708" y="76200"/>
                </a:lnTo>
                <a:lnTo>
                  <a:pt x="963711" y="66313"/>
                </a:lnTo>
                <a:lnTo>
                  <a:pt x="958268" y="58239"/>
                </a:lnTo>
                <a:lnTo>
                  <a:pt x="950194" y="52796"/>
                </a:lnTo>
                <a:lnTo>
                  <a:pt x="940257" y="50800"/>
                </a:lnTo>
                <a:close/>
              </a:path>
              <a:path w="1825625" h="152400">
                <a:moveTo>
                  <a:pt x="1041908" y="50800"/>
                </a:moveTo>
                <a:lnTo>
                  <a:pt x="1032021" y="52796"/>
                </a:lnTo>
                <a:lnTo>
                  <a:pt x="1023947" y="58239"/>
                </a:lnTo>
                <a:lnTo>
                  <a:pt x="1018504" y="66313"/>
                </a:lnTo>
                <a:lnTo>
                  <a:pt x="1016508" y="76200"/>
                </a:lnTo>
                <a:lnTo>
                  <a:pt x="1018504" y="86086"/>
                </a:lnTo>
                <a:lnTo>
                  <a:pt x="1023947" y="94160"/>
                </a:lnTo>
                <a:lnTo>
                  <a:pt x="1032021" y="99603"/>
                </a:lnTo>
                <a:lnTo>
                  <a:pt x="1041958" y="101600"/>
                </a:lnTo>
                <a:lnTo>
                  <a:pt x="1051845" y="99603"/>
                </a:lnTo>
                <a:lnTo>
                  <a:pt x="1059918" y="94160"/>
                </a:lnTo>
                <a:lnTo>
                  <a:pt x="1065362" y="86086"/>
                </a:lnTo>
                <a:lnTo>
                  <a:pt x="1067358" y="76200"/>
                </a:lnTo>
                <a:lnTo>
                  <a:pt x="1065362" y="66313"/>
                </a:lnTo>
                <a:lnTo>
                  <a:pt x="1059918" y="58239"/>
                </a:lnTo>
                <a:lnTo>
                  <a:pt x="1051845" y="52796"/>
                </a:lnTo>
                <a:lnTo>
                  <a:pt x="1041908" y="50800"/>
                </a:lnTo>
                <a:close/>
              </a:path>
              <a:path w="1825625" h="152400">
                <a:moveTo>
                  <a:pt x="1143558" y="50800"/>
                </a:moveTo>
                <a:lnTo>
                  <a:pt x="1133671" y="52796"/>
                </a:lnTo>
                <a:lnTo>
                  <a:pt x="1125598" y="58239"/>
                </a:lnTo>
                <a:lnTo>
                  <a:pt x="1120154" y="66313"/>
                </a:lnTo>
                <a:lnTo>
                  <a:pt x="1118158" y="76200"/>
                </a:lnTo>
                <a:lnTo>
                  <a:pt x="1120154" y="86086"/>
                </a:lnTo>
                <a:lnTo>
                  <a:pt x="1125598" y="94160"/>
                </a:lnTo>
                <a:lnTo>
                  <a:pt x="1133671" y="99603"/>
                </a:lnTo>
                <a:lnTo>
                  <a:pt x="1143609" y="101600"/>
                </a:lnTo>
                <a:lnTo>
                  <a:pt x="1153496" y="99603"/>
                </a:lnTo>
                <a:lnTo>
                  <a:pt x="1161569" y="94160"/>
                </a:lnTo>
                <a:lnTo>
                  <a:pt x="1167013" y="86086"/>
                </a:lnTo>
                <a:lnTo>
                  <a:pt x="1169009" y="76200"/>
                </a:lnTo>
                <a:lnTo>
                  <a:pt x="1167013" y="66313"/>
                </a:lnTo>
                <a:lnTo>
                  <a:pt x="1161569" y="58239"/>
                </a:lnTo>
                <a:lnTo>
                  <a:pt x="1153496" y="52796"/>
                </a:lnTo>
                <a:lnTo>
                  <a:pt x="1143558" y="50800"/>
                </a:lnTo>
                <a:close/>
              </a:path>
              <a:path w="1825625" h="152400">
                <a:moveTo>
                  <a:pt x="1245209" y="50800"/>
                </a:moveTo>
                <a:lnTo>
                  <a:pt x="1235322" y="52796"/>
                </a:lnTo>
                <a:lnTo>
                  <a:pt x="1227248" y="58239"/>
                </a:lnTo>
                <a:lnTo>
                  <a:pt x="1221805" y="66313"/>
                </a:lnTo>
                <a:lnTo>
                  <a:pt x="1219809" y="76200"/>
                </a:lnTo>
                <a:lnTo>
                  <a:pt x="1221805" y="86086"/>
                </a:lnTo>
                <a:lnTo>
                  <a:pt x="1227248" y="94160"/>
                </a:lnTo>
                <a:lnTo>
                  <a:pt x="1235322" y="99603"/>
                </a:lnTo>
                <a:lnTo>
                  <a:pt x="1245260" y="101600"/>
                </a:lnTo>
                <a:lnTo>
                  <a:pt x="1255146" y="99603"/>
                </a:lnTo>
                <a:lnTo>
                  <a:pt x="1263220" y="94160"/>
                </a:lnTo>
                <a:lnTo>
                  <a:pt x="1268664" y="86086"/>
                </a:lnTo>
                <a:lnTo>
                  <a:pt x="1270660" y="76200"/>
                </a:lnTo>
                <a:lnTo>
                  <a:pt x="1268664" y="66313"/>
                </a:lnTo>
                <a:lnTo>
                  <a:pt x="1263220" y="58239"/>
                </a:lnTo>
                <a:lnTo>
                  <a:pt x="1255146" y="52796"/>
                </a:lnTo>
                <a:lnTo>
                  <a:pt x="1245209" y="50800"/>
                </a:lnTo>
                <a:close/>
              </a:path>
              <a:path w="1825625" h="152400">
                <a:moveTo>
                  <a:pt x="1346860" y="50800"/>
                </a:moveTo>
                <a:lnTo>
                  <a:pt x="1336973" y="52796"/>
                </a:lnTo>
                <a:lnTo>
                  <a:pt x="1328899" y="58239"/>
                </a:lnTo>
                <a:lnTo>
                  <a:pt x="1323456" y="66313"/>
                </a:lnTo>
                <a:lnTo>
                  <a:pt x="1321460" y="76200"/>
                </a:lnTo>
                <a:lnTo>
                  <a:pt x="1323456" y="86086"/>
                </a:lnTo>
                <a:lnTo>
                  <a:pt x="1328900" y="94160"/>
                </a:lnTo>
                <a:lnTo>
                  <a:pt x="1336974" y="99603"/>
                </a:lnTo>
                <a:lnTo>
                  <a:pt x="1346909" y="101600"/>
                </a:lnTo>
                <a:lnTo>
                  <a:pt x="1356797" y="99603"/>
                </a:lnTo>
                <a:lnTo>
                  <a:pt x="1364870" y="94160"/>
                </a:lnTo>
                <a:lnTo>
                  <a:pt x="1370314" y="86086"/>
                </a:lnTo>
                <a:lnTo>
                  <a:pt x="1372309" y="76200"/>
                </a:lnTo>
                <a:lnTo>
                  <a:pt x="1370313" y="66313"/>
                </a:lnTo>
                <a:lnTo>
                  <a:pt x="1364870" y="58239"/>
                </a:lnTo>
                <a:lnTo>
                  <a:pt x="1356796" y="52796"/>
                </a:lnTo>
                <a:lnTo>
                  <a:pt x="1346860" y="50800"/>
                </a:lnTo>
                <a:close/>
              </a:path>
              <a:path w="1825625" h="152400">
                <a:moveTo>
                  <a:pt x="1448509" y="50800"/>
                </a:moveTo>
                <a:lnTo>
                  <a:pt x="1438623" y="52796"/>
                </a:lnTo>
                <a:lnTo>
                  <a:pt x="1430549" y="58239"/>
                </a:lnTo>
                <a:lnTo>
                  <a:pt x="1425106" y="66313"/>
                </a:lnTo>
                <a:lnTo>
                  <a:pt x="1423109" y="76200"/>
                </a:lnTo>
                <a:lnTo>
                  <a:pt x="1425106" y="86086"/>
                </a:lnTo>
                <a:lnTo>
                  <a:pt x="1430549" y="94160"/>
                </a:lnTo>
                <a:lnTo>
                  <a:pt x="1438623" y="99603"/>
                </a:lnTo>
                <a:lnTo>
                  <a:pt x="1448560" y="101600"/>
                </a:lnTo>
                <a:lnTo>
                  <a:pt x="1458447" y="99603"/>
                </a:lnTo>
                <a:lnTo>
                  <a:pt x="1466521" y="94160"/>
                </a:lnTo>
                <a:lnTo>
                  <a:pt x="1471964" y="86086"/>
                </a:lnTo>
                <a:lnTo>
                  <a:pt x="1473960" y="76200"/>
                </a:lnTo>
                <a:lnTo>
                  <a:pt x="1471964" y="66313"/>
                </a:lnTo>
                <a:lnTo>
                  <a:pt x="1466521" y="58239"/>
                </a:lnTo>
                <a:lnTo>
                  <a:pt x="1458447" y="52796"/>
                </a:lnTo>
                <a:lnTo>
                  <a:pt x="1448509" y="50800"/>
                </a:lnTo>
                <a:close/>
              </a:path>
              <a:path w="1825625" h="152400">
                <a:moveTo>
                  <a:pt x="1550160" y="50800"/>
                </a:moveTo>
                <a:lnTo>
                  <a:pt x="1540274" y="52796"/>
                </a:lnTo>
                <a:lnTo>
                  <a:pt x="1532200" y="58239"/>
                </a:lnTo>
                <a:lnTo>
                  <a:pt x="1526756" y="66313"/>
                </a:lnTo>
                <a:lnTo>
                  <a:pt x="1524760" y="76200"/>
                </a:lnTo>
                <a:lnTo>
                  <a:pt x="1526756" y="86086"/>
                </a:lnTo>
                <a:lnTo>
                  <a:pt x="1532200" y="94160"/>
                </a:lnTo>
                <a:lnTo>
                  <a:pt x="1540274" y="99603"/>
                </a:lnTo>
                <a:lnTo>
                  <a:pt x="1550211" y="101600"/>
                </a:lnTo>
                <a:lnTo>
                  <a:pt x="1560098" y="99603"/>
                </a:lnTo>
                <a:lnTo>
                  <a:pt x="1568172" y="94160"/>
                </a:lnTo>
                <a:lnTo>
                  <a:pt x="1573615" y="86086"/>
                </a:lnTo>
                <a:lnTo>
                  <a:pt x="1575611" y="76200"/>
                </a:lnTo>
                <a:lnTo>
                  <a:pt x="1573615" y="66313"/>
                </a:lnTo>
                <a:lnTo>
                  <a:pt x="1568172" y="58239"/>
                </a:lnTo>
                <a:lnTo>
                  <a:pt x="1560098" y="52796"/>
                </a:lnTo>
                <a:lnTo>
                  <a:pt x="1550160" y="50800"/>
                </a:lnTo>
                <a:close/>
              </a:path>
              <a:path w="1825625" h="152400">
                <a:moveTo>
                  <a:pt x="1673000" y="0"/>
                </a:moveTo>
                <a:lnTo>
                  <a:pt x="1673000" y="62951"/>
                </a:lnTo>
                <a:lnTo>
                  <a:pt x="1675266" y="66313"/>
                </a:lnTo>
                <a:lnTo>
                  <a:pt x="1677262" y="76200"/>
                </a:lnTo>
                <a:lnTo>
                  <a:pt x="1675266" y="86086"/>
                </a:lnTo>
                <a:lnTo>
                  <a:pt x="1673000" y="89448"/>
                </a:lnTo>
                <a:lnTo>
                  <a:pt x="1673000" y="152400"/>
                </a:lnTo>
                <a:lnTo>
                  <a:pt x="1825400" y="76200"/>
                </a:lnTo>
                <a:lnTo>
                  <a:pt x="1673000" y="0"/>
                </a:lnTo>
                <a:close/>
              </a:path>
              <a:path w="1825625" h="152400">
                <a:moveTo>
                  <a:pt x="1651812" y="50800"/>
                </a:moveTo>
                <a:lnTo>
                  <a:pt x="1641925" y="52796"/>
                </a:lnTo>
                <a:lnTo>
                  <a:pt x="1633852" y="58239"/>
                </a:lnTo>
                <a:lnTo>
                  <a:pt x="1628408" y="66313"/>
                </a:lnTo>
                <a:lnTo>
                  <a:pt x="1626412" y="76200"/>
                </a:lnTo>
                <a:lnTo>
                  <a:pt x="1628408" y="86086"/>
                </a:lnTo>
                <a:lnTo>
                  <a:pt x="1633852" y="94160"/>
                </a:lnTo>
                <a:lnTo>
                  <a:pt x="1641925" y="99603"/>
                </a:lnTo>
                <a:lnTo>
                  <a:pt x="1651862" y="101600"/>
                </a:lnTo>
                <a:lnTo>
                  <a:pt x="1661749" y="99603"/>
                </a:lnTo>
                <a:lnTo>
                  <a:pt x="1669822" y="94160"/>
                </a:lnTo>
                <a:lnTo>
                  <a:pt x="1673000" y="89448"/>
                </a:lnTo>
                <a:lnTo>
                  <a:pt x="1673000" y="62951"/>
                </a:lnTo>
                <a:lnTo>
                  <a:pt x="1669822" y="58239"/>
                </a:lnTo>
                <a:lnTo>
                  <a:pt x="1661749" y="52796"/>
                </a:lnTo>
                <a:lnTo>
                  <a:pt x="1651812" y="50800"/>
                </a:lnTo>
                <a:close/>
              </a:path>
              <a:path w="1825625" h="152400">
                <a:moveTo>
                  <a:pt x="1673000" y="62951"/>
                </a:moveTo>
                <a:lnTo>
                  <a:pt x="1673000" y="89448"/>
                </a:lnTo>
                <a:lnTo>
                  <a:pt x="1675266" y="86086"/>
                </a:lnTo>
                <a:lnTo>
                  <a:pt x="1677262" y="76200"/>
                </a:lnTo>
                <a:lnTo>
                  <a:pt x="1675266" y="66313"/>
                </a:lnTo>
                <a:lnTo>
                  <a:pt x="1673000" y="62951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20763" y="5431028"/>
            <a:ext cx="3917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40" dirty="0">
                <a:solidFill>
                  <a:srgbClr val="A62E5C"/>
                </a:solidFill>
                <a:latin typeface="Arial Black"/>
                <a:cs typeface="Arial Black"/>
              </a:rPr>
              <a:t>T</a:t>
            </a:r>
            <a:endParaRPr sz="4800">
              <a:latin typeface="Arial Black"/>
              <a:cs typeface="Arial Blac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195502" y="5810313"/>
            <a:ext cx="1825625" cy="152400"/>
          </a:xfrm>
          <a:custGeom>
            <a:avLst/>
            <a:gdLst/>
            <a:ahLst/>
            <a:cxnLst/>
            <a:rect l="l" t="t" r="r" b="b"/>
            <a:pathLst>
              <a:path w="1825625" h="152400">
                <a:moveTo>
                  <a:pt x="25389" y="54762"/>
                </a:moveTo>
                <a:lnTo>
                  <a:pt x="15456" y="56782"/>
                </a:lnTo>
                <a:lnTo>
                  <a:pt x="7396" y="62245"/>
                </a:lnTo>
                <a:lnTo>
                  <a:pt x="1972" y="70332"/>
                </a:lnTo>
                <a:lnTo>
                  <a:pt x="0" y="80223"/>
                </a:lnTo>
                <a:lnTo>
                  <a:pt x="2020" y="90105"/>
                </a:lnTo>
                <a:lnTo>
                  <a:pt x="7483" y="98166"/>
                </a:lnTo>
                <a:lnTo>
                  <a:pt x="15569" y="103590"/>
                </a:lnTo>
                <a:lnTo>
                  <a:pt x="25460" y="105562"/>
                </a:lnTo>
                <a:lnTo>
                  <a:pt x="35394" y="103542"/>
                </a:lnTo>
                <a:lnTo>
                  <a:pt x="43454" y="98079"/>
                </a:lnTo>
                <a:lnTo>
                  <a:pt x="48878" y="89993"/>
                </a:lnTo>
                <a:lnTo>
                  <a:pt x="50850" y="80101"/>
                </a:lnTo>
                <a:lnTo>
                  <a:pt x="48831" y="70219"/>
                </a:lnTo>
                <a:lnTo>
                  <a:pt x="43368" y="62158"/>
                </a:lnTo>
                <a:lnTo>
                  <a:pt x="35281" y="56734"/>
                </a:lnTo>
                <a:lnTo>
                  <a:pt x="25389" y="54762"/>
                </a:lnTo>
                <a:close/>
              </a:path>
              <a:path w="1825625" h="152400">
                <a:moveTo>
                  <a:pt x="127040" y="54518"/>
                </a:moveTo>
                <a:lnTo>
                  <a:pt x="117107" y="56538"/>
                </a:lnTo>
                <a:lnTo>
                  <a:pt x="109046" y="62000"/>
                </a:lnTo>
                <a:lnTo>
                  <a:pt x="103622" y="70087"/>
                </a:lnTo>
                <a:lnTo>
                  <a:pt x="101650" y="79979"/>
                </a:lnTo>
                <a:lnTo>
                  <a:pt x="103670" y="89861"/>
                </a:lnTo>
                <a:lnTo>
                  <a:pt x="109133" y="97921"/>
                </a:lnTo>
                <a:lnTo>
                  <a:pt x="117220" y="103345"/>
                </a:lnTo>
                <a:lnTo>
                  <a:pt x="127111" y="105318"/>
                </a:lnTo>
                <a:lnTo>
                  <a:pt x="137044" y="103297"/>
                </a:lnTo>
                <a:lnTo>
                  <a:pt x="145105" y="97835"/>
                </a:lnTo>
                <a:lnTo>
                  <a:pt x="150529" y="89748"/>
                </a:lnTo>
                <a:lnTo>
                  <a:pt x="152501" y="79856"/>
                </a:lnTo>
                <a:lnTo>
                  <a:pt x="150481" y="69974"/>
                </a:lnTo>
                <a:lnTo>
                  <a:pt x="145018" y="61914"/>
                </a:lnTo>
                <a:lnTo>
                  <a:pt x="136932" y="56490"/>
                </a:lnTo>
                <a:lnTo>
                  <a:pt x="127040" y="54518"/>
                </a:lnTo>
                <a:close/>
              </a:path>
              <a:path w="1825625" h="152400">
                <a:moveTo>
                  <a:pt x="228691" y="54273"/>
                </a:moveTo>
                <a:lnTo>
                  <a:pt x="218758" y="56293"/>
                </a:lnTo>
                <a:lnTo>
                  <a:pt x="210697" y="61756"/>
                </a:lnTo>
                <a:lnTo>
                  <a:pt x="205273" y="69843"/>
                </a:lnTo>
                <a:lnTo>
                  <a:pt x="203301" y="79734"/>
                </a:lnTo>
                <a:lnTo>
                  <a:pt x="205321" y="89616"/>
                </a:lnTo>
                <a:lnTo>
                  <a:pt x="210783" y="97677"/>
                </a:lnTo>
                <a:lnTo>
                  <a:pt x="218870" y="103101"/>
                </a:lnTo>
                <a:lnTo>
                  <a:pt x="228762" y="105073"/>
                </a:lnTo>
                <a:lnTo>
                  <a:pt x="238694" y="103053"/>
                </a:lnTo>
                <a:lnTo>
                  <a:pt x="246755" y="97590"/>
                </a:lnTo>
                <a:lnTo>
                  <a:pt x="252179" y="89504"/>
                </a:lnTo>
                <a:lnTo>
                  <a:pt x="254152" y="79612"/>
                </a:lnTo>
                <a:lnTo>
                  <a:pt x="252132" y="69730"/>
                </a:lnTo>
                <a:lnTo>
                  <a:pt x="246669" y="61669"/>
                </a:lnTo>
                <a:lnTo>
                  <a:pt x="238582" y="56245"/>
                </a:lnTo>
                <a:lnTo>
                  <a:pt x="228691" y="54273"/>
                </a:lnTo>
                <a:close/>
              </a:path>
              <a:path w="1825625" h="152400">
                <a:moveTo>
                  <a:pt x="330340" y="54029"/>
                </a:moveTo>
                <a:lnTo>
                  <a:pt x="320408" y="56049"/>
                </a:lnTo>
                <a:lnTo>
                  <a:pt x="312348" y="61511"/>
                </a:lnTo>
                <a:lnTo>
                  <a:pt x="306924" y="69598"/>
                </a:lnTo>
                <a:lnTo>
                  <a:pt x="304952" y="79490"/>
                </a:lnTo>
                <a:lnTo>
                  <a:pt x="306971" y="89372"/>
                </a:lnTo>
                <a:lnTo>
                  <a:pt x="312434" y="97432"/>
                </a:lnTo>
                <a:lnTo>
                  <a:pt x="320521" y="102856"/>
                </a:lnTo>
                <a:lnTo>
                  <a:pt x="330413" y="104829"/>
                </a:lnTo>
                <a:lnTo>
                  <a:pt x="340345" y="102808"/>
                </a:lnTo>
                <a:lnTo>
                  <a:pt x="348406" y="97346"/>
                </a:lnTo>
                <a:lnTo>
                  <a:pt x="353829" y="89259"/>
                </a:lnTo>
                <a:lnTo>
                  <a:pt x="355801" y="79367"/>
                </a:lnTo>
                <a:lnTo>
                  <a:pt x="353782" y="69485"/>
                </a:lnTo>
                <a:lnTo>
                  <a:pt x="348319" y="61425"/>
                </a:lnTo>
                <a:lnTo>
                  <a:pt x="340232" y="56001"/>
                </a:lnTo>
                <a:lnTo>
                  <a:pt x="330340" y="54029"/>
                </a:lnTo>
                <a:close/>
              </a:path>
              <a:path w="1825625" h="152400">
                <a:moveTo>
                  <a:pt x="431991" y="53784"/>
                </a:moveTo>
                <a:lnTo>
                  <a:pt x="422058" y="55804"/>
                </a:lnTo>
                <a:lnTo>
                  <a:pt x="413998" y="61267"/>
                </a:lnTo>
                <a:lnTo>
                  <a:pt x="408574" y="69354"/>
                </a:lnTo>
                <a:lnTo>
                  <a:pt x="406601" y="79245"/>
                </a:lnTo>
                <a:lnTo>
                  <a:pt x="408622" y="89127"/>
                </a:lnTo>
                <a:lnTo>
                  <a:pt x="414085" y="97188"/>
                </a:lnTo>
                <a:lnTo>
                  <a:pt x="422171" y="102612"/>
                </a:lnTo>
                <a:lnTo>
                  <a:pt x="432062" y="104584"/>
                </a:lnTo>
                <a:lnTo>
                  <a:pt x="441995" y="102564"/>
                </a:lnTo>
                <a:lnTo>
                  <a:pt x="450056" y="97101"/>
                </a:lnTo>
                <a:lnTo>
                  <a:pt x="455480" y="89015"/>
                </a:lnTo>
                <a:lnTo>
                  <a:pt x="457452" y="79123"/>
                </a:lnTo>
                <a:lnTo>
                  <a:pt x="455433" y="69241"/>
                </a:lnTo>
                <a:lnTo>
                  <a:pt x="449970" y="61180"/>
                </a:lnTo>
                <a:lnTo>
                  <a:pt x="441883" y="55757"/>
                </a:lnTo>
                <a:lnTo>
                  <a:pt x="431991" y="53784"/>
                </a:lnTo>
                <a:close/>
              </a:path>
              <a:path w="1825625" h="152400">
                <a:moveTo>
                  <a:pt x="533643" y="53540"/>
                </a:moveTo>
                <a:lnTo>
                  <a:pt x="523708" y="55560"/>
                </a:lnTo>
                <a:lnTo>
                  <a:pt x="515647" y="61022"/>
                </a:lnTo>
                <a:lnTo>
                  <a:pt x="510225" y="69109"/>
                </a:lnTo>
                <a:lnTo>
                  <a:pt x="508256" y="79001"/>
                </a:lnTo>
                <a:lnTo>
                  <a:pt x="510272" y="88883"/>
                </a:lnTo>
                <a:lnTo>
                  <a:pt x="515735" y="96943"/>
                </a:lnTo>
                <a:lnTo>
                  <a:pt x="523824" y="102367"/>
                </a:lnTo>
                <a:lnTo>
                  <a:pt x="533720" y="104340"/>
                </a:lnTo>
                <a:lnTo>
                  <a:pt x="543648" y="102319"/>
                </a:lnTo>
                <a:lnTo>
                  <a:pt x="551706" y="96857"/>
                </a:lnTo>
                <a:lnTo>
                  <a:pt x="557130" y="88770"/>
                </a:lnTo>
                <a:lnTo>
                  <a:pt x="559107" y="78878"/>
                </a:lnTo>
                <a:lnTo>
                  <a:pt x="557084" y="68996"/>
                </a:lnTo>
                <a:lnTo>
                  <a:pt x="551619" y="60936"/>
                </a:lnTo>
                <a:lnTo>
                  <a:pt x="543532" y="55512"/>
                </a:lnTo>
                <a:lnTo>
                  <a:pt x="533643" y="53540"/>
                </a:lnTo>
                <a:close/>
              </a:path>
              <a:path w="1825625" h="152400">
                <a:moveTo>
                  <a:pt x="635294" y="53295"/>
                </a:moveTo>
                <a:lnTo>
                  <a:pt x="625359" y="55315"/>
                </a:lnTo>
                <a:lnTo>
                  <a:pt x="617298" y="60778"/>
                </a:lnTo>
                <a:lnTo>
                  <a:pt x="611876" y="68865"/>
                </a:lnTo>
                <a:lnTo>
                  <a:pt x="609907" y="78756"/>
                </a:lnTo>
                <a:lnTo>
                  <a:pt x="611923" y="88638"/>
                </a:lnTo>
                <a:lnTo>
                  <a:pt x="617384" y="96699"/>
                </a:lnTo>
                <a:lnTo>
                  <a:pt x="625469" y="102123"/>
                </a:lnTo>
                <a:lnTo>
                  <a:pt x="635358" y="104095"/>
                </a:lnTo>
                <a:lnTo>
                  <a:pt x="645293" y="102075"/>
                </a:lnTo>
                <a:lnTo>
                  <a:pt x="653355" y="96612"/>
                </a:lnTo>
                <a:lnTo>
                  <a:pt x="658781" y="88526"/>
                </a:lnTo>
                <a:lnTo>
                  <a:pt x="660758" y="78634"/>
                </a:lnTo>
                <a:lnTo>
                  <a:pt x="658735" y="68752"/>
                </a:lnTo>
                <a:lnTo>
                  <a:pt x="653269" y="60692"/>
                </a:lnTo>
                <a:lnTo>
                  <a:pt x="645182" y="55268"/>
                </a:lnTo>
                <a:lnTo>
                  <a:pt x="635294" y="53295"/>
                </a:lnTo>
                <a:close/>
              </a:path>
              <a:path w="1825625" h="152400">
                <a:moveTo>
                  <a:pt x="736945" y="53051"/>
                </a:moveTo>
                <a:lnTo>
                  <a:pt x="727010" y="55071"/>
                </a:lnTo>
                <a:lnTo>
                  <a:pt x="718949" y="60533"/>
                </a:lnTo>
                <a:lnTo>
                  <a:pt x="713527" y="68620"/>
                </a:lnTo>
                <a:lnTo>
                  <a:pt x="711558" y="78512"/>
                </a:lnTo>
                <a:lnTo>
                  <a:pt x="713573" y="88394"/>
                </a:lnTo>
                <a:lnTo>
                  <a:pt x="719035" y="96454"/>
                </a:lnTo>
                <a:lnTo>
                  <a:pt x="727120" y="101878"/>
                </a:lnTo>
                <a:lnTo>
                  <a:pt x="737008" y="103851"/>
                </a:lnTo>
                <a:lnTo>
                  <a:pt x="746944" y="101830"/>
                </a:lnTo>
                <a:lnTo>
                  <a:pt x="755006" y="96368"/>
                </a:lnTo>
                <a:lnTo>
                  <a:pt x="760432" y="88281"/>
                </a:lnTo>
                <a:lnTo>
                  <a:pt x="762408" y="78389"/>
                </a:lnTo>
                <a:lnTo>
                  <a:pt x="760385" y="68507"/>
                </a:lnTo>
                <a:lnTo>
                  <a:pt x="754920" y="60447"/>
                </a:lnTo>
                <a:lnTo>
                  <a:pt x="746833" y="55023"/>
                </a:lnTo>
                <a:lnTo>
                  <a:pt x="736945" y="53051"/>
                </a:lnTo>
                <a:close/>
              </a:path>
              <a:path w="1825625" h="152400">
                <a:moveTo>
                  <a:pt x="838596" y="52806"/>
                </a:moveTo>
                <a:lnTo>
                  <a:pt x="828660" y="54826"/>
                </a:lnTo>
                <a:lnTo>
                  <a:pt x="820600" y="60289"/>
                </a:lnTo>
                <a:lnTo>
                  <a:pt x="815178" y="68376"/>
                </a:lnTo>
                <a:lnTo>
                  <a:pt x="813208" y="78267"/>
                </a:lnTo>
                <a:lnTo>
                  <a:pt x="815224" y="88149"/>
                </a:lnTo>
                <a:lnTo>
                  <a:pt x="820686" y="96210"/>
                </a:lnTo>
                <a:lnTo>
                  <a:pt x="828771" y="101634"/>
                </a:lnTo>
                <a:lnTo>
                  <a:pt x="838659" y="103606"/>
                </a:lnTo>
                <a:lnTo>
                  <a:pt x="848595" y="101586"/>
                </a:lnTo>
                <a:lnTo>
                  <a:pt x="856657" y="96123"/>
                </a:lnTo>
                <a:lnTo>
                  <a:pt x="862083" y="88037"/>
                </a:lnTo>
                <a:lnTo>
                  <a:pt x="864059" y="78145"/>
                </a:lnTo>
                <a:lnTo>
                  <a:pt x="862036" y="68263"/>
                </a:lnTo>
                <a:lnTo>
                  <a:pt x="856571" y="60203"/>
                </a:lnTo>
                <a:lnTo>
                  <a:pt x="848484" y="54779"/>
                </a:lnTo>
                <a:lnTo>
                  <a:pt x="838596" y="52806"/>
                </a:lnTo>
                <a:close/>
              </a:path>
              <a:path w="1825625" h="152400">
                <a:moveTo>
                  <a:pt x="940247" y="52562"/>
                </a:moveTo>
                <a:lnTo>
                  <a:pt x="930311" y="54582"/>
                </a:lnTo>
                <a:lnTo>
                  <a:pt x="922251" y="60044"/>
                </a:lnTo>
                <a:lnTo>
                  <a:pt x="916829" y="68131"/>
                </a:lnTo>
                <a:lnTo>
                  <a:pt x="914859" y="78023"/>
                </a:lnTo>
                <a:lnTo>
                  <a:pt x="916875" y="87905"/>
                </a:lnTo>
                <a:lnTo>
                  <a:pt x="922336" y="95965"/>
                </a:lnTo>
                <a:lnTo>
                  <a:pt x="930422" y="101390"/>
                </a:lnTo>
                <a:lnTo>
                  <a:pt x="940310" y="103362"/>
                </a:lnTo>
                <a:lnTo>
                  <a:pt x="950246" y="101342"/>
                </a:lnTo>
                <a:lnTo>
                  <a:pt x="958308" y="95879"/>
                </a:lnTo>
                <a:lnTo>
                  <a:pt x="963733" y="87792"/>
                </a:lnTo>
                <a:lnTo>
                  <a:pt x="965710" y="77901"/>
                </a:lnTo>
                <a:lnTo>
                  <a:pt x="963687" y="68019"/>
                </a:lnTo>
                <a:lnTo>
                  <a:pt x="958222" y="59958"/>
                </a:lnTo>
                <a:lnTo>
                  <a:pt x="950135" y="54534"/>
                </a:lnTo>
                <a:lnTo>
                  <a:pt x="940247" y="52562"/>
                </a:lnTo>
                <a:close/>
              </a:path>
              <a:path w="1825625" h="152400">
                <a:moveTo>
                  <a:pt x="1041897" y="52317"/>
                </a:moveTo>
                <a:lnTo>
                  <a:pt x="1031962" y="54337"/>
                </a:lnTo>
                <a:lnTo>
                  <a:pt x="1023901" y="59800"/>
                </a:lnTo>
                <a:lnTo>
                  <a:pt x="1018479" y="67887"/>
                </a:lnTo>
                <a:lnTo>
                  <a:pt x="1016510" y="77778"/>
                </a:lnTo>
                <a:lnTo>
                  <a:pt x="1018526" y="87660"/>
                </a:lnTo>
                <a:lnTo>
                  <a:pt x="1023987" y="95721"/>
                </a:lnTo>
                <a:lnTo>
                  <a:pt x="1032073" y="101145"/>
                </a:lnTo>
                <a:lnTo>
                  <a:pt x="1041961" y="103117"/>
                </a:lnTo>
                <a:lnTo>
                  <a:pt x="1051896" y="101097"/>
                </a:lnTo>
                <a:lnTo>
                  <a:pt x="1059958" y="95634"/>
                </a:lnTo>
                <a:lnTo>
                  <a:pt x="1065384" y="87548"/>
                </a:lnTo>
                <a:lnTo>
                  <a:pt x="1067361" y="77656"/>
                </a:lnTo>
                <a:lnTo>
                  <a:pt x="1065338" y="67774"/>
                </a:lnTo>
                <a:lnTo>
                  <a:pt x="1059873" y="59714"/>
                </a:lnTo>
                <a:lnTo>
                  <a:pt x="1051786" y="54290"/>
                </a:lnTo>
                <a:lnTo>
                  <a:pt x="1041897" y="52317"/>
                </a:lnTo>
                <a:close/>
              </a:path>
              <a:path w="1825625" h="152400">
                <a:moveTo>
                  <a:pt x="1143548" y="52073"/>
                </a:moveTo>
                <a:lnTo>
                  <a:pt x="1133613" y="54093"/>
                </a:lnTo>
                <a:lnTo>
                  <a:pt x="1125552" y="59556"/>
                </a:lnTo>
                <a:lnTo>
                  <a:pt x="1120130" y="67642"/>
                </a:lnTo>
                <a:lnTo>
                  <a:pt x="1118161" y="77534"/>
                </a:lnTo>
                <a:lnTo>
                  <a:pt x="1120177" y="87416"/>
                </a:lnTo>
                <a:lnTo>
                  <a:pt x="1125638" y="95476"/>
                </a:lnTo>
                <a:lnTo>
                  <a:pt x="1133723" y="100901"/>
                </a:lnTo>
                <a:lnTo>
                  <a:pt x="1143612" y="102873"/>
                </a:lnTo>
                <a:lnTo>
                  <a:pt x="1153547" y="100853"/>
                </a:lnTo>
                <a:lnTo>
                  <a:pt x="1161609" y="95390"/>
                </a:lnTo>
                <a:lnTo>
                  <a:pt x="1167035" y="87303"/>
                </a:lnTo>
                <a:lnTo>
                  <a:pt x="1169012" y="77411"/>
                </a:lnTo>
                <a:lnTo>
                  <a:pt x="1166989" y="67530"/>
                </a:lnTo>
                <a:lnTo>
                  <a:pt x="1161523" y="59469"/>
                </a:lnTo>
                <a:lnTo>
                  <a:pt x="1153436" y="54045"/>
                </a:lnTo>
                <a:lnTo>
                  <a:pt x="1143548" y="52073"/>
                </a:lnTo>
                <a:close/>
              </a:path>
              <a:path w="1825625" h="152400">
                <a:moveTo>
                  <a:pt x="1245199" y="51828"/>
                </a:moveTo>
                <a:lnTo>
                  <a:pt x="1235264" y="53848"/>
                </a:lnTo>
                <a:lnTo>
                  <a:pt x="1227203" y="59311"/>
                </a:lnTo>
                <a:lnTo>
                  <a:pt x="1221781" y="67398"/>
                </a:lnTo>
                <a:lnTo>
                  <a:pt x="1219812" y="77289"/>
                </a:lnTo>
                <a:lnTo>
                  <a:pt x="1221827" y="87171"/>
                </a:lnTo>
                <a:lnTo>
                  <a:pt x="1227289" y="95232"/>
                </a:lnTo>
                <a:lnTo>
                  <a:pt x="1235374" y="100656"/>
                </a:lnTo>
                <a:lnTo>
                  <a:pt x="1245262" y="102628"/>
                </a:lnTo>
                <a:lnTo>
                  <a:pt x="1255198" y="100608"/>
                </a:lnTo>
                <a:lnTo>
                  <a:pt x="1263260" y="95146"/>
                </a:lnTo>
                <a:lnTo>
                  <a:pt x="1268686" y="87059"/>
                </a:lnTo>
                <a:lnTo>
                  <a:pt x="1270662" y="77167"/>
                </a:lnTo>
                <a:lnTo>
                  <a:pt x="1268639" y="67285"/>
                </a:lnTo>
                <a:lnTo>
                  <a:pt x="1263174" y="59225"/>
                </a:lnTo>
                <a:lnTo>
                  <a:pt x="1255087" y="53801"/>
                </a:lnTo>
                <a:lnTo>
                  <a:pt x="1245199" y="51828"/>
                </a:lnTo>
                <a:close/>
              </a:path>
              <a:path w="1825625" h="152400">
                <a:moveTo>
                  <a:pt x="1346850" y="51584"/>
                </a:moveTo>
                <a:lnTo>
                  <a:pt x="1336914" y="53604"/>
                </a:lnTo>
                <a:lnTo>
                  <a:pt x="1328852" y="59067"/>
                </a:lnTo>
                <a:lnTo>
                  <a:pt x="1323426" y="67153"/>
                </a:lnTo>
                <a:lnTo>
                  <a:pt x="1321450" y="77045"/>
                </a:lnTo>
                <a:lnTo>
                  <a:pt x="1323473" y="86927"/>
                </a:lnTo>
                <a:lnTo>
                  <a:pt x="1328938" y="94987"/>
                </a:lnTo>
                <a:lnTo>
                  <a:pt x="1337025" y="100412"/>
                </a:lnTo>
                <a:lnTo>
                  <a:pt x="1346913" y="102384"/>
                </a:lnTo>
                <a:lnTo>
                  <a:pt x="1356849" y="100364"/>
                </a:lnTo>
                <a:lnTo>
                  <a:pt x="1364909" y="94901"/>
                </a:lnTo>
                <a:lnTo>
                  <a:pt x="1370331" y="86814"/>
                </a:lnTo>
                <a:lnTo>
                  <a:pt x="1372301" y="76922"/>
                </a:lnTo>
                <a:lnTo>
                  <a:pt x="1370285" y="67041"/>
                </a:lnTo>
                <a:lnTo>
                  <a:pt x="1364823" y="58980"/>
                </a:lnTo>
                <a:lnTo>
                  <a:pt x="1356738" y="53556"/>
                </a:lnTo>
                <a:lnTo>
                  <a:pt x="1346850" y="51584"/>
                </a:lnTo>
                <a:close/>
              </a:path>
              <a:path w="1825625" h="152400">
                <a:moveTo>
                  <a:pt x="1448501" y="51339"/>
                </a:moveTo>
                <a:lnTo>
                  <a:pt x="1438565" y="53359"/>
                </a:lnTo>
                <a:lnTo>
                  <a:pt x="1430503" y="58822"/>
                </a:lnTo>
                <a:lnTo>
                  <a:pt x="1425077" y="66909"/>
                </a:lnTo>
                <a:lnTo>
                  <a:pt x="1423101" y="76800"/>
                </a:lnTo>
                <a:lnTo>
                  <a:pt x="1425124" y="86682"/>
                </a:lnTo>
                <a:lnTo>
                  <a:pt x="1430589" y="94743"/>
                </a:lnTo>
                <a:lnTo>
                  <a:pt x="1438676" y="100167"/>
                </a:lnTo>
                <a:lnTo>
                  <a:pt x="1448564" y="102139"/>
                </a:lnTo>
                <a:lnTo>
                  <a:pt x="1458499" y="100119"/>
                </a:lnTo>
                <a:lnTo>
                  <a:pt x="1466560" y="94657"/>
                </a:lnTo>
                <a:lnTo>
                  <a:pt x="1471982" y="86570"/>
                </a:lnTo>
                <a:lnTo>
                  <a:pt x="1473951" y="76678"/>
                </a:lnTo>
                <a:lnTo>
                  <a:pt x="1471936" y="66796"/>
                </a:lnTo>
                <a:lnTo>
                  <a:pt x="1466474" y="58736"/>
                </a:lnTo>
                <a:lnTo>
                  <a:pt x="1458389" y="53312"/>
                </a:lnTo>
                <a:lnTo>
                  <a:pt x="1448501" y="51339"/>
                </a:lnTo>
                <a:close/>
              </a:path>
              <a:path w="1825625" h="152400">
                <a:moveTo>
                  <a:pt x="1550151" y="51095"/>
                </a:moveTo>
                <a:lnTo>
                  <a:pt x="1540216" y="53115"/>
                </a:lnTo>
                <a:lnTo>
                  <a:pt x="1532154" y="58578"/>
                </a:lnTo>
                <a:lnTo>
                  <a:pt x="1526728" y="66664"/>
                </a:lnTo>
                <a:lnTo>
                  <a:pt x="1524751" y="76556"/>
                </a:lnTo>
                <a:lnTo>
                  <a:pt x="1526774" y="86438"/>
                </a:lnTo>
                <a:lnTo>
                  <a:pt x="1532240" y="94498"/>
                </a:lnTo>
                <a:lnTo>
                  <a:pt x="1540327" y="99923"/>
                </a:lnTo>
                <a:lnTo>
                  <a:pt x="1550215" y="101895"/>
                </a:lnTo>
                <a:lnTo>
                  <a:pt x="1560150" y="99875"/>
                </a:lnTo>
                <a:lnTo>
                  <a:pt x="1568211" y="94412"/>
                </a:lnTo>
                <a:lnTo>
                  <a:pt x="1573633" y="86325"/>
                </a:lnTo>
                <a:lnTo>
                  <a:pt x="1575602" y="76433"/>
                </a:lnTo>
                <a:lnTo>
                  <a:pt x="1573586" y="66552"/>
                </a:lnTo>
                <a:lnTo>
                  <a:pt x="1568125" y="58491"/>
                </a:lnTo>
                <a:lnTo>
                  <a:pt x="1560039" y="53067"/>
                </a:lnTo>
                <a:lnTo>
                  <a:pt x="1550151" y="51095"/>
                </a:lnTo>
                <a:close/>
              </a:path>
              <a:path w="1825625" h="152400">
                <a:moveTo>
                  <a:pt x="1672821" y="0"/>
                </a:moveTo>
                <a:lnTo>
                  <a:pt x="1672973" y="62965"/>
                </a:lnTo>
                <a:lnTo>
                  <a:pt x="1675237" y="66307"/>
                </a:lnTo>
                <a:lnTo>
                  <a:pt x="1677180" y="75832"/>
                </a:lnTo>
                <a:lnTo>
                  <a:pt x="1677229" y="76311"/>
                </a:lnTo>
                <a:lnTo>
                  <a:pt x="1675284" y="86081"/>
                </a:lnTo>
                <a:lnTo>
                  <a:pt x="1673037" y="89432"/>
                </a:lnTo>
                <a:lnTo>
                  <a:pt x="1673189" y="152400"/>
                </a:lnTo>
                <a:lnTo>
                  <a:pt x="1825398" y="75832"/>
                </a:lnTo>
                <a:lnTo>
                  <a:pt x="1672821" y="0"/>
                </a:lnTo>
                <a:close/>
              </a:path>
              <a:path w="1825625" h="152400">
                <a:moveTo>
                  <a:pt x="1651802" y="50850"/>
                </a:moveTo>
                <a:lnTo>
                  <a:pt x="1641867" y="52870"/>
                </a:lnTo>
                <a:lnTo>
                  <a:pt x="1633805" y="58333"/>
                </a:lnTo>
                <a:lnTo>
                  <a:pt x="1628379" y="66420"/>
                </a:lnTo>
                <a:lnTo>
                  <a:pt x="1626402" y="76311"/>
                </a:lnTo>
                <a:lnTo>
                  <a:pt x="1628425" y="86194"/>
                </a:lnTo>
                <a:lnTo>
                  <a:pt x="1633890" y="94254"/>
                </a:lnTo>
                <a:lnTo>
                  <a:pt x="1641977" y="99678"/>
                </a:lnTo>
                <a:lnTo>
                  <a:pt x="1651866" y="101650"/>
                </a:lnTo>
                <a:lnTo>
                  <a:pt x="1661801" y="99630"/>
                </a:lnTo>
                <a:lnTo>
                  <a:pt x="1669862" y="94168"/>
                </a:lnTo>
                <a:lnTo>
                  <a:pt x="1673037" y="89432"/>
                </a:lnTo>
                <a:lnTo>
                  <a:pt x="1672973" y="62965"/>
                </a:lnTo>
                <a:lnTo>
                  <a:pt x="1669776" y="58247"/>
                </a:lnTo>
                <a:lnTo>
                  <a:pt x="1661690" y="52823"/>
                </a:lnTo>
                <a:lnTo>
                  <a:pt x="1651802" y="50850"/>
                </a:lnTo>
                <a:close/>
              </a:path>
              <a:path w="1825625" h="152400">
                <a:moveTo>
                  <a:pt x="1672973" y="62965"/>
                </a:moveTo>
                <a:lnTo>
                  <a:pt x="1673037" y="89432"/>
                </a:lnTo>
                <a:lnTo>
                  <a:pt x="1675284" y="86081"/>
                </a:lnTo>
                <a:lnTo>
                  <a:pt x="1677229" y="76311"/>
                </a:lnTo>
                <a:lnTo>
                  <a:pt x="1677180" y="75832"/>
                </a:lnTo>
                <a:lnTo>
                  <a:pt x="1675237" y="66307"/>
                </a:lnTo>
                <a:lnTo>
                  <a:pt x="1672973" y="62965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008202" y="5424932"/>
            <a:ext cx="3917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40" dirty="0">
                <a:solidFill>
                  <a:srgbClr val="A62E5C"/>
                </a:solidFill>
                <a:latin typeface="Arial Black"/>
                <a:cs typeface="Arial Black"/>
              </a:rPr>
              <a:t>T</a:t>
            </a:r>
            <a:endParaRPr sz="4800">
              <a:latin typeface="Arial Black"/>
              <a:cs typeface="Arial Black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86D4349-745D-E67B-FA04-BC4848E3B8F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9090">
              <a:lnSpc>
                <a:spcPct val="100000"/>
              </a:lnSpc>
              <a:spcBef>
                <a:spcPts val="100"/>
              </a:spcBef>
            </a:pPr>
            <a:r>
              <a:rPr dirty="0"/>
              <a:t>Common</a:t>
            </a:r>
            <a:r>
              <a:rPr spc="-75" dirty="0"/>
              <a:t> </a:t>
            </a:r>
            <a:r>
              <a:rPr dirty="0"/>
              <a:t>Standard</a:t>
            </a:r>
            <a:r>
              <a:rPr spc="-55" dirty="0"/>
              <a:t> </a:t>
            </a:r>
            <a:r>
              <a:rPr dirty="0"/>
              <a:t>Functional</a:t>
            </a:r>
            <a:r>
              <a:rPr spc="-70" dirty="0"/>
              <a:t> </a:t>
            </a:r>
            <a:r>
              <a:rPr spc="35" dirty="0"/>
              <a:t>Interfaces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67097" y="2650204"/>
            <a:ext cx="6154420" cy="1544320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211454" rIns="0" bIns="0" rtlCol="0">
            <a:spAutoFit/>
          </a:bodyPr>
          <a:lstStyle/>
          <a:p>
            <a:pPr marL="695960" marR="1618615" indent="-336550">
              <a:lnSpc>
                <a:spcPct val="100000"/>
              </a:lnSpc>
              <a:spcBef>
                <a:spcPts val="1664"/>
              </a:spcBef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interface</a:t>
            </a:r>
            <a:r>
              <a:rPr sz="2400" spc="-4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Arial MT"/>
                <a:cs typeface="Arial MT"/>
              </a:rPr>
              <a:t>BiFunction</a:t>
            </a:r>
            <a:r>
              <a:rPr sz="2400" spc="-25" dirty="0">
                <a:solidFill>
                  <a:srgbClr val="171717"/>
                </a:solidFill>
                <a:latin typeface="Arial MT"/>
                <a:cs typeface="Arial MT"/>
              </a:rPr>
              <a:t>&lt;</a:t>
            </a:r>
            <a:r>
              <a:rPr sz="2400" spc="-25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2400" spc="-25" dirty="0">
                <a:solidFill>
                  <a:srgbClr val="171717"/>
                </a:solidFill>
                <a:latin typeface="Arial MT"/>
                <a:cs typeface="Arial MT"/>
              </a:rPr>
              <a:t>,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U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,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R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 { 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R</a:t>
            </a:r>
            <a:r>
              <a:rPr sz="2400" spc="-35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A9FBC"/>
                </a:solidFill>
                <a:latin typeface="Arial MT"/>
                <a:cs typeface="Arial MT"/>
              </a:rPr>
              <a:t>apply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2400" spc="-80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v1,</a:t>
            </a:r>
            <a:r>
              <a:rPr sz="2400" spc="-4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U</a:t>
            </a:r>
            <a:r>
              <a:rPr sz="2400" spc="-30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171717"/>
                </a:solidFill>
                <a:latin typeface="Arial MT"/>
                <a:cs typeface="Arial MT"/>
              </a:rPr>
              <a:t>v2);</a:t>
            </a:r>
            <a:endParaRPr sz="2400">
              <a:latin typeface="Arial MT"/>
              <a:cs typeface="Arial MT"/>
            </a:endParaRPr>
          </a:p>
          <a:p>
            <a:pPr marL="359410">
              <a:lnSpc>
                <a:spcPct val="100000"/>
              </a:lnSpc>
              <a:spcBef>
                <a:spcPts val="25"/>
              </a:spcBef>
            </a:pP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41697" y="3346058"/>
            <a:ext cx="1825625" cy="152400"/>
          </a:xfrm>
          <a:custGeom>
            <a:avLst/>
            <a:gdLst/>
            <a:ahLst/>
            <a:cxnLst/>
            <a:rect l="l" t="t" r="r" b="b"/>
            <a:pathLst>
              <a:path w="1825625" h="152400">
                <a:moveTo>
                  <a:pt x="25400" y="50798"/>
                </a:moveTo>
                <a:lnTo>
                  <a:pt x="15513" y="52794"/>
                </a:lnTo>
                <a:lnTo>
                  <a:pt x="7439" y="58238"/>
                </a:lnTo>
                <a:lnTo>
                  <a:pt x="1996" y="66312"/>
                </a:lnTo>
                <a:lnTo>
                  <a:pt x="0" y="76198"/>
                </a:lnTo>
                <a:lnTo>
                  <a:pt x="1996" y="86085"/>
                </a:lnTo>
                <a:lnTo>
                  <a:pt x="7439" y="94159"/>
                </a:lnTo>
                <a:lnTo>
                  <a:pt x="15513" y="99602"/>
                </a:lnTo>
                <a:lnTo>
                  <a:pt x="25450" y="101598"/>
                </a:lnTo>
                <a:lnTo>
                  <a:pt x="35337" y="99602"/>
                </a:lnTo>
                <a:lnTo>
                  <a:pt x="43410" y="94159"/>
                </a:lnTo>
                <a:lnTo>
                  <a:pt x="48854" y="86085"/>
                </a:lnTo>
                <a:lnTo>
                  <a:pt x="50850" y="76198"/>
                </a:lnTo>
                <a:lnTo>
                  <a:pt x="48854" y="66312"/>
                </a:lnTo>
                <a:lnTo>
                  <a:pt x="43410" y="58238"/>
                </a:lnTo>
                <a:lnTo>
                  <a:pt x="35337" y="52794"/>
                </a:lnTo>
                <a:lnTo>
                  <a:pt x="25400" y="50798"/>
                </a:lnTo>
                <a:close/>
              </a:path>
              <a:path w="1825625" h="152400">
                <a:moveTo>
                  <a:pt x="127050" y="50798"/>
                </a:moveTo>
                <a:lnTo>
                  <a:pt x="117163" y="52794"/>
                </a:lnTo>
                <a:lnTo>
                  <a:pt x="109090" y="58238"/>
                </a:lnTo>
                <a:lnTo>
                  <a:pt x="103646" y="66312"/>
                </a:lnTo>
                <a:lnTo>
                  <a:pt x="101650" y="76198"/>
                </a:lnTo>
                <a:lnTo>
                  <a:pt x="103646" y="86085"/>
                </a:lnTo>
                <a:lnTo>
                  <a:pt x="109090" y="94159"/>
                </a:lnTo>
                <a:lnTo>
                  <a:pt x="117163" y="99602"/>
                </a:lnTo>
                <a:lnTo>
                  <a:pt x="127101" y="101598"/>
                </a:lnTo>
                <a:lnTo>
                  <a:pt x="136988" y="99602"/>
                </a:lnTo>
                <a:lnTo>
                  <a:pt x="145061" y="94159"/>
                </a:lnTo>
                <a:lnTo>
                  <a:pt x="150505" y="86085"/>
                </a:lnTo>
                <a:lnTo>
                  <a:pt x="152501" y="76198"/>
                </a:lnTo>
                <a:lnTo>
                  <a:pt x="150505" y="66312"/>
                </a:lnTo>
                <a:lnTo>
                  <a:pt x="145061" y="58238"/>
                </a:lnTo>
                <a:lnTo>
                  <a:pt x="136988" y="52794"/>
                </a:lnTo>
                <a:lnTo>
                  <a:pt x="127050" y="50798"/>
                </a:lnTo>
                <a:close/>
              </a:path>
              <a:path w="1825625" h="152400">
                <a:moveTo>
                  <a:pt x="228701" y="50798"/>
                </a:moveTo>
                <a:lnTo>
                  <a:pt x="218814" y="52794"/>
                </a:lnTo>
                <a:lnTo>
                  <a:pt x="210740" y="58238"/>
                </a:lnTo>
                <a:lnTo>
                  <a:pt x="205297" y="66312"/>
                </a:lnTo>
                <a:lnTo>
                  <a:pt x="203301" y="76198"/>
                </a:lnTo>
                <a:lnTo>
                  <a:pt x="205297" y="86085"/>
                </a:lnTo>
                <a:lnTo>
                  <a:pt x="210740" y="94159"/>
                </a:lnTo>
                <a:lnTo>
                  <a:pt x="218814" y="99602"/>
                </a:lnTo>
                <a:lnTo>
                  <a:pt x="228752" y="101598"/>
                </a:lnTo>
                <a:lnTo>
                  <a:pt x="238638" y="99602"/>
                </a:lnTo>
                <a:lnTo>
                  <a:pt x="246712" y="94159"/>
                </a:lnTo>
                <a:lnTo>
                  <a:pt x="252156" y="86085"/>
                </a:lnTo>
                <a:lnTo>
                  <a:pt x="254152" y="76198"/>
                </a:lnTo>
                <a:lnTo>
                  <a:pt x="252156" y="66312"/>
                </a:lnTo>
                <a:lnTo>
                  <a:pt x="246712" y="58238"/>
                </a:lnTo>
                <a:lnTo>
                  <a:pt x="238638" y="52794"/>
                </a:lnTo>
                <a:lnTo>
                  <a:pt x="228701" y="50798"/>
                </a:lnTo>
                <a:close/>
              </a:path>
              <a:path w="1825625" h="152400">
                <a:moveTo>
                  <a:pt x="330352" y="50798"/>
                </a:moveTo>
                <a:lnTo>
                  <a:pt x="320465" y="52794"/>
                </a:lnTo>
                <a:lnTo>
                  <a:pt x="312391" y="58238"/>
                </a:lnTo>
                <a:lnTo>
                  <a:pt x="306948" y="66312"/>
                </a:lnTo>
                <a:lnTo>
                  <a:pt x="304952" y="76198"/>
                </a:lnTo>
                <a:lnTo>
                  <a:pt x="306948" y="86085"/>
                </a:lnTo>
                <a:lnTo>
                  <a:pt x="312391" y="94159"/>
                </a:lnTo>
                <a:lnTo>
                  <a:pt x="320465" y="99602"/>
                </a:lnTo>
                <a:lnTo>
                  <a:pt x="330403" y="101598"/>
                </a:lnTo>
                <a:lnTo>
                  <a:pt x="340289" y="99602"/>
                </a:lnTo>
                <a:lnTo>
                  <a:pt x="348363" y="94159"/>
                </a:lnTo>
                <a:lnTo>
                  <a:pt x="353807" y="86085"/>
                </a:lnTo>
                <a:lnTo>
                  <a:pt x="355803" y="76198"/>
                </a:lnTo>
                <a:lnTo>
                  <a:pt x="353807" y="66312"/>
                </a:lnTo>
                <a:lnTo>
                  <a:pt x="348363" y="58238"/>
                </a:lnTo>
                <a:lnTo>
                  <a:pt x="340289" y="52794"/>
                </a:lnTo>
                <a:lnTo>
                  <a:pt x="330352" y="50798"/>
                </a:lnTo>
                <a:close/>
              </a:path>
              <a:path w="1825625" h="152400">
                <a:moveTo>
                  <a:pt x="432003" y="50800"/>
                </a:moveTo>
                <a:lnTo>
                  <a:pt x="422116" y="52796"/>
                </a:lnTo>
                <a:lnTo>
                  <a:pt x="414042" y="58239"/>
                </a:lnTo>
                <a:lnTo>
                  <a:pt x="408599" y="66313"/>
                </a:lnTo>
                <a:lnTo>
                  <a:pt x="406603" y="76200"/>
                </a:lnTo>
                <a:lnTo>
                  <a:pt x="408599" y="86086"/>
                </a:lnTo>
                <a:lnTo>
                  <a:pt x="414042" y="94160"/>
                </a:lnTo>
                <a:lnTo>
                  <a:pt x="422116" y="99603"/>
                </a:lnTo>
                <a:lnTo>
                  <a:pt x="432054" y="101600"/>
                </a:lnTo>
                <a:lnTo>
                  <a:pt x="441940" y="99603"/>
                </a:lnTo>
                <a:lnTo>
                  <a:pt x="450014" y="94160"/>
                </a:lnTo>
                <a:lnTo>
                  <a:pt x="455457" y="86086"/>
                </a:lnTo>
                <a:lnTo>
                  <a:pt x="457454" y="76200"/>
                </a:lnTo>
                <a:lnTo>
                  <a:pt x="455457" y="66313"/>
                </a:lnTo>
                <a:lnTo>
                  <a:pt x="450014" y="58239"/>
                </a:lnTo>
                <a:lnTo>
                  <a:pt x="441940" y="52796"/>
                </a:lnTo>
                <a:lnTo>
                  <a:pt x="432003" y="50800"/>
                </a:lnTo>
                <a:close/>
              </a:path>
              <a:path w="1825625" h="152400">
                <a:moveTo>
                  <a:pt x="533654" y="50800"/>
                </a:moveTo>
                <a:lnTo>
                  <a:pt x="523767" y="52796"/>
                </a:lnTo>
                <a:lnTo>
                  <a:pt x="515693" y="58239"/>
                </a:lnTo>
                <a:lnTo>
                  <a:pt x="510250" y="66313"/>
                </a:lnTo>
                <a:lnTo>
                  <a:pt x="508254" y="76200"/>
                </a:lnTo>
                <a:lnTo>
                  <a:pt x="510250" y="86086"/>
                </a:lnTo>
                <a:lnTo>
                  <a:pt x="515693" y="94160"/>
                </a:lnTo>
                <a:lnTo>
                  <a:pt x="523767" y="99603"/>
                </a:lnTo>
                <a:lnTo>
                  <a:pt x="533704" y="101600"/>
                </a:lnTo>
                <a:lnTo>
                  <a:pt x="543591" y="99603"/>
                </a:lnTo>
                <a:lnTo>
                  <a:pt x="551664" y="94160"/>
                </a:lnTo>
                <a:lnTo>
                  <a:pt x="557108" y="86086"/>
                </a:lnTo>
                <a:lnTo>
                  <a:pt x="559104" y="76200"/>
                </a:lnTo>
                <a:lnTo>
                  <a:pt x="557108" y="66313"/>
                </a:lnTo>
                <a:lnTo>
                  <a:pt x="551664" y="58239"/>
                </a:lnTo>
                <a:lnTo>
                  <a:pt x="543591" y="52796"/>
                </a:lnTo>
                <a:lnTo>
                  <a:pt x="533654" y="50800"/>
                </a:lnTo>
                <a:close/>
              </a:path>
              <a:path w="1825625" h="152400">
                <a:moveTo>
                  <a:pt x="635304" y="50800"/>
                </a:moveTo>
                <a:lnTo>
                  <a:pt x="625417" y="52796"/>
                </a:lnTo>
                <a:lnTo>
                  <a:pt x="617344" y="58239"/>
                </a:lnTo>
                <a:lnTo>
                  <a:pt x="611900" y="66313"/>
                </a:lnTo>
                <a:lnTo>
                  <a:pt x="609904" y="76200"/>
                </a:lnTo>
                <a:lnTo>
                  <a:pt x="611900" y="86086"/>
                </a:lnTo>
                <a:lnTo>
                  <a:pt x="617344" y="94160"/>
                </a:lnTo>
                <a:lnTo>
                  <a:pt x="625417" y="99603"/>
                </a:lnTo>
                <a:lnTo>
                  <a:pt x="635355" y="101600"/>
                </a:lnTo>
                <a:lnTo>
                  <a:pt x="645242" y="99603"/>
                </a:lnTo>
                <a:lnTo>
                  <a:pt x="653315" y="94160"/>
                </a:lnTo>
                <a:lnTo>
                  <a:pt x="658759" y="86086"/>
                </a:lnTo>
                <a:lnTo>
                  <a:pt x="660755" y="76200"/>
                </a:lnTo>
                <a:lnTo>
                  <a:pt x="658759" y="66313"/>
                </a:lnTo>
                <a:lnTo>
                  <a:pt x="653315" y="58239"/>
                </a:lnTo>
                <a:lnTo>
                  <a:pt x="645242" y="52796"/>
                </a:lnTo>
                <a:lnTo>
                  <a:pt x="635304" y="50800"/>
                </a:lnTo>
                <a:close/>
              </a:path>
              <a:path w="1825625" h="152400">
                <a:moveTo>
                  <a:pt x="736955" y="50800"/>
                </a:moveTo>
                <a:lnTo>
                  <a:pt x="727068" y="52796"/>
                </a:lnTo>
                <a:lnTo>
                  <a:pt x="718994" y="58239"/>
                </a:lnTo>
                <a:lnTo>
                  <a:pt x="713551" y="66313"/>
                </a:lnTo>
                <a:lnTo>
                  <a:pt x="711555" y="76200"/>
                </a:lnTo>
                <a:lnTo>
                  <a:pt x="713551" y="86086"/>
                </a:lnTo>
                <a:lnTo>
                  <a:pt x="718994" y="94160"/>
                </a:lnTo>
                <a:lnTo>
                  <a:pt x="727068" y="99603"/>
                </a:lnTo>
                <a:lnTo>
                  <a:pt x="737006" y="101600"/>
                </a:lnTo>
                <a:lnTo>
                  <a:pt x="746892" y="99603"/>
                </a:lnTo>
                <a:lnTo>
                  <a:pt x="754966" y="94160"/>
                </a:lnTo>
                <a:lnTo>
                  <a:pt x="760410" y="86086"/>
                </a:lnTo>
                <a:lnTo>
                  <a:pt x="762406" y="76200"/>
                </a:lnTo>
                <a:lnTo>
                  <a:pt x="760410" y="66313"/>
                </a:lnTo>
                <a:lnTo>
                  <a:pt x="754966" y="58239"/>
                </a:lnTo>
                <a:lnTo>
                  <a:pt x="746892" y="52796"/>
                </a:lnTo>
                <a:lnTo>
                  <a:pt x="736955" y="50800"/>
                </a:lnTo>
                <a:close/>
              </a:path>
              <a:path w="1825625" h="152400">
                <a:moveTo>
                  <a:pt x="838606" y="50800"/>
                </a:moveTo>
                <a:lnTo>
                  <a:pt x="828719" y="52796"/>
                </a:lnTo>
                <a:lnTo>
                  <a:pt x="820645" y="58239"/>
                </a:lnTo>
                <a:lnTo>
                  <a:pt x="815202" y="66313"/>
                </a:lnTo>
                <a:lnTo>
                  <a:pt x="813206" y="76200"/>
                </a:lnTo>
                <a:lnTo>
                  <a:pt x="815202" y="86086"/>
                </a:lnTo>
                <a:lnTo>
                  <a:pt x="820645" y="94160"/>
                </a:lnTo>
                <a:lnTo>
                  <a:pt x="828719" y="99603"/>
                </a:lnTo>
                <a:lnTo>
                  <a:pt x="838657" y="101600"/>
                </a:lnTo>
                <a:lnTo>
                  <a:pt x="848543" y="99603"/>
                </a:lnTo>
                <a:lnTo>
                  <a:pt x="856617" y="94160"/>
                </a:lnTo>
                <a:lnTo>
                  <a:pt x="862061" y="86086"/>
                </a:lnTo>
                <a:lnTo>
                  <a:pt x="864057" y="76200"/>
                </a:lnTo>
                <a:lnTo>
                  <a:pt x="862061" y="66313"/>
                </a:lnTo>
                <a:lnTo>
                  <a:pt x="856617" y="58239"/>
                </a:lnTo>
                <a:lnTo>
                  <a:pt x="848543" y="52796"/>
                </a:lnTo>
                <a:lnTo>
                  <a:pt x="838606" y="50800"/>
                </a:lnTo>
                <a:close/>
              </a:path>
              <a:path w="1825625" h="152400">
                <a:moveTo>
                  <a:pt x="940257" y="50800"/>
                </a:moveTo>
                <a:lnTo>
                  <a:pt x="930370" y="52796"/>
                </a:lnTo>
                <a:lnTo>
                  <a:pt x="922296" y="58239"/>
                </a:lnTo>
                <a:lnTo>
                  <a:pt x="916853" y="66313"/>
                </a:lnTo>
                <a:lnTo>
                  <a:pt x="914857" y="76200"/>
                </a:lnTo>
                <a:lnTo>
                  <a:pt x="916853" y="86086"/>
                </a:lnTo>
                <a:lnTo>
                  <a:pt x="922296" y="94160"/>
                </a:lnTo>
                <a:lnTo>
                  <a:pt x="930370" y="99603"/>
                </a:lnTo>
                <a:lnTo>
                  <a:pt x="940308" y="101600"/>
                </a:lnTo>
                <a:lnTo>
                  <a:pt x="950194" y="99603"/>
                </a:lnTo>
                <a:lnTo>
                  <a:pt x="958268" y="94160"/>
                </a:lnTo>
                <a:lnTo>
                  <a:pt x="963711" y="86086"/>
                </a:lnTo>
                <a:lnTo>
                  <a:pt x="965708" y="76200"/>
                </a:lnTo>
                <a:lnTo>
                  <a:pt x="963711" y="66313"/>
                </a:lnTo>
                <a:lnTo>
                  <a:pt x="958268" y="58239"/>
                </a:lnTo>
                <a:lnTo>
                  <a:pt x="950194" y="52796"/>
                </a:lnTo>
                <a:lnTo>
                  <a:pt x="940257" y="50800"/>
                </a:lnTo>
                <a:close/>
              </a:path>
              <a:path w="1825625" h="152400">
                <a:moveTo>
                  <a:pt x="1041908" y="50800"/>
                </a:moveTo>
                <a:lnTo>
                  <a:pt x="1032021" y="52796"/>
                </a:lnTo>
                <a:lnTo>
                  <a:pt x="1023947" y="58239"/>
                </a:lnTo>
                <a:lnTo>
                  <a:pt x="1018504" y="66313"/>
                </a:lnTo>
                <a:lnTo>
                  <a:pt x="1016508" y="76200"/>
                </a:lnTo>
                <a:lnTo>
                  <a:pt x="1018504" y="86086"/>
                </a:lnTo>
                <a:lnTo>
                  <a:pt x="1023947" y="94160"/>
                </a:lnTo>
                <a:lnTo>
                  <a:pt x="1032021" y="99603"/>
                </a:lnTo>
                <a:lnTo>
                  <a:pt x="1041958" y="101600"/>
                </a:lnTo>
                <a:lnTo>
                  <a:pt x="1051845" y="99603"/>
                </a:lnTo>
                <a:lnTo>
                  <a:pt x="1059918" y="94160"/>
                </a:lnTo>
                <a:lnTo>
                  <a:pt x="1065362" y="86086"/>
                </a:lnTo>
                <a:lnTo>
                  <a:pt x="1067358" y="76200"/>
                </a:lnTo>
                <a:lnTo>
                  <a:pt x="1065362" y="66313"/>
                </a:lnTo>
                <a:lnTo>
                  <a:pt x="1059918" y="58239"/>
                </a:lnTo>
                <a:lnTo>
                  <a:pt x="1051845" y="52796"/>
                </a:lnTo>
                <a:lnTo>
                  <a:pt x="1041908" y="50800"/>
                </a:lnTo>
                <a:close/>
              </a:path>
              <a:path w="1825625" h="152400">
                <a:moveTo>
                  <a:pt x="1143558" y="50800"/>
                </a:moveTo>
                <a:lnTo>
                  <a:pt x="1133671" y="52796"/>
                </a:lnTo>
                <a:lnTo>
                  <a:pt x="1125598" y="58239"/>
                </a:lnTo>
                <a:lnTo>
                  <a:pt x="1120154" y="66313"/>
                </a:lnTo>
                <a:lnTo>
                  <a:pt x="1118158" y="76200"/>
                </a:lnTo>
                <a:lnTo>
                  <a:pt x="1120154" y="86086"/>
                </a:lnTo>
                <a:lnTo>
                  <a:pt x="1125598" y="94160"/>
                </a:lnTo>
                <a:lnTo>
                  <a:pt x="1133671" y="99603"/>
                </a:lnTo>
                <a:lnTo>
                  <a:pt x="1143609" y="101600"/>
                </a:lnTo>
                <a:lnTo>
                  <a:pt x="1153496" y="99603"/>
                </a:lnTo>
                <a:lnTo>
                  <a:pt x="1161569" y="94160"/>
                </a:lnTo>
                <a:lnTo>
                  <a:pt x="1167013" y="86086"/>
                </a:lnTo>
                <a:lnTo>
                  <a:pt x="1169009" y="76200"/>
                </a:lnTo>
                <a:lnTo>
                  <a:pt x="1167013" y="66313"/>
                </a:lnTo>
                <a:lnTo>
                  <a:pt x="1161569" y="58239"/>
                </a:lnTo>
                <a:lnTo>
                  <a:pt x="1153496" y="52796"/>
                </a:lnTo>
                <a:lnTo>
                  <a:pt x="1143558" y="50800"/>
                </a:lnTo>
                <a:close/>
              </a:path>
              <a:path w="1825625" h="152400">
                <a:moveTo>
                  <a:pt x="1245209" y="50800"/>
                </a:moveTo>
                <a:lnTo>
                  <a:pt x="1235322" y="52796"/>
                </a:lnTo>
                <a:lnTo>
                  <a:pt x="1227248" y="58239"/>
                </a:lnTo>
                <a:lnTo>
                  <a:pt x="1221805" y="66313"/>
                </a:lnTo>
                <a:lnTo>
                  <a:pt x="1219809" y="76200"/>
                </a:lnTo>
                <a:lnTo>
                  <a:pt x="1221805" y="86086"/>
                </a:lnTo>
                <a:lnTo>
                  <a:pt x="1227248" y="94160"/>
                </a:lnTo>
                <a:lnTo>
                  <a:pt x="1235322" y="99603"/>
                </a:lnTo>
                <a:lnTo>
                  <a:pt x="1245260" y="101600"/>
                </a:lnTo>
                <a:lnTo>
                  <a:pt x="1255146" y="99603"/>
                </a:lnTo>
                <a:lnTo>
                  <a:pt x="1263220" y="94160"/>
                </a:lnTo>
                <a:lnTo>
                  <a:pt x="1268664" y="86086"/>
                </a:lnTo>
                <a:lnTo>
                  <a:pt x="1270660" y="76200"/>
                </a:lnTo>
                <a:lnTo>
                  <a:pt x="1268664" y="66313"/>
                </a:lnTo>
                <a:lnTo>
                  <a:pt x="1263220" y="58239"/>
                </a:lnTo>
                <a:lnTo>
                  <a:pt x="1255146" y="52796"/>
                </a:lnTo>
                <a:lnTo>
                  <a:pt x="1245209" y="50800"/>
                </a:lnTo>
                <a:close/>
              </a:path>
              <a:path w="1825625" h="152400">
                <a:moveTo>
                  <a:pt x="1346860" y="50800"/>
                </a:moveTo>
                <a:lnTo>
                  <a:pt x="1336973" y="52796"/>
                </a:lnTo>
                <a:lnTo>
                  <a:pt x="1328899" y="58239"/>
                </a:lnTo>
                <a:lnTo>
                  <a:pt x="1323456" y="66313"/>
                </a:lnTo>
                <a:lnTo>
                  <a:pt x="1321460" y="76200"/>
                </a:lnTo>
                <a:lnTo>
                  <a:pt x="1323456" y="86086"/>
                </a:lnTo>
                <a:lnTo>
                  <a:pt x="1328899" y="94160"/>
                </a:lnTo>
                <a:lnTo>
                  <a:pt x="1336973" y="99603"/>
                </a:lnTo>
                <a:lnTo>
                  <a:pt x="1346909" y="101600"/>
                </a:lnTo>
                <a:lnTo>
                  <a:pt x="1356796" y="99603"/>
                </a:lnTo>
                <a:lnTo>
                  <a:pt x="1364870" y="94160"/>
                </a:lnTo>
                <a:lnTo>
                  <a:pt x="1370313" y="86086"/>
                </a:lnTo>
                <a:lnTo>
                  <a:pt x="1372309" y="76200"/>
                </a:lnTo>
                <a:lnTo>
                  <a:pt x="1370313" y="66313"/>
                </a:lnTo>
                <a:lnTo>
                  <a:pt x="1364870" y="58239"/>
                </a:lnTo>
                <a:lnTo>
                  <a:pt x="1356796" y="52796"/>
                </a:lnTo>
                <a:lnTo>
                  <a:pt x="1346860" y="50800"/>
                </a:lnTo>
                <a:close/>
              </a:path>
              <a:path w="1825625" h="152400">
                <a:moveTo>
                  <a:pt x="1448509" y="50800"/>
                </a:moveTo>
                <a:lnTo>
                  <a:pt x="1438623" y="52796"/>
                </a:lnTo>
                <a:lnTo>
                  <a:pt x="1430549" y="58239"/>
                </a:lnTo>
                <a:lnTo>
                  <a:pt x="1425106" y="66313"/>
                </a:lnTo>
                <a:lnTo>
                  <a:pt x="1423109" y="76200"/>
                </a:lnTo>
                <a:lnTo>
                  <a:pt x="1425106" y="86086"/>
                </a:lnTo>
                <a:lnTo>
                  <a:pt x="1430549" y="94160"/>
                </a:lnTo>
                <a:lnTo>
                  <a:pt x="1438623" y="99603"/>
                </a:lnTo>
                <a:lnTo>
                  <a:pt x="1448560" y="101600"/>
                </a:lnTo>
                <a:lnTo>
                  <a:pt x="1458447" y="99603"/>
                </a:lnTo>
                <a:lnTo>
                  <a:pt x="1466521" y="94160"/>
                </a:lnTo>
                <a:lnTo>
                  <a:pt x="1471964" y="86086"/>
                </a:lnTo>
                <a:lnTo>
                  <a:pt x="1473960" y="76200"/>
                </a:lnTo>
                <a:lnTo>
                  <a:pt x="1471964" y="66313"/>
                </a:lnTo>
                <a:lnTo>
                  <a:pt x="1466521" y="58239"/>
                </a:lnTo>
                <a:lnTo>
                  <a:pt x="1458447" y="52796"/>
                </a:lnTo>
                <a:lnTo>
                  <a:pt x="1448509" y="50800"/>
                </a:lnTo>
                <a:close/>
              </a:path>
              <a:path w="1825625" h="152400">
                <a:moveTo>
                  <a:pt x="1550160" y="50800"/>
                </a:moveTo>
                <a:lnTo>
                  <a:pt x="1540274" y="52796"/>
                </a:lnTo>
                <a:lnTo>
                  <a:pt x="1532200" y="58239"/>
                </a:lnTo>
                <a:lnTo>
                  <a:pt x="1526756" y="66313"/>
                </a:lnTo>
                <a:lnTo>
                  <a:pt x="1524760" y="76200"/>
                </a:lnTo>
                <a:lnTo>
                  <a:pt x="1526756" y="86086"/>
                </a:lnTo>
                <a:lnTo>
                  <a:pt x="1532200" y="94160"/>
                </a:lnTo>
                <a:lnTo>
                  <a:pt x="1540274" y="99603"/>
                </a:lnTo>
                <a:lnTo>
                  <a:pt x="1550211" y="101600"/>
                </a:lnTo>
                <a:lnTo>
                  <a:pt x="1560098" y="99603"/>
                </a:lnTo>
                <a:lnTo>
                  <a:pt x="1568172" y="94160"/>
                </a:lnTo>
                <a:lnTo>
                  <a:pt x="1573615" y="86086"/>
                </a:lnTo>
                <a:lnTo>
                  <a:pt x="1575611" y="76200"/>
                </a:lnTo>
                <a:lnTo>
                  <a:pt x="1573615" y="66313"/>
                </a:lnTo>
                <a:lnTo>
                  <a:pt x="1568172" y="58239"/>
                </a:lnTo>
                <a:lnTo>
                  <a:pt x="1560098" y="52796"/>
                </a:lnTo>
                <a:lnTo>
                  <a:pt x="1550160" y="50800"/>
                </a:lnTo>
                <a:close/>
              </a:path>
              <a:path w="1825625" h="152400">
                <a:moveTo>
                  <a:pt x="1673000" y="0"/>
                </a:moveTo>
                <a:lnTo>
                  <a:pt x="1673000" y="62951"/>
                </a:lnTo>
                <a:lnTo>
                  <a:pt x="1675266" y="66313"/>
                </a:lnTo>
                <a:lnTo>
                  <a:pt x="1677262" y="76200"/>
                </a:lnTo>
                <a:lnTo>
                  <a:pt x="1675266" y="86086"/>
                </a:lnTo>
                <a:lnTo>
                  <a:pt x="1673000" y="89448"/>
                </a:lnTo>
                <a:lnTo>
                  <a:pt x="1673000" y="152400"/>
                </a:lnTo>
                <a:lnTo>
                  <a:pt x="1825400" y="76200"/>
                </a:lnTo>
                <a:lnTo>
                  <a:pt x="1673000" y="0"/>
                </a:lnTo>
                <a:close/>
              </a:path>
              <a:path w="1825625" h="152400">
                <a:moveTo>
                  <a:pt x="1651812" y="50800"/>
                </a:moveTo>
                <a:lnTo>
                  <a:pt x="1641925" y="52796"/>
                </a:lnTo>
                <a:lnTo>
                  <a:pt x="1633852" y="58239"/>
                </a:lnTo>
                <a:lnTo>
                  <a:pt x="1628408" y="66313"/>
                </a:lnTo>
                <a:lnTo>
                  <a:pt x="1626412" y="76200"/>
                </a:lnTo>
                <a:lnTo>
                  <a:pt x="1628408" y="86086"/>
                </a:lnTo>
                <a:lnTo>
                  <a:pt x="1633852" y="94160"/>
                </a:lnTo>
                <a:lnTo>
                  <a:pt x="1641925" y="99603"/>
                </a:lnTo>
                <a:lnTo>
                  <a:pt x="1651862" y="101600"/>
                </a:lnTo>
                <a:lnTo>
                  <a:pt x="1661749" y="99603"/>
                </a:lnTo>
                <a:lnTo>
                  <a:pt x="1669822" y="94160"/>
                </a:lnTo>
                <a:lnTo>
                  <a:pt x="1673000" y="89448"/>
                </a:lnTo>
                <a:lnTo>
                  <a:pt x="1673000" y="62951"/>
                </a:lnTo>
                <a:lnTo>
                  <a:pt x="1669822" y="58239"/>
                </a:lnTo>
                <a:lnTo>
                  <a:pt x="1661749" y="52796"/>
                </a:lnTo>
                <a:lnTo>
                  <a:pt x="1651812" y="50800"/>
                </a:lnTo>
                <a:close/>
              </a:path>
              <a:path w="1825625" h="152400">
                <a:moveTo>
                  <a:pt x="1673000" y="62951"/>
                </a:moveTo>
                <a:lnTo>
                  <a:pt x="1673000" y="89448"/>
                </a:lnTo>
                <a:lnTo>
                  <a:pt x="1675266" y="86086"/>
                </a:lnTo>
                <a:lnTo>
                  <a:pt x="1677262" y="76200"/>
                </a:lnTo>
                <a:lnTo>
                  <a:pt x="1675266" y="66313"/>
                </a:lnTo>
                <a:lnTo>
                  <a:pt x="1673000" y="62951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84512" y="2962147"/>
            <a:ext cx="1129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60" dirty="0">
                <a:solidFill>
                  <a:srgbClr val="A62E5C"/>
                </a:solidFill>
                <a:latin typeface="Arial Black"/>
                <a:cs typeface="Arial Black"/>
              </a:rPr>
              <a:t>T,</a:t>
            </a:r>
            <a:r>
              <a:rPr sz="4800" spc="-345" dirty="0">
                <a:solidFill>
                  <a:srgbClr val="A62E5C"/>
                </a:solidFill>
                <a:latin typeface="Arial Black"/>
                <a:cs typeface="Arial Black"/>
              </a:rPr>
              <a:t> </a:t>
            </a:r>
            <a:r>
              <a:rPr sz="4800" spc="-650" dirty="0">
                <a:solidFill>
                  <a:srgbClr val="A62E5C"/>
                </a:solidFill>
                <a:latin typeface="Arial Black"/>
                <a:cs typeface="Arial Black"/>
              </a:rPr>
              <a:t>U</a:t>
            </a:r>
            <a:endParaRPr sz="48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195502" y="3346060"/>
            <a:ext cx="1825625" cy="152400"/>
          </a:xfrm>
          <a:custGeom>
            <a:avLst/>
            <a:gdLst/>
            <a:ahLst/>
            <a:cxnLst/>
            <a:rect l="l" t="t" r="r" b="b"/>
            <a:pathLst>
              <a:path w="1825625" h="152400">
                <a:moveTo>
                  <a:pt x="25400" y="50798"/>
                </a:moveTo>
                <a:lnTo>
                  <a:pt x="15513" y="52794"/>
                </a:lnTo>
                <a:lnTo>
                  <a:pt x="7439" y="58238"/>
                </a:lnTo>
                <a:lnTo>
                  <a:pt x="1996" y="66311"/>
                </a:lnTo>
                <a:lnTo>
                  <a:pt x="0" y="76198"/>
                </a:lnTo>
                <a:lnTo>
                  <a:pt x="1996" y="86085"/>
                </a:lnTo>
                <a:lnTo>
                  <a:pt x="7439" y="94159"/>
                </a:lnTo>
                <a:lnTo>
                  <a:pt x="15513" y="99602"/>
                </a:lnTo>
                <a:lnTo>
                  <a:pt x="25450" y="101598"/>
                </a:lnTo>
                <a:lnTo>
                  <a:pt x="35337" y="99602"/>
                </a:lnTo>
                <a:lnTo>
                  <a:pt x="43411" y="94159"/>
                </a:lnTo>
                <a:lnTo>
                  <a:pt x="48854" y="86085"/>
                </a:lnTo>
                <a:lnTo>
                  <a:pt x="50850" y="76198"/>
                </a:lnTo>
                <a:lnTo>
                  <a:pt x="48854" y="66311"/>
                </a:lnTo>
                <a:lnTo>
                  <a:pt x="43411" y="58238"/>
                </a:lnTo>
                <a:lnTo>
                  <a:pt x="35337" y="52794"/>
                </a:lnTo>
                <a:lnTo>
                  <a:pt x="25400" y="50798"/>
                </a:lnTo>
                <a:close/>
              </a:path>
              <a:path w="1825625" h="152400">
                <a:moveTo>
                  <a:pt x="127050" y="50798"/>
                </a:moveTo>
                <a:lnTo>
                  <a:pt x="117163" y="52794"/>
                </a:lnTo>
                <a:lnTo>
                  <a:pt x="109090" y="58238"/>
                </a:lnTo>
                <a:lnTo>
                  <a:pt x="103646" y="66311"/>
                </a:lnTo>
                <a:lnTo>
                  <a:pt x="101650" y="76198"/>
                </a:lnTo>
                <a:lnTo>
                  <a:pt x="103646" y="86085"/>
                </a:lnTo>
                <a:lnTo>
                  <a:pt x="109090" y="94159"/>
                </a:lnTo>
                <a:lnTo>
                  <a:pt x="117163" y="99602"/>
                </a:lnTo>
                <a:lnTo>
                  <a:pt x="127101" y="101598"/>
                </a:lnTo>
                <a:lnTo>
                  <a:pt x="136988" y="99602"/>
                </a:lnTo>
                <a:lnTo>
                  <a:pt x="145062" y="94159"/>
                </a:lnTo>
                <a:lnTo>
                  <a:pt x="150505" y="86085"/>
                </a:lnTo>
                <a:lnTo>
                  <a:pt x="152501" y="76198"/>
                </a:lnTo>
                <a:lnTo>
                  <a:pt x="150505" y="66311"/>
                </a:lnTo>
                <a:lnTo>
                  <a:pt x="145062" y="58238"/>
                </a:lnTo>
                <a:lnTo>
                  <a:pt x="136988" y="52794"/>
                </a:lnTo>
                <a:lnTo>
                  <a:pt x="127050" y="50798"/>
                </a:lnTo>
                <a:close/>
              </a:path>
              <a:path w="1825625" h="152400">
                <a:moveTo>
                  <a:pt x="228701" y="50798"/>
                </a:moveTo>
                <a:lnTo>
                  <a:pt x="218814" y="52794"/>
                </a:lnTo>
                <a:lnTo>
                  <a:pt x="210740" y="58238"/>
                </a:lnTo>
                <a:lnTo>
                  <a:pt x="205297" y="66311"/>
                </a:lnTo>
                <a:lnTo>
                  <a:pt x="203301" y="76198"/>
                </a:lnTo>
                <a:lnTo>
                  <a:pt x="205297" y="86085"/>
                </a:lnTo>
                <a:lnTo>
                  <a:pt x="210740" y="94159"/>
                </a:lnTo>
                <a:lnTo>
                  <a:pt x="218814" y="99602"/>
                </a:lnTo>
                <a:lnTo>
                  <a:pt x="228752" y="101598"/>
                </a:lnTo>
                <a:lnTo>
                  <a:pt x="238639" y="99602"/>
                </a:lnTo>
                <a:lnTo>
                  <a:pt x="246713" y="94159"/>
                </a:lnTo>
                <a:lnTo>
                  <a:pt x="252156" y="86085"/>
                </a:lnTo>
                <a:lnTo>
                  <a:pt x="254152" y="76198"/>
                </a:lnTo>
                <a:lnTo>
                  <a:pt x="252156" y="66311"/>
                </a:lnTo>
                <a:lnTo>
                  <a:pt x="246713" y="58238"/>
                </a:lnTo>
                <a:lnTo>
                  <a:pt x="238639" y="52794"/>
                </a:lnTo>
                <a:lnTo>
                  <a:pt x="228701" y="50798"/>
                </a:lnTo>
                <a:close/>
              </a:path>
              <a:path w="1825625" h="152400">
                <a:moveTo>
                  <a:pt x="330352" y="50798"/>
                </a:moveTo>
                <a:lnTo>
                  <a:pt x="320465" y="52794"/>
                </a:lnTo>
                <a:lnTo>
                  <a:pt x="312391" y="58238"/>
                </a:lnTo>
                <a:lnTo>
                  <a:pt x="306948" y="66311"/>
                </a:lnTo>
                <a:lnTo>
                  <a:pt x="304952" y="76198"/>
                </a:lnTo>
                <a:lnTo>
                  <a:pt x="306948" y="86085"/>
                </a:lnTo>
                <a:lnTo>
                  <a:pt x="312391" y="94159"/>
                </a:lnTo>
                <a:lnTo>
                  <a:pt x="320465" y="99602"/>
                </a:lnTo>
                <a:lnTo>
                  <a:pt x="330403" y="101598"/>
                </a:lnTo>
                <a:lnTo>
                  <a:pt x="340290" y="99602"/>
                </a:lnTo>
                <a:lnTo>
                  <a:pt x="348363" y="94159"/>
                </a:lnTo>
                <a:lnTo>
                  <a:pt x="353807" y="86085"/>
                </a:lnTo>
                <a:lnTo>
                  <a:pt x="355803" y="76198"/>
                </a:lnTo>
                <a:lnTo>
                  <a:pt x="353807" y="66311"/>
                </a:lnTo>
                <a:lnTo>
                  <a:pt x="348363" y="58238"/>
                </a:lnTo>
                <a:lnTo>
                  <a:pt x="340290" y="52794"/>
                </a:lnTo>
                <a:lnTo>
                  <a:pt x="330352" y="50798"/>
                </a:lnTo>
                <a:close/>
              </a:path>
              <a:path w="1825625" h="152400">
                <a:moveTo>
                  <a:pt x="432003" y="50798"/>
                </a:moveTo>
                <a:lnTo>
                  <a:pt x="422116" y="52794"/>
                </a:lnTo>
                <a:lnTo>
                  <a:pt x="414042" y="58238"/>
                </a:lnTo>
                <a:lnTo>
                  <a:pt x="408599" y="66311"/>
                </a:lnTo>
                <a:lnTo>
                  <a:pt x="406603" y="76198"/>
                </a:lnTo>
                <a:lnTo>
                  <a:pt x="408599" y="86085"/>
                </a:lnTo>
                <a:lnTo>
                  <a:pt x="414042" y="94159"/>
                </a:lnTo>
                <a:lnTo>
                  <a:pt x="422116" y="99602"/>
                </a:lnTo>
                <a:lnTo>
                  <a:pt x="432053" y="101598"/>
                </a:lnTo>
                <a:lnTo>
                  <a:pt x="441940" y="99602"/>
                </a:lnTo>
                <a:lnTo>
                  <a:pt x="450014" y="94159"/>
                </a:lnTo>
                <a:lnTo>
                  <a:pt x="455457" y="86085"/>
                </a:lnTo>
                <a:lnTo>
                  <a:pt x="457453" y="76198"/>
                </a:lnTo>
                <a:lnTo>
                  <a:pt x="455457" y="66311"/>
                </a:lnTo>
                <a:lnTo>
                  <a:pt x="450014" y="58238"/>
                </a:lnTo>
                <a:lnTo>
                  <a:pt x="441940" y="52794"/>
                </a:lnTo>
                <a:lnTo>
                  <a:pt x="432003" y="50798"/>
                </a:lnTo>
                <a:close/>
              </a:path>
              <a:path w="1825625" h="152400">
                <a:moveTo>
                  <a:pt x="533656" y="50798"/>
                </a:moveTo>
                <a:lnTo>
                  <a:pt x="523767" y="52794"/>
                </a:lnTo>
                <a:lnTo>
                  <a:pt x="515693" y="58238"/>
                </a:lnTo>
                <a:lnTo>
                  <a:pt x="510251" y="66311"/>
                </a:lnTo>
                <a:lnTo>
                  <a:pt x="508256" y="76198"/>
                </a:lnTo>
                <a:lnTo>
                  <a:pt x="510251" y="86085"/>
                </a:lnTo>
                <a:lnTo>
                  <a:pt x="515693" y="94159"/>
                </a:lnTo>
                <a:lnTo>
                  <a:pt x="523767" y="99602"/>
                </a:lnTo>
                <a:lnTo>
                  <a:pt x="533707" y="101598"/>
                </a:lnTo>
                <a:lnTo>
                  <a:pt x="543591" y="99602"/>
                </a:lnTo>
                <a:lnTo>
                  <a:pt x="551665" y="94159"/>
                </a:lnTo>
                <a:lnTo>
                  <a:pt x="557110" y="86085"/>
                </a:lnTo>
                <a:lnTo>
                  <a:pt x="559107" y="76198"/>
                </a:lnTo>
                <a:lnTo>
                  <a:pt x="557110" y="66311"/>
                </a:lnTo>
                <a:lnTo>
                  <a:pt x="551665" y="58238"/>
                </a:lnTo>
                <a:lnTo>
                  <a:pt x="543591" y="52794"/>
                </a:lnTo>
                <a:lnTo>
                  <a:pt x="533656" y="50798"/>
                </a:lnTo>
                <a:close/>
              </a:path>
              <a:path w="1825625" h="152400">
                <a:moveTo>
                  <a:pt x="635307" y="50798"/>
                </a:moveTo>
                <a:lnTo>
                  <a:pt x="625417" y="52794"/>
                </a:lnTo>
                <a:lnTo>
                  <a:pt x="617344" y="58238"/>
                </a:lnTo>
                <a:lnTo>
                  <a:pt x="611902" y="66312"/>
                </a:lnTo>
                <a:lnTo>
                  <a:pt x="609907" y="76198"/>
                </a:lnTo>
                <a:lnTo>
                  <a:pt x="611902" y="86085"/>
                </a:lnTo>
                <a:lnTo>
                  <a:pt x="617344" y="94159"/>
                </a:lnTo>
                <a:lnTo>
                  <a:pt x="625418" y="99602"/>
                </a:lnTo>
                <a:lnTo>
                  <a:pt x="635358" y="101598"/>
                </a:lnTo>
                <a:lnTo>
                  <a:pt x="645241" y="99602"/>
                </a:lnTo>
                <a:lnTo>
                  <a:pt x="653315" y="94159"/>
                </a:lnTo>
                <a:lnTo>
                  <a:pt x="658761" y="86085"/>
                </a:lnTo>
                <a:lnTo>
                  <a:pt x="660758" y="76198"/>
                </a:lnTo>
                <a:lnTo>
                  <a:pt x="658760" y="66311"/>
                </a:lnTo>
                <a:lnTo>
                  <a:pt x="653315" y="58238"/>
                </a:lnTo>
                <a:lnTo>
                  <a:pt x="645241" y="52794"/>
                </a:lnTo>
                <a:lnTo>
                  <a:pt x="635307" y="50798"/>
                </a:lnTo>
                <a:close/>
              </a:path>
              <a:path w="1825625" h="152400">
                <a:moveTo>
                  <a:pt x="736958" y="50798"/>
                </a:moveTo>
                <a:lnTo>
                  <a:pt x="727069" y="52794"/>
                </a:lnTo>
                <a:lnTo>
                  <a:pt x="718995" y="58238"/>
                </a:lnTo>
                <a:lnTo>
                  <a:pt x="713553" y="66312"/>
                </a:lnTo>
                <a:lnTo>
                  <a:pt x="711558" y="76198"/>
                </a:lnTo>
                <a:lnTo>
                  <a:pt x="713553" y="86085"/>
                </a:lnTo>
                <a:lnTo>
                  <a:pt x="718995" y="94159"/>
                </a:lnTo>
                <a:lnTo>
                  <a:pt x="727069" y="99602"/>
                </a:lnTo>
                <a:lnTo>
                  <a:pt x="737008" y="101598"/>
                </a:lnTo>
                <a:lnTo>
                  <a:pt x="746892" y="99602"/>
                </a:lnTo>
                <a:lnTo>
                  <a:pt x="754966" y="94159"/>
                </a:lnTo>
                <a:lnTo>
                  <a:pt x="760411" y="86085"/>
                </a:lnTo>
                <a:lnTo>
                  <a:pt x="762408" y="76198"/>
                </a:lnTo>
                <a:lnTo>
                  <a:pt x="760411" y="66312"/>
                </a:lnTo>
                <a:lnTo>
                  <a:pt x="754966" y="58238"/>
                </a:lnTo>
                <a:lnTo>
                  <a:pt x="746892" y="52794"/>
                </a:lnTo>
                <a:lnTo>
                  <a:pt x="736958" y="50798"/>
                </a:lnTo>
                <a:close/>
              </a:path>
              <a:path w="1825625" h="152400">
                <a:moveTo>
                  <a:pt x="838608" y="50798"/>
                </a:moveTo>
                <a:lnTo>
                  <a:pt x="828719" y="52794"/>
                </a:lnTo>
                <a:lnTo>
                  <a:pt x="820646" y="58238"/>
                </a:lnTo>
                <a:lnTo>
                  <a:pt x="815204" y="66312"/>
                </a:lnTo>
                <a:lnTo>
                  <a:pt x="813208" y="76198"/>
                </a:lnTo>
                <a:lnTo>
                  <a:pt x="815204" y="86085"/>
                </a:lnTo>
                <a:lnTo>
                  <a:pt x="820646" y="94159"/>
                </a:lnTo>
                <a:lnTo>
                  <a:pt x="828719" y="99602"/>
                </a:lnTo>
                <a:lnTo>
                  <a:pt x="838659" y="101598"/>
                </a:lnTo>
                <a:lnTo>
                  <a:pt x="848543" y="99602"/>
                </a:lnTo>
                <a:lnTo>
                  <a:pt x="856617" y="94159"/>
                </a:lnTo>
                <a:lnTo>
                  <a:pt x="862062" y="86085"/>
                </a:lnTo>
                <a:lnTo>
                  <a:pt x="864059" y="76198"/>
                </a:lnTo>
                <a:lnTo>
                  <a:pt x="862062" y="66312"/>
                </a:lnTo>
                <a:lnTo>
                  <a:pt x="856617" y="58238"/>
                </a:lnTo>
                <a:lnTo>
                  <a:pt x="848543" y="52794"/>
                </a:lnTo>
                <a:lnTo>
                  <a:pt x="838608" y="50798"/>
                </a:lnTo>
                <a:close/>
              </a:path>
              <a:path w="1825625" h="152400">
                <a:moveTo>
                  <a:pt x="940259" y="50798"/>
                </a:moveTo>
                <a:lnTo>
                  <a:pt x="930370" y="52794"/>
                </a:lnTo>
                <a:lnTo>
                  <a:pt x="922297" y="58238"/>
                </a:lnTo>
                <a:lnTo>
                  <a:pt x="916855" y="66312"/>
                </a:lnTo>
                <a:lnTo>
                  <a:pt x="914859" y="76198"/>
                </a:lnTo>
                <a:lnTo>
                  <a:pt x="916855" y="86085"/>
                </a:lnTo>
                <a:lnTo>
                  <a:pt x="922297" y="94159"/>
                </a:lnTo>
                <a:lnTo>
                  <a:pt x="930370" y="99602"/>
                </a:lnTo>
                <a:lnTo>
                  <a:pt x="940310" y="101598"/>
                </a:lnTo>
                <a:lnTo>
                  <a:pt x="950194" y="99602"/>
                </a:lnTo>
                <a:lnTo>
                  <a:pt x="958268" y="94159"/>
                </a:lnTo>
                <a:lnTo>
                  <a:pt x="963713" y="86085"/>
                </a:lnTo>
                <a:lnTo>
                  <a:pt x="965710" y="76198"/>
                </a:lnTo>
                <a:lnTo>
                  <a:pt x="963713" y="66312"/>
                </a:lnTo>
                <a:lnTo>
                  <a:pt x="958268" y="58238"/>
                </a:lnTo>
                <a:lnTo>
                  <a:pt x="950194" y="52794"/>
                </a:lnTo>
                <a:lnTo>
                  <a:pt x="940259" y="50798"/>
                </a:lnTo>
                <a:close/>
              </a:path>
              <a:path w="1825625" h="152400">
                <a:moveTo>
                  <a:pt x="1041910" y="50798"/>
                </a:moveTo>
                <a:lnTo>
                  <a:pt x="1032021" y="52794"/>
                </a:lnTo>
                <a:lnTo>
                  <a:pt x="1023947" y="58238"/>
                </a:lnTo>
                <a:lnTo>
                  <a:pt x="1018505" y="66312"/>
                </a:lnTo>
                <a:lnTo>
                  <a:pt x="1016510" y="76198"/>
                </a:lnTo>
                <a:lnTo>
                  <a:pt x="1018505" y="86085"/>
                </a:lnTo>
                <a:lnTo>
                  <a:pt x="1023947" y="94159"/>
                </a:lnTo>
                <a:lnTo>
                  <a:pt x="1032021" y="99602"/>
                </a:lnTo>
                <a:lnTo>
                  <a:pt x="1041961" y="101598"/>
                </a:lnTo>
                <a:lnTo>
                  <a:pt x="1051845" y="99602"/>
                </a:lnTo>
                <a:lnTo>
                  <a:pt x="1059919" y="94159"/>
                </a:lnTo>
                <a:lnTo>
                  <a:pt x="1065364" y="86085"/>
                </a:lnTo>
                <a:lnTo>
                  <a:pt x="1067361" y="76198"/>
                </a:lnTo>
                <a:lnTo>
                  <a:pt x="1065364" y="66312"/>
                </a:lnTo>
                <a:lnTo>
                  <a:pt x="1059919" y="58238"/>
                </a:lnTo>
                <a:lnTo>
                  <a:pt x="1051845" y="52794"/>
                </a:lnTo>
                <a:lnTo>
                  <a:pt x="1041910" y="50798"/>
                </a:lnTo>
                <a:close/>
              </a:path>
              <a:path w="1825625" h="152400">
                <a:moveTo>
                  <a:pt x="1143561" y="50798"/>
                </a:moveTo>
                <a:lnTo>
                  <a:pt x="1133672" y="52794"/>
                </a:lnTo>
                <a:lnTo>
                  <a:pt x="1125598" y="58238"/>
                </a:lnTo>
                <a:lnTo>
                  <a:pt x="1120156" y="66312"/>
                </a:lnTo>
                <a:lnTo>
                  <a:pt x="1118161" y="76198"/>
                </a:lnTo>
                <a:lnTo>
                  <a:pt x="1120156" y="86085"/>
                </a:lnTo>
                <a:lnTo>
                  <a:pt x="1125598" y="94159"/>
                </a:lnTo>
                <a:lnTo>
                  <a:pt x="1133672" y="99602"/>
                </a:lnTo>
                <a:lnTo>
                  <a:pt x="1143612" y="101598"/>
                </a:lnTo>
                <a:lnTo>
                  <a:pt x="1153495" y="99602"/>
                </a:lnTo>
                <a:lnTo>
                  <a:pt x="1161569" y="94159"/>
                </a:lnTo>
                <a:lnTo>
                  <a:pt x="1167015" y="86085"/>
                </a:lnTo>
                <a:lnTo>
                  <a:pt x="1169012" y="76198"/>
                </a:lnTo>
                <a:lnTo>
                  <a:pt x="1167015" y="66312"/>
                </a:lnTo>
                <a:lnTo>
                  <a:pt x="1161569" y="58238"/>
                </a:lnTo>
                <a:lnTo>
                  <a:pt x="1153495" y="52794"/>
                </a:lnTo>
                <a:lnTo>
                  <a:pt x="1143561" y="50798"/>
                </a:lnTo>
                <a:close/>
              </a:path>
              <a:path w="1825625" h="152400">
                <a:moveTo>
                  <a:pt x="1245212" y="50798"/>
                </a:moveTo>
                <a:lnTo>
                  <a:pt x="1235323" y="52794"/>
                </a:lnTo>
                <a:lnTo>
                  <a:pt x="1227249" y="58238"/>
                </a:lnTo>
                <a:lnTo>
                  <a:pt x="1221807" y="66312"/>
                </a:lnTo>
                <a:lnTo>
                  <a:pt x="1219812" y="76198"/>
                </a:lnTo>
                <a:lnTo>
                  <a:pt x="1221807" y="86085"/>
                </a:lnTo>
                <a:lnTo>
                  <a:pt x="1227249" y="94159"/>
                </a:lnTo>
                <a:lnTo>
                  <a:pt x="1235323" y="99602"/>
                </a:lnTo>
                <a:lnTo>
                  <a:pt x="1245262" y="101598"/>
                </a:lnTo>
                <a:lnTo>
                  <a:pt x="1255146" y="99602"/>
                </a:lnTo>
                <a:lnTo>
                  <a:pt x="1263220" y="94159"/>
                </a:lnTo>
                <a:lnTo>
                  <a:pt x="1268665" y="86085"/>
                </a:lnTo>
                <a:lnTo>
                  <a:pt x="1270662" y="76198"/>
                </a:lnTo>
                <a:lnTo>
                  <a:pt x="1268665" y="66312"/>
                </a:lnTo>
                <a:lnTo>
                  <a:pt x="1263220" y="58238"/>
                </a:lnTo>
                <a:lnTo>
                  <a:pt x="1255146" y="52794"/>
                </a:lnTo>
                <a:lnTo>
                  <a:pt x="1245212" y="50798"/>
                </a:lnTo>
                <a:close/>
              </a:path>
              <a:path w="1825625" h="152400">
                <a:moveTo>
                  <a:pt x="1346862" y="50800"/>
                </a:moveTo>
                <a:lnTo>
                  <a:pt x="1336973" y="52796"/>
                </a:lnTo>
                <a:lnTo>
                  <a:pt x="1328900" y="58239"/>
                </a:lnTo>
                <a:lnTo>
                  <a:pt x="1323458" y="66313"/>
                </a:lnTo>
                <a:lnTo>
                  <a:pt x="1321463" y="76200"/>
                </a:lnTo>
                <a:lnTo>
                  <a:pt x="1323458" y="86086"/>
                </a:lnTo>
                <a:lnTo>
                  <a:pt x="1328900" y="94160"/>
                </a:lnTo>
                <a:lnTo>
                  <a:pt x="1336973" y="99603"/>
                </a:lnTo>
                <a:lnTo>
                  <a:pt x="1346913" y="101600"/>
                </a:lnTo>
                <a:lnTo>
                  <a:pt x="1356797" y="99603"/>
                </a:lnTo>
                <a:lnTo>
                  <a:pt x="1364871" y="94160"/>
                </a:lnTo>
                <a:lnTo>
                  <a:pt x="1370316" y="86085"/>
                </a:lnTo>
                <a:lnTo>
                  <a:pt x="1372313" y="76198"/>
                </a:lnTo>
                <a:lnTo>
                  <a:pt x="1370316" y="66312"/>
                </a:lnTo>
                <a:lnTo>
                  <a:pt x="1364871" y="58239"/>
                </a:lnTo>
                <a:lnTo>
                  <a:pt x="1356797" y="52795"/>
                </a:lnTo>
                <a:lnTo>
                  <a:pt x="1346862" y="50800"/>
                </a:lnTo>
                <a:close/>
              </a:path>
              <a:path w="1825625" h="152400">
                <a:moveTo>
                  <a:pt x="1448513" y="50800"/>
                </a:moveTo>
                <a:lnTo>
                  <a:pt x="1438624" y="52796"/>
                </a:lnTo>
                <a:lnTo>
                  <a:pt x="1430551" y="58239"/>
                </a:lnTo>
                <a:lnTo>
                  <a:pt x="1425109" y="66313"/>
                </a:lnTo>
                <a:lnTo>
                  <a:pt x="1423113" y="76200"/>
                </a:lnTo>
                <a:lnTo>
                  <a:pt x="1425109" y="86086"/>
                </a:lnTo>
                <a:lnTo>
                  <a:pt x="1430551" y="94160"/>
                </a:lnTo>
                <a:lnTo>
                  <a:pt x="1438624" y="99603"/>
                </a:lnTo>
                <a:lnTo>
                  <a:pt x="1448564" y="101600"/>
                </a:lnTo>
                <a:lnTo>
                  <a:pt x="1458448" y="99603"/>
                </a:lnTo>
                <a:lnTo>
                  <a:pt x="1466522" y="94160"/>
                </a:lnTo>
                <a:lnTo>
                  <a:pt x="1471967" y="86086"/>
                </a:lnTo>
                <a:lnTo>
                  <a:pt x="1473964" y="76200"/>
                </a:lnTo>
                <a:lnTo>
                  <a:pt x="1471967" y="66313"/>
                </a:lnTo>
                <a:lnTo>
                  <a:pt x="1466522" y="58239"/>
                </a:lnTo>
                <a:lnTo>
                  <a:pt x="1458448" y="52796"/>
                </a:lnTo>
                <a:lnTo>
                  <a:pt x="1448513" y="50800"/>
                </a:lnTo>
                <a:close/>
              </a:path>
              <a:path w="1825625" h="152400">
                <a:moveTo>
                  <a:pt x="1550164" y="50800"/>
                </a:moveTo>
                <a:lnTo>
                  <a:pt x="1540275" y="52796"/>
                </a:lnTo>
                <a:lnTo>
                  <a:pt x="1532201" y="58239"/>
                </a:lnTo>
                <a:lnTo>
                  <a:pt x="1526759" y="66313"/>
                </a:lnTo>
                <a:lnTo>
                  <a:pt x="1524764" y="76200"/>
                </a:lnTo>
                <a:lnTo>
                  <a:pt x="1526759" y="86086"/>
                </a:lnTo>
                <a:lnTo>
                  <a:pt x="1532201" y="94160"/>
                </a:lnTo>
                <a:lnTo>
                  <a:pt x="1540275" y="99603"/>
                </a:lnTo>
                <a:lnTo>
                  <a:pt x="1550215" y="101600"/>
                </a:lnTo>
                <a:lnTo>
                  <a:pt x="1560099" y="99603"/>
                </a:lnTo>
                <a:lnTo>
                  <a:pt x="1568173" y="94160"/>
                </a:lnTo>
                <a:lnTo>
                  <a:pt x="1573618" y="86086"/>
                </a:lnTo>
                <a:lnTo>
                  <a:pt x="1575615" y="76200"/>
                </a:lnTo>
                <a:lnTo>
                  <a:pt x="1573618" y="66313"/>
                </a:lnTo>
                <a:lnTo>
                  <a:pt x="1568173" y="58239"/>
                </a:lnTo>
                <a:lnTo>
                  <a:pt x="1560099" y="52796"/>
                </a:lnTo>
                <a:lnTo>
                  <a:pt x="1550164" y="50800"/>
                </a:lnTo>
                <a:close/>
              </a:path>
              <a:path w="1825625" h="152400">
                <a:moveTo>
                  <a:pt x="1672998" y="0"/>
                </a:moveTo>
                <a:lnTo>
                  <a:pt x="1672998" y="62947"/>
                </a:lnTo>
                <a:lnTo>
                  <a:pt x="1675269" y="66313"/>
                </a:lnTo>
                <a:lnTo>
                  <a:pt x="1677266" y="76200"/>
                </a:lnTo>
                <a:lnTo>
                  <a:pt x="1675269" y="86086"/>
                </a:lnTo>
                <a:lnTo>
                  <a:pt x="1672998" y="89452"/>
                </a:lnTo>
                <a:lnTo>
                  <a:pt x="1672998" y="152400"/>
                </a:lnTo>
                <a:lnTo>
                  <a:pt x="1825398" y="76200"/>
                </a:lnTo>
                <a:lnTo>
                  <a:pt x="1672998" y="0"/>
                </a:lnTo>
                <a:close/>
              </a:path>
              <a:path w="1825625" h="152400">
                <a:moveTo>
                  <a:pt x="1651815" y="50800"/>
                </a:moveTo>
                <a:lnTo>
                  <a:pt x="1641926" y="52796"/>
                </a:lnTo>
                <a:lnTo>
                  <a:pt x="1633852" y="58239"/>
                </a:lnTo>
                <a:lnTo>
                  <a:pt x="1628410" y="66313"/>
                </a:lnTo>
                <a:lnTo>
                  <a:pt x="1626415" y="76200"/>
                </a:lnTo>
                <a:lnTo>
                  <a:pt x="1628410" y="86086"/>
                </a:lnTo>
                <a:lnTo>
                  <a:pt x="1633852" y="94160"/>
                </a:lnTo>
                <a:lnTo>
                  <a:pt x="1641926" y="99603"/>
                </a:lnTo>
                <a:lnTo>
                  <a:pt x="1651866" y="101600"/>
                </a:lnTo>
                <a:lnTo>
                  <a:pt x="1661749" y="99603"/>
                </a:lnTo>
                <a:lnTo>
                  <a:pt x="1669823" y="94160"/>
                </a:lnTo>
                <a:lnTo>
                  <a:pt x="1672998" y="89452"/>
                </a:lnTo>
                <a:lnTo>
                  <a:pt x="1672998" y="62947"/>
                </a:lnTo>
                <a:lnTo>
                  <a:pt x="1669823" y="58239"/>
                </a:lnTo>
                <a:lnTo>
                  <a:pt x="1661749" y="52796"/>
                </a:lnTo>
                <a:lnTo>
                  <a:pt x="1651815" y="50800"/>
                </a:lnTo>
                <a:close/>
              </a:path>
              <a:path w="1825625" h="152400">
                <a:moveTo>
                  <a:pt x="1672998" y="62947"/>
                </a:moveTo>
                <a:lnTo>
                  <a:pt x="1672998" y="89452"/>
                </a:lnTo>
                <a:lnTo>
                  <a:pt x="1675269" y="86086"/>
                </a:lnTo>
                <a:lnTo>
                  <a:pt x="1677266" y="76200"/>
                </a:lnTo>
                <a:lnTo>
                  <a:pt x="1675269" y="66313"/>
                </a:lnTo>
                <a:lnTo>
                  <a:pt x="1672998" y="62947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008202" y="2962147"/>
            <a:ext cx="42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90" dirty="0">
                <a:solidFill>
                  <a:srgbClr val="A62E5C"/>
                </a:solidFill>
                <a:latin typeface="Arial Black"/>
                <a:cs typeface="Arial Black"/>
              </a:rPr>
              <a:t>R</a:t>
            </a:r>
            <a:endParaRPr sz="48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67097" y="5118421"/>
            <a:ext cx="6154420" cy="1544320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206375" rIns="0" bIns="0" rtlCol="0">
            <a:spAutoFit/>
          </a:bodyPr>
          <a:lstStyle/>
          <a:p>
            <a:pPr marL="695960" marR="1769745" indent="-336550">
              <a:lnSpc>
                <a:spcPct val="100800"/>
              </a:lnSpc>
              <a:spcBef>
                <a:spcPts val="1625"/>
              </a:spcBef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interface</a:t>
            </a:r>
            <a:r>
              <a:rPr sz="2400" spc="-7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Arial MT"/>
                <a:cs typeface="Arial MT"/>
              </a:rPr>
              <a:t>BiConsumer</a:t>
            </a:r>
            <a:r>
              <a:rPr sz="2400" spc="-25" dirty="0">
                <a:solidFill>
                  <a:srgbClr val="171717"/>
                </a:solidFill>
                <a:latin typeface="Arial MT"/>
                <a:cs typeface="Arial MT"/>
              </a:rPr>
              <a:t>&lt;</a:t>
            </a:r>
            <a:r>
              <a:rPr sz="2400" spc="-25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2400" spc="-25" dirty="0">
                <a:solidFill>
                  <a:srgbClr val="171717"/>
                </a:solidFill>
                <a:latin typeface="Arial MT"/>
                <a:cs typeface="Arial MT"/>
              </a:rPr>
              <a:t>,</a:t>
            </a:r>
            <a:r>
              <a:rPr sz="2400" spc="-7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U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r>
              <a:rPr sz="2400" spc="-7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{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void</a:t>
            </a:r>
            <a:r>
              <a:rPr sz="2400" spc="-5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A9FBC"/>
                </a:solidFill>
                <a:latin typeface="Arial MT"/>
                <a:cs typeface="Arial MT"/>
              </a:rPr>
              <a:t>accept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2400" spc="-100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v1,</a:t>
            </a:r>
            <a:r>
              <a:rPr sz="2400" spc="-5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U</a:t>
            </a:r>
            <a:r>
              <a:rPr sz="2400" spc="-45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171717"/>
                </a:solidFill>
                <a:latin typeface="Arial MT"/>
                <a:cs typeface="Arial MT"/>
              </a:rPr>
              <a:t>v2);</a:t>
            </a:r>
            <a:endParaRPr sz="2400">
              <a:latin typeface="Arial MT"/>
              <a:cs typeface="Arial MT"/>
            </a:endParaRPr>
          </a:p>
          <a:p>
            <a:pPr marL="359410">
              <a:lnSpc>
                <a:spcPct val="100000"/>
              </a:lnSpc>
              <a:spcBef>
                <a:spcPts val="25"/>
              </a:spcBef>
            </a:pP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41697" y="5814275"/>
            <a:ext cx="1825625" cy="152400"/>
          </a:xfrm>
          <a:custGeom>
            <a:avLst/>
            <a:gdLst/>
            <a:ahLst/>
            <a:cxnLst/>
            <a:rect l="l" t="t" r="r" b="b"/>
            <a:pathLst>
              <a:path w="1825625" h="152400">
                <a:moveTo>
                  <a:pt x="25400" y="50798"/>
                </a:moveTo>
                <a:lnTo>
                  <a:pt x="15513" y="52794"/>
                </a:lnTo>
                <a:lnTo>
                  <a:pt x="7439" y="58238"/>
                </a:lnTo>
                <a:lnTo>
                  <a:pt x="1996" y="66312"/>
                </a:lnTo>
                <a:lnTo>
                  <a:pt x="0" y="76198"/>
                </a:lnTo>
                <a:lnTo>
                  <a:pt x="1996" y="86085"/>
                </a:lnTo>
                <a:lnTo>
                  <a:pt x="7439" y="94159"/>
                </a:lnTo>
                <a:lnTo>
                  <a:pt x="15513" y="99602"/>
                </a:lnTo>
                <a:lnTo>
                  <a:pt x="25450" y="101598"/>
                </a:lnTo>
                <a:lnTo>
                  <a:pt x="35337" y="99602"/>
                </a:lnTo>
                <a:lnTo>
                  <a:pt x="43410" y="94159"/>
                </a:lnTo>
                <a:lnTo>
                  <a:pt x="48854" y="86085"/>
                </a:lnTo>
                <a:lnTo>
                  <a:pt x="50850" y="76198"/>
                </a:lnTo>
                <a:lnTo>
                  <a:pt x="48854" y="66312"/>
                </a:lnTo>
                <a:lnTo>
                  <a:pt x="43410" y="58238"/>
                </a:lnTo>
                <a:lnTo>
                  <a:pt x="35337" y="52794"/>
                </a:lnTo>
                <a:lnTo>
                  <a:pt x="25400" y="50798"/>
                </a:lnTo>
                <a:close/>
              </a:path>
              <a:path w="1825625" h="152400">
                <a:moveTo>
                  <a:pt x="127050" y="50798"/>
                </a:moveTo>
                <a:lnTo>
                  <a:pt x="117163" y="52794"/>
                </a:lnTo>
                <a:lnTo>
                  <a:pt x="109090" y="58238"/>
                </a:lnTo>
                <a:lnTo>
                  <a:pt x="103646" y="66312"/>
                </a:lnTo>
                <a:lnTo>
                  <a:pt x="101650" y="76198"/>
                </a:lnTo>
                <a:lnTo>
                  <a:pt x="103646" y="86085"/>
                </a:lnTo>
                <a:lnTo>
                  <a:pt x="109090" y="94159"/>
                </a:lnTo>
                <a:lnTo>
                  <a:pt x="117163" y="99602"/>
                </a:lnTo>
                <a:lnTo>
                  <a:pt x="127101" y="101598"/>
                </a:lnTo>
                <a:lnTo>
                  <a:pt x="136988" y="99602"/>
                </a:lnTo>
                <a:lnTo>
                  <a:pt x="145061" y="94159"/>
                </a:lnTo>
                <a:lnTo>
                  <a:pt x="150505" y="86085"/>
                </a:lnTo>
                <a:lnTo>
                  <a:pt x="152501" y="76198"/>
                </a:lnTo>
                <a:lnTo>
                  <a:pt x="150505" y="66312"/>
                </a:lnTo>
                <a:lnTo>
                  <a:pt x="145061" y="58238"/>
                </a:lnTo>
                <a:lnTo>
                  <a:pt x="136988" y="52794"/>
                </a:lnTo>
                <a:lnTo>
                  <a:pt x="127050" y="50798"/>
                </a:lnTo>
                <a:close/>
              </a:path>
              <a:path w="1825625" h="152400">
                <a:moveTo>
                  <a:pt x="228701" y="50798"/>
                </a:moveTo>
                <a:lnTo>
                  <a:pt x="218814" y="52794"/>
                </a:lnTo>
                <a:lnTo>
                  <a:pt x="210740" y="58238"/>
                </a:lnTo>
                <a:lnTo>
                  <a:pt x="205297" y="66312"/>
                </a:lnTo>
                <a:lnTo>
                  <a:pt x="203301" y="76198"/>
                </a:lnTo>
                <a:lnTo>
                  <a:pt x="205297" y="86085"/>
                </a:lnTo>
                <a:lnTo>
                  <a:pt x="210740" y="94159"/>
                </a:lnTo>
                <a:lnTo>
                  <a:pt x="218814" y="99602"/>
                </a:lnTo>
                <a:lnTo>
                  <a:pt x="228752" y="101598"/>
                </a:lnTo>
                <a:lnTo>
                  <a:pt x="238638" y="99602"/>
                </a:lnTo>
                <a:lnTo>
                  <a:pt x="246712" y="94159"/>
                </a:lnTo>
                <a:lnTo>
                  <a:pt x="252156" y="86085"/>
                </a:lnTo>
                <a:lnTo>
                  <a:pt x="254152" y="76198"/>
                </a:lnTo>
                <a:lnTo>
                  <a:pt x="252156" y="66312"/>
                </a:lnTo>
                <a:lnTo>
                  <a:pt x="246712" y="58238"/>
                </a:lnTo>
                <a:lnTo>
                  <a:pt x="238638" y="52794"/>
                </a:lnTo>
                <a:lnTo>
                  <a:pt x="228701" y="50798"/>
                </a:lnTo>
                <a:close/>
              </a:path>
              <a:path w="1825625" h="152400">
                <a:moveTo>
                  <a:pt x="330352" y="50798"/>
                </a:moveTo>
                <a:lnTo>
                  <a:pt x="320465" y="52794"/>
                </a:lnTo>
                <a:lnTo>
                  <a:pt x="312391" y="58238"/>
                </a:lnTo>
                <a:lnTo>
                  <a:pt x="306948" y="66312"/>
                </a:lnTo>
                <a:lnTo>
                  <a:pt x="304952" y="76198"/>
                </a:lnTo>
                <a:lnTo>
                  <a:pt x="306948" y="86085"/>
                </a:lnTo>
                <a:lnTo>
                  <a:pt x="312391" y="94159"/>
                </a:lnTo>
                <a:lnTo>
                  <a:pt x="320465" y="99602"/>
                </a:lnTo>
                <a:lnTo>
                  <a:pt x="330403" y="101598"/>
                </a:lnTo>
                <a:lnTo>
                  <a:pt x="340289" y="99602"/>
                </a:lnTo>
                <a:lnTo>
                  <a:pt x="348363" y="94159"/>
                </a:lnTo>
                <a:lnTo>
                  <a:pt x="353807" y="86085"/>
                </a:lnTo>
                <a:lnTo>
                  <a:pt x="355803" y="76198"/>
                </a:lnTo>
                <a:lnTo>
                  <a:pt x="353807" y="66312"/>
                </a:lnTo>
                <a:lnTo>
                  <a:pt x="348363" y="58238"/>
                </a:lnTo>
                <a:lnTo>
                  <a:pt x="340289" y="52794"/>
                </a:lnTo>
                <a:lnTo>
                  <a:pt x="330352" y="50798"/>
                </a:lnTo>
                <a:close/>
              </a:path>
              <a:path w="1825625" h="152400">
                <a:moveTo>
                  <a:pt x="432003" y="50798"/>
                </a:moveTo>
                <a:lnTo>
                  <a:pt x="422116" y="52794"/>
                </a:lnTo>
                <a:lnTo>
                  <a:pt x="414042" y="58238"/>
                </a:lnTo>
                <a:lnTo>
                  <a:pt x="408599" y="66312"/>
                </a:lnTo>
                <a:lnTo>
                  <a:pt x="406603" y="76198"/>
                </a:lnTo>
                <a:lnTo>
                  <a:pt x="408599" y="86085"/>
                </a:lnTo>
                <a:lnTo>
                  <a:pt x="414042" y="94159"/>
                </a:lnTo>
                <a:lnTo>
                  <a:pt x="422116" y="99602"/>
                </a:lnTo>
                <a:lnTo>
                  <a:pt x="432054" y="101598"/>
                </a:lnTo>
                <a:lnTo>
                  <a:pt x="441940" y="99602"/>
                </a:lnTo>
                <a:lnTo>
                  <a:pt x="450014" y="94159"/>
                </a:lnTo>
                <a:lnTo>
                  <a:pt x="455457" y="86085"/>
                </a:lnTo>
                <a:lnTo>
                  <a:pt x="457454" y="76198"/>
                </a:lnTo>
                <a:lnTo>
                  <a:pt x="455457" y="66312"/>
                </a:lnTo>
                <a:lnTo>
                  <a:pt x="450014" y="58238"/>
                </a:lnTo>
                <a:lnTo>
                  <a:pt x="441940" y="52794"/>
                </a:lnTo>
                <a:lnTo>
                  <a:pt x="432003" y="50798"/>
                </a:lnTo>
                <a:close/>
              </a:path>
              <a:path w="1825625" h="152400">
                <a:moveTo>
                  <a:pt x="533654" y="50798"/>
                </a:moveTo>
                <a:lnTo>
                  <a:pt x="523767" y="52794"/>
                </a:lnTo>
                <a:lnTo>
                  <a:pt x="515693" y="58238"/>
                </a:lnTo>
                <a:lnTo>
                  <a:pt x="510250" y="66312"/>
                </a:lnTo>
                <a:lnTo>
                  <a:pt x="508254" y="76198"/>
                </a:lnTo>
                <a:lnTo>
                  <a:pt x="510250" y="86085"/>
                </a:lnTo>
                <a:lnTo>
                  <a:pt x="515693" y="94159"/>
                </a:lnTo>
                <a:lnTo>
                  <a:pt x="523767" y="99602"/>
                </a:lnTo>
                <a:lnTo>
                  <a:pt x="533704" y="101598"/>
                </a:lnTo>
                <a:lnTo>
                  <a:pt x="543591" y="99602"/>
                </a:lnTo>
                <a:lnTo>
                  <a:pt x="551664" y="94159"/>
                </a:lnTo>
                <a:lnTo>
                  <a:pt x="557108" y="86085"/>
                </a:lnTo>
                <a:lnTo>
                  <a:pt x="559104" y="76198"/>
                </a:lnTo>
                <a:lnTo>
                  <a:pt x="557108" y="66312"/>
                </a:lnTo>
                <a:lnTo>
                  <a:pt x="551664" y="58238"/>
                </a:lnTo>
                <a:lnTo>
                  <a:pt x="543591" y="52794"/>
                </a:lnTo>
                <a:lnTo>
                  <a:pt x="533654" y="50798"/>
                </a:lnTo>
                <a:close/>
              </a:path>
              <a:path w="1825625" h="152400">
                <a:moveTo>
                  <a:pt x="635304" y="50798"/>
                </a:moveTo>
                <a:lnTo>
                  <a:pt x="625416" y="52795"/>
                </a:lnTo>
                <a:lnTo>
                  <a:pt x="617343" y="58239"/>
                </a:lnTo>
                <a:lnTo>
                  <a:pt x="611900" y="66312"/>
                </a:lnTo>
                <a:lnTo>
                  <a:pt x="609905" y="76200"/>
                </a:lnTo>
                <a:lnTo>
                  <a:pt x="611901" y="86086"/>
                </a:lnTo>
                <a:lnTo>
                  <a:pt x="617345" y="94160"/>
                </a:lnTo>
                <a:lnTo>
                  <a:pt x="625420" y="99603"/>
                </a:lnTo>
                <a:lnTo>
                  <a:pt x="635355" y="101598"/>
                </a:lnTo>
                <a:lnTo>
                  <a:pt x="645242" y="99602"/>
                </a:lnTo>
                <a:lnTo>
                  <a:pt x="653316" y="94159"/>
                </a:lnTo>
                <a:lnTo>
                  <a:pt x="658759" y="86085"/>
                </a:lnTo>
                <a:lnTo>
                  <a:pt x="660755" y="76198"/>
                </a:lnTo>
                <a:lnTo>
                  <a:pt x="658758" y="66312"/>
                </a:lnTo>
                <a:lnTo>
                  <a:pt x="653314" y="58238"/>
                </a:lnTo>
                <a:lnTo>
                  <a:pt x="645239" y="52794"/>
                </a:lnTo>
                <a:lnTo>
                  <a:pt x="635304" y="50798"/>
                </a:lnTo>
                <a:close/>
              </a:path>
              <a:path w="1825625" h="152400">
                <a:moveTo>
                  <a:pt x="736955" y="50800"/>
                </a:moveTo>
                <a:lnTo>
                  <a:pt x="727068" y="52796"/>
                </a:lnTo>
                <a:lnTo>
                  <a:pt x="718994" y="58239"/>
                </a:lnTo>
                <a:lnTo>
                  <a:pt x="713551" y="66313"/>
                </a:lnTo>
                <a:lnTo>
                  <a:pt x="711555" y="76200"/>
                </a:lnTo>
                <a:lnTo>
                  <a:pt x="713551" y="86086"/>
                </a:lnTo>
                <a:lnTo>
                  <a:pt x="718994" y="94160"/>
                </a:lnTo>
                <a:lnTo>
                  <a:pt x="727068" y="99603"/>
                </a:lnTo>
                <a:lnTo>
                  <a:pt x="737006" y="101600"/>
                </a:lnTo>
                <a:lnTo>
                  <a:pt x="746892" y="99603"/>
                </a:lnTo>
                <a:lnTo>
                  <a:pt x="754966" y="94160"/>
                </a:lnTo>
                <a:lnTo>
                  <a:pt x="760410" y="86086"/>
                </a:lnTo>
                <a:lnTo>
                  <a:pt x="762406" y="76200"/>
                </a:lnTo>
                <a:lnTo>
                  <a:pt x="760410" y="66313"/>
                </a:lnTo>
                <a:lnTo>
                  <a:pt x="754966" y="58239"/>
                </a:lnTo>
                <a:lnTo>
                  <a:pt x="746892" y="52796"/>
                </a:lnTo>
                <a:lnTo>
                  <a:pt x="736955" y="50800"/>
                </a:lnTo>
                <a:close/>
              </a:path>
              <a:path w="1825625" h="152400">
                <a:moveTo>
                  <a:pt x="838606" y="50800"/>
                </a:moveTo>
                <a:lnTo>
                  <a:pt x="828719" y="52796"/>
                </a:lnTo>
                <a:lnTo>
                  <a:pt x="820645" y="58239"/>
                </a:lnTo>
                <a:lnTo>
                  <a:pt x="815202" y="66313"/>
                </a:lnTo>
                <a:lnTo>
                  <a:pt x="813206" y="76200"/>
                </a:lnTo>
                <a:lnTo>
                  <a:pt x="815202" y="86086"/>
                </a:lnTo>
                <a:lnTo>
                  <a:pt x="820645" y="94160"/>
                </a:lnTo>
                <a:lnTo>
                  <a:pt x="828719" y="99603"/>
                </a:lnTo>
                <a:lnTo>
                  <a:pt x="838657" y="101600"/>
                </a:lnTo>
                <a:lnTo>
                  <a:pt x="848543" y="99603"/>
                </a:lnTo>
                <a:lnTo>
                  <a:pt x="856617" y="94160"/>
                </a:lnTo>
                <a:lnTo>
                  <a:pt x="862061" y="86086"/>
                </a:lnTo>
                <a:lnTo>
                  <a:pt x="864057" y="76200"/>
                </a:lnTo>
                <a:lnTo>
                  <a:pt x="862061" y="66313"/>
                </a:lnTo>
                <a:lnTo>
                  <a:pt x="856617" y="58239"/>
                </a:lnTo>
                <a:lnTo>
                  <a:pt x="848543" y="52796"/>
                </a:lnTo>
                <a:lnTo>
                  <a:pt x="838606" y="50800"/>
                </a:lnTo>
                <a:close/>
              </a:path>
              <a:path w="1825625" h="152400">
                <a:moveTo>
                  <a:pt x="940257" y="50800"/>
                </a:moveTo>
                <a:lnTo>
                  <a:pt x="930370" y="52796"/>
                </a:lnTo>
                <a:lnTo>
                  <a:pt x="922296" y="58239"/>
                </a:lnTo>
                <a:lnTo>
                  <a:pt x="916853" y="66313"/>
                </a:lnTo>
                <a:lnTo>
                  <a:pt x="914857" y="76200"/>
                </a:lnTo>
                <a:lnTo>
                  <a:pt x="916853" y="86086"/>
                </a:lnTo>
                <a:lnTo>
                  <a:pt x="922296" y="94160"/>
                </a:lnTo>
                <a:lnTo>
                  <a:pt x="930370" y="99603"/>
                </a:lnTo>
                <a:lnTo>
                  <a:pt x="940308" y="101600"/>
                </a:lnTo>
                <a:lnTo>
                  <a:pt x="950194" y="99603"/>
                </a:lnTo>
                <a:lnTo>
                  <a:pt x="958268" y="94160"/>
                </a:lnTo>
                <a:lnTo>
                  <a:pt x="963711" y="86086"/>
                </a:lnTo>
                <a:lnTo>
                  <a:pt x="965708" y="76200"/>
                </a:lnTo>
                <a:lnTo>
                  <a:pt x="963711" y="66313"/>
                </a:lnTo>
                <a:lnTo>
                  <a:pt x="958268" y="58239"/>
                </a:lnTo>
                <a:lnTo>
                  <a:pt x="950194" y="52796"/>
                </a:lnTo>
                <a:lnTo>
                  <a:pt x="940257" y="50800"/>
                </a:lnTo>
                <a:close/>
              </a:path>
              <a:path w="1825625" h="152400">
                <a:moveTo>
                  <a:pt x="1041908" y="50800"/>
                </a:moveTo>
                <a:lnTo>
                  <a:pt x="1032021" y="52796"/>
                </a:lnTo>
                <a:lnTo>
                  <a:pt x="1023947" y="58239"/>
                </a:lnTo>
                <a:lnTo>
                  <a:pt x="1018504" y="66313"/>
                </a:lnTo>
                <a:lnTo>
                  <a:pt x="1016508" y="76200"/>
                </a:lnTo>
                <a:lnTo>
                  <a:pt x="1018504" y="86086"/>
                </a:lnTo>
                <a:lnTo>
                  <a:pt x="1023947" y="94160"/>
                </a:lnTo>
                <a:lnTo>
                  <a:pt x="1032021" y="99603"/>
                </a:lnTo>
                <a:lnTo>
                  <a:pt x="1041958" y="101600"/>
                </a:lnTo>
                <a:lnTo>
                  <a:pt x="1051845" y="99603"/>
                </a:lnTo>
                <a:lnTo>
                  <a:pt x="1059918" y="94160"/>
                </a:lnTo>
                <a:lnTo>
                  <a:pt x="1065362" y="86086"/>
                </a:lnTo>
                <a:lnTo>
                  <a:pt x="1067358" y="76200"/>
                </a:lnTo>
                <a:lnTo>
                  <a:pt x="1065362" y="66313"/>
                </a:lnTo>
                <a:lnTo>
                  <a:pt x="1059918" y="58239"/>
                </a:lnTo>
                <a:lnTo>
                  <a:pt x="1051845" y="52796"/>
                </a:lnTo>
                <a:lnTo>
                  <a:pt x="1041908" y="50800"/>
                </a:lnTo>
                <a:close/>
              </a:path>
              <a:path w="1825625" h="152400">
                <a:moveTo>
                  <a:pt x="1143558" y="50800"/>
                </a:moveTo>
                <a:lnTo>
                  <a:pt x="1133671" y="52796"/>
                </a:lnTo>
                <a:lnTo>
                  <a:pt x="1125598" y="58239"/>
                </a:lnTo>
                <a:lnTo>
                  <a:pt x="1120154" y="66313"/>
                </a:lnTo>
                <a:lnTo>
                  <a:pt x="1118158" y="76200"/>
                </a:lnTo>
                <a:lnTo>
                  <a:pt x="1120154" y="86086"/>
                </a:lnTo>
                <a:lnTo>
                  <a:pt x="1125598" y="94160"/>
                </a:lnTo>
                <a:lnTo>
                  <a:pt x="1133671" y="99603"/>
                </a:lnTo>
                <a:lnTo>
                  <a:pt x="1143609" y="101600"/>
                </a:lnTo>
                <a:lnTo>
                  <a:pt x="1153496" y="99603"/>
                </a:lnTo>
                <a:lnTo>
                  <a:pt x="1161569" y="94160"/>
                </a:lnTo>
                <a:lnTo>
                  <a:pt x="1167013" y="86086"/>
                </a:lnTo>
                <a:lnTo>
                  <a:pt x="1169009" y="76200"/>
                </a:lnTo>
                <a:lnTo>
                  <a:pt x="1167013" y="66313"/>
                </a:lnTo>
                <a:lnTo>
                  <a:pt x="1161569" y="58239"/>
                </a:lnTo>
                <a:lnTo>
                  <a:pt x="1153496" y="52796"/>
                </a:lnTo>
                <a:lnTo>
                  <a:pt x="1143558" y="50800"/>
                </a:lnTo>
                <a:close/>
              </a:path>
              <a:path w="1825625" h="152400">
                <a:moveTo>
                  <a:pt x="1245209" y="50800"/>
                </a:moveTo>
                <a:lnTo>
                  <a:pt x="1235322" y="52796"/>
                </a:lnTo>
                <a:lnTo>
                  <a:pt x="1227248" y="58239"/>
                </a:lnTo>
                <a:lnTo>
                  <a:pt x="1221805" y="66313"/>
                </a:lnTo>
                <a:lnTo>
                  <a:pt x="1219809" y="76200"/>
                </a:lnTo>
                <a:lnTo>
                  <a:pt x="1221805" y="86086"/>
                </a:lnTo>
                <a:lnTo>
                  <a:pt x="1227248" y="94160"/>
                </a:lnTo>
                <a:lnTo>
                  <a:pt x="1235322" y="99603"/>
                </a:lnTo>
                <a:lnTo>
                  <a:pt x="1245260" y="101600"/>
                </a:lnTo>
                <a:lnTo>
                  <a:pt x="1255146" y="99603"/>
                </a:lnTo>
                <a:lnTo>
                  <a:pt x="1263220" y="94160"/>
                </a:lnTo>
                <a:lnTo>
                  <a:pt x="1268664" y="86086"/>
                </a:lnTo>
                <a:lnTo>
                  <a:pt x="1270660" y="76200"/>
                </a:lnTo>
                <a:lnTo>
                  <a:pt x="1268664" y="66313"/>
                </a:lnTo>
                <a:lnTo>
                  <a:pt x="1263220" y="58239"/>
                </a:lnTo>
                <a:lnTo>
                  <a:pt x="1255146" y="52796"/>
                </a:lnTo>
                <a:lnTo>
                  <a:pt x="1245209" y="50800"/>
                </a:lnTo>
                <a:close/>
              </a:path>
              <a:path w="1825625" h="152400">
                <a:moveTo>
                  <a:pt x="1346860" y="50800"/>
                </a:moveTo>
                <a:lnTo>
                  <a:pt x="1336973" y="52796"/>
                </a:lnTo>
                <a:lnTo>
                  <a:pt x="1328899" y="58239"/>
                </a:lnTo>
                <a:lnTo>
                  <a:pt x="1323456" y="66313"/>
                </a:lnTo>
                <a:lnTo>
                  <a:pt x="1321460" y="76200"/>
                </a:lnTo>
                <a:lnTo>
                  <a:pt x="1323456" y="86086"/>
                </a:lnTo>
                <a:lnTo>
                  <a:pt x="1328900" y="94160"/>
                </a:lnTo>
                <a:lnTo>
                  <a:pt x="1336974" y="99603"/>
                </a:lnTo>
                <a:lnTo>
                  <a:pt x="1346909" y="101600"/>
                </a:lnTo>
                <a:lnTo>
                  <a:pt x="1356797" y="99603"/>
                </a:lnTo>
                <a:lnTo>
                  <a:pt x="1364870" y="94160"/>
                </a:lnTo>
                <a:lnTo>
                  <a:pt x="1370314" y="86086"/>
                </a:lnTo>
                <a:lnTo>
                  <a:pt x="1372309" y="76200"/>
                </a:lnTo>
                <a:lnTo>
                  <a:pt x="1370313" y="66313"/>
                </a:lnTo>
                <a:lnTo>
                  <a:pt x="1364870" y="58239"/>
                </a:lnTo>
                <a:lnTo>
                  <a:pt x="1356796" y="52796"/>
                </a:lnTo>
                <a:lnTo>
                  <a:pt x="1346860" y="50800"/>
                </a:lnTo>
                <a:close/>
              </a:path>
              <a:path w="1825625" h="152400">
                <a:moveTo>
                  <a:pt x="1448509" y="50800"/>
                </a:moveTo>
                <a:lnTo>
                  <a:pt x="1438623" y="52796"/>
                </a:lnTo>
                <a:lnTo>
                  <a:pt x="1430549" y="58239"/>
                </a:lnTo>
                <a:lnTo>
                  <a:pt x="1425106" y="66313"/>
                </a:lnTo>
                <a:lnTo>
                  <a:pt x="1423109" y="76200"/>
                </a:lnTo>
                <a:lnTo>
                  <a:pt x="1425106" y="86086"/>
                </a:lnTo>
                <a:lnTo>
                  <a:pt x="1430549" y="94160"/>
                </a:lnTo>
                <a:lnTo>
                  <a:pt x="1438623" y="99603"/>
                </a:lnTo>
                <a:lnTo>
                  <a:pt x="1448560" y="101600"/>
                </a:lnTo>
                <a:lnTo>
                  <a:pt x="1458447" y="99603"/>
                </a:lnTo>
                <a:lnTo>
                  <a:pt x="1466521" y="94160"/>
                </a:lnTo>
                <a:lnTo>
                  <a:pt x="1471964" y="86086"/>
                </a:lnTo>
                <a:lnTo>
                  <a:pt x="1473960" y="76200"/>
                </a:lnTo>
                <a:lnTo>
                  <a:pt x="1471964" y="66313"/>
                </a:lnTo>
                <a:lnTo>
                  <a:pt x="1466521" y="58239"/>
                </a:lnTo>
                <a:lnTo>
                  <a:pt x="1458447" y="52796"/>
                </a:lnTo>
                <a:lnTo>
                  <a:pt x="1448509" y="50800"/>
                </a:lnTo>
                <a:close/>
              </a:path>
              <a:path w="1825625" h="152400">
                <a:moveTo>
                  <a:pt x="1550160" y="50800"/>
                </a:moveTo>
                <a:lnTo>
                  <a:pt x="1540274" y="52796"/>
                </a:lnTo>
                <a:lnTo>
                  <a:pt x="1532200" y="58239"/>
                </a:lnTo>
                <a:lnTo>
                  <a:pt x="1526756" y="66313"/>
                </a:lnTo>
                <a:lnTo>
                  <a:pt x="1524760" y="76200"/>
                </a:lnTo>
                <a:lnTo>
                  <a:pt x="1526756" y="86086"/>
                </a:lnTo>
                <a:lnTo>
                  <a:pt x="1532200" y="94160"/>
                </a:lnTo>
                <a:lnTo>
                  <a:pt x="1540274" y="99603"/>
                </a:lnTo>
                <a:lnTo>
                  <a:pt x="1550211" y="101600"/>
                </a:lnTo>
                <a:lnTo>
                  <a:pt x="1560098" y="99603"/>
                </a:lnTo>
                <a:lnTo>
                  <a:pt x="1568172" y="94160"/>
                </a:lnTo>
                <a:lnTo>
                  <a:pt x="1573615" y="86086"/>
                </a:lnTo>
                <a:lnTo>
                  <a:pt x="1575611" y="76200"/>
                </a:lnTo>
                <a:lnTo>
                  <a:pt x="1573615" y="66313"/>
                </a:lnTo>
                <a:lnTo>
                  <a:pt x="1568172" y="58239"/>
                </a:lnTo>
                <a:lnTo>
                  <a:pt x="1560098" y="52796"/>
                </a:lnTo>
                <a:lnTo>
                  <a:pt x="1550160" y="50800"/>
                </a:lnTo>
                <a:close/>
              </a:path>
              <a:path w="1825625" h="152400">
                <a:moveTo>
                  <a:pt x="1673000" y="0"/>
                </a:moveTo>
                <a:lnTo>
                  <a:pt x="1673000" y="62951"/>
                </a:lnTo>
                <a:lnTo>
                  <a:pt x="1675266" y="66313"/>
                </a:lnTo>
                <a:lnTo>
                  <a:pt x="1677262" y="76200"/>
                </a:lnTo>
                <a:lnTo>
                  <a:pt x="1675266" y="86086"/>
                </a:lnTo>
                <a:lnTo>
                  <a:pt x="1673000" y="89448"/>
                </a:lnTo>
                <a:lnTo>
                  <a:pt x="1673000" y="152400"/>
                </a:lnTo>
                <a:lnTo>
                  <a:pt x="1825400" y="76200"/>
                </a:lnTo>
                <a:lnTo>
                  <a:pt x="1673000" y="0"/>
                </a:lnTo>
                <a:close/>
              </a:path>
              <a:path w="1825625" h="152400">
                <a:moveTo>
                  <a:pt x="1651812" y="50800"/>
                </a:moveTo>
                <a:lnTo>
                  <a:pt x="1641925" y="52796"/>
                </a:lnTo>
                <a:lnTo>
                  <a:pt x="1633852" y="58239"/>
                </a:lnTo>
                <a:lnTo>
                  <a:pt x="1628408" y="66313"/>
                </a:lnTo>
                <a:lnTo>
                  <a:pt x="1626412" y="76200"/>
                </a:lnTo>
                <a:lnTo>
                  <a:pt x="1628408" y="86086"/>
                </a:lnTo>
                <a:lnTo>
                  <a:pt x="1633852" y="94160"/>
                </a:lnTo>
                <a:lnTo>
                  <a:pt x="1641925" y="99603"/>
                </a:lnTo>
                <a:lnTo>
                  <a:pt x="1651862" y="101600"/>
                </a:lnTo>
                <a:lnTo>
                  <a:pt x="1661749" y="99603"/>
                </a:lnTo>
                <a:lnTo>
                  <a:pt x="1669822" y="94160"/>
                </a:lnTo>
                <a:lnTo>
                  <a:pt x="1673000" y="89448"/>
                </a:lnTo>
                <a:lnTo>
                  <a:pt x="1673000" y="62951"/>
                </a:lnTo>
                <a:lnTo>
                  <a:pt x="1669822" y="58239"/>
                </a:lnTo>
                <a:lnTo>
                  <a:pt x="1661749" y="52796"/>
                </a:lnTo>
                <a:lnTo>
                  <a:pt x="1651812" y="50800"/>
                </a:lnTo>
                <a:close/>
              </a:path>
              <a:path w="1825625" h="152400">
                <a:moveTo>
                  <a:pt x="1673000" y="62951"/>
                </a:moveTo>
                <a:lnTo>
                  <a:pt x="1673000" y="89448"/>
                </a:lnTo>
                <a:lnTo>
                  <a:pt x="1675266" y="86086"/>
                </a:lnTo>
                <a:lnTo>
                  <a:pt x="1677262" y="76200"/>
                </a:lnTo>
                <a:lnTo>
                  <a:pt x="1675266" y="66313"/>
                </a:lnTo>
                <a:lnTo>
                  <a:pt x="1673000" y="62951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84512" y="5431028"/>
            <a:ext cx="1129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60" dirty="0">
                <a:solidFill>
                  <a:srgbClr val="A62E5C"/>
                </a:solidFill>
                <a:latin typeface="Arial Black"/>
                <a:cs typeface="Arial Black"/>
              </a:rPr>
              <a:t>T,</a:t>
            </a:r>
            <a:r>
              <a:rPr sz="4800" spc="-345" dirty="0">
                <a:solidFill>
                  <a:srgbClr val="A62E5C"/>
                </a:solidFill>
                <a:latin typeface="Arial Black"/>
                <a:cs typeface="Arial Black"/>
              </a:rPr>
              <a:t> </a:t>
            </a:r>
            <a:r>
              <a:rPr sz="4800" spc="-650" dirty="0">
                <a:solidFill>
                  <a:srgbClr val="A62E5C"/>
                </a:solidFill>
                <a:latin typeface="Arial Black"/>
                <a:cs typeface="Arial Black"/>
              </a:rPr>
              <a:t>U</a:t>
            </a:r>
            <a:endParaRPr sz="4800">
              <a:latin typeface="Arial Black"/>
              <a:cs typeface="Arial Black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B2D466A-483A-AB35-0FC9-CC8500791A4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839</Words>
  <Application>Microsoft Office PowerPoint</Application>
  <PresentationFormat>Custom</PresentationFormat>
  <Paragraphs>267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Aptos</vt:lpstr>
      <vt:lpstr>Arial Black</vt:lpstr>
      <vt:lpstr>Arial MT</vt:lpstr>
      <vt:lpstr>Lucida Sans Unicode</vt:lpstr>
      <vt:lpstr>Times New Roman</vt:lpstr>
      <vt:lpstr>Office Theme</vt:lpstr>
      <vt:lpstr>Working with Functional Interfaces</vt:lpstr>
      <vt:lpstr>Overview</vt:lpstr>
      <vt:lpstr>Understanding Functional Interfaces</vt:lpstr>
      <vt:lpstr>Understanding Functional Interfaces</vt:lpstr>
      <vt:lpstr>The @FunctionalInterface Annotation</vt:lpstr>
      <vt:lpstr>Common Standard Functional Interfaces</vt:lpstr>
      <vt:lpstr>Common Standard Functional Interfaces</vt:lpstr>
      <vt:lpstr>Common Standard Functional Interfaces</vt:lpstr>
      <vt:lpstr>Common Standard Functional Interfaces</vt:lpstr>
      <vt:lpstr>Common Standard Functional Interfaces</vt:lpstr>
      <vt:lpstr>Common Standard Functional Interfaces</vt:lpstr>
      <vt:lpstr>Practical Examples of Standard Functional Interfaces</vt:lpstr>
      <vt:lpstr>Functional Composition</vt:lpstr>
      <vt:lpstr>Specialized Standard Functional Interfaces</vt:lpstr>
      <vt:lpstr>Primitive Types and Reference Types</vt:lpstr>
      <vt:lpstr>Specialized Standard Functional Interfaces</vt:lpstr>
      <vt:lpstr>Specialized Standard Functional Interfaces</vt:lpstr>
      <vt:lpstr>Specialized Standard Functional Interfaces</vt:lpstr>
      <vt:lpstr>Specialized Standard Functional Interfaces</vt:lpstr>
      <vt:lpstr>Summary of Functional Interfaces</vt:lpstr>
      <vt:lpstr>Functional Interfaces</vt:lpstr>
      <vt:lpstr>Common Standard Functional Interfaces</vt:lpstr>
      <vt:lpstr>Functional Composition</vt:lpstr>
      <vt:lpstr>Specialized Standard Functional Interfaces</vt:lpstr>
      <vt:lpstr>Up Next: Working with Streams – The Basics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Steve Steve</cp:lastModifiedBy>
  <cp:revision>1</cp:revision>
  <dcterms:created xsi:type="dcterms:W3CDTF">2024-11-20T03:51:32Z</dcterms:created>
  <dcterms:modified xsi:type="dcterms:W3CDTF">2024-11-20T10:28:03Z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2021-03-12T00:00:00Z</vt:filetime>
  </property>
  <property fmtid="{D5CDD505-2E9C-101B-9397-08002B2CF9AE}" pid="3" name="LastSaved">
    <vt:filetime>2024-11-20T00:00:00Z</vt:filetime>
  </property>
  <property fmtid="{D5CDD505-2E9C-101B-9397-08002B2CF9AE}" pid="4" name="Producer">
    <vt:lpwstr>macOS Version 10.15.7 (Build 19H512) Quartz PDFContext</vt:lpwstr>
  </property>
</Properties>
</file>