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188211"/>
            <a:ext cx="27889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1557020"/>
            <a:ext cx="5314950" cy="328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1275" y="3267964"/>
            <a:ext cx="8861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1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800" spc="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8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1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3018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0" dirty="0">
                <a:solidFill>
                  <a:srgbClr val="171717"/>
                </a:solidFill>
              </a:rPr>
              <a:t>S</a:t>
            </a:r>
            <a:r>
              <a:rPr sz="4500" spc="-125" dirty="0">
                <a:solidFill>
                  <a:srgbClr val="171717"/>
                </a:solidFill>
              </a:rPr>
              <a:t>p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00" dirty="0">
                <a:solidFill>
                  <a:srgbClr val="171717"/>
                </a:solidFill>
              </a:rPr>
              <a:t>am</a:t>
            </a:r>
            <a:r>
              <a:rPr sz="4500" spc="-17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ta</a:t>
            </a:r>
            <a:r>
              <a:rPr sz="4500" spc="-13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514" y="517651"/>
            <a:ext cx="2123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404040"/>
                </a:solidFill>
              </a:rPr>
              <a:t>S</a:t>
            </a:r>
            <a:r>
              <a:rPr sz="3600" spc="-55" dirty="0">
                <a:solidFill>
                  <a:srgbClr val="404040"/>
                </a:solidFill>
              </a:rPr>
              <a:t>t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175" dirty="0">
                <a:solidFill>
                  <a:srgbClr val="404040"/>
                </a:solidFill>
              </a:rPr>
              <a:t>c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-195" dirty="0">
                <a:solidFill>
                  <a:srgbClr val="404040"/>
                </a:solidFill>
              </a:rPr>
              <a:t>r</a:t>
            </a:r>
            <a:r>
              <a:rPr sz="3600" spc="-45" dirty="0">
                <a:solidFill>
                  <a:srgbClr val="404040"/>
                </a:solidFill>
              </a:rPr>
              <a:t>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1247" y="4856436"/>
            <a:ext cx="829591" cy="9869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35150" y="3555492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54927" y="1912813"/>
            <a:ext cx="6716395" cy="1338580"/>
            <a:chOff x="3954927" y="1912813"/>
            <a:chExt cx="6716395" cy="13385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4927" y="2226608"/>
              <a:ext cx="1024212" cy="10242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7281" y="1912813"/>
              <a:ext cx="1194034" cy="12375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92451" y="2778252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2450" y="4762500"/>
            <a:ext cx="963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1483" y="3171444"/>
            <a:ext cx="1225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84039" y="1402551"/>
            <a:ext cx="6341745" cy="3295650"/>
            <a:chOff x="3184039" y="1402551"/>
            <a:chExt cx="6341745" cy="3295650"/>
          </a:xfrm>
        </p:grpSpPr>
        <p:sp>
          <p:nvSpPr>
            <p:cNvPr id="12" name="object 12"/>
            <p:cNvSpPr/>
            <p:nvPr/>
          </p:nvSpPr>
          <p:spPr>
            <a:xfrm>
              <a:off x="3196739" y="2738715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87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5132" y="1402551"/>
              <a:ext cx="1298658" cy="12956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25531" y="1780243"/>
              <a:ext cx="1289685" cy="903605"/>
            </a:xfrm>
            <a:custGeom>
              <a:avLst/>
              <a:gdLst/>
              <a:ahLst/>
              <a:cxnLst/>
              <a:rect l="l" t="t" r="r" b="b"/>
              <a:pathLst>
                <a:path w="1289685" h="903605">
                  <a:moveTo>
                    <a:pt x="0" y="903598"/>
                  </a:moveTo>
                  <a:lnTo>
                    <a:pt x="435253" y="903598"/>
                  </a:lnTo>
                  <a:lnTo>
                    <a:pt x="435253" y="0"/>
                  </a:lnTo>
                  <a:lnTo>
                    <a:pt x="128960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1421" y="3402568"/>
              <a:ext cx="1298658" cy="129560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36180" y="2851669"/>
              <a:ext cx="1245235" cy="1198880"/>
            </a:xfrm>
            <a:custGeom>
              <a:avLst/>
              <a:gdLst/>
              <a:ahLst/>
              <a:cxnLst/>
              <a:rect l="l" t="t" r="r" b="b"/>
              <a:pathLst>
                <a:path w="1245235" h="1198879">
                  <a:moveTo>
                    <a:pt x="0" y="0"/>
                  </a:moveTo>
                  <a:lnTo>
                    <a:pt x="451175" y="0"/>
                  </a:lnTo>
                  <a:lnTo>
                    <a:pt x="451175" y="1198703"/>
                  </a:lnTo>
                  <a:lnTo>
                    <a:pt x="1245241" y="11987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54166" y="2683841"/>
              <a:ext cx="459105" cy="0"/>
            </a:xfrm>
            <a:custGeom>
              <a:avLst/>
              <a:gdLst/>
              <a:ahLst/>
              <a:cxnLst/>
              <a:rect l="l" t="t" r="r" b="b"/>
              <a:pathLst>
                <a:path w="459104">
                  <a:moveTo>
                    <a:pt x="0" y="0"/>
                  </a:moveTo>
                  <a:lnTo>
                    <a:pt x="458582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535291" y="1509160"/>
              <a:ext cx="551180" cy="3150235"/>
            </a:xfrm>
            <a:custGeom>
              <a:avLst/>
              <a:gdLst/>
              <a:ahLst/>
              <a:cxnLst/>
              <a:rect l="l" t="t" r="r" b="b"/>
              <a:pathLst>
                <a:path w="551179" h="3150235">
                  <a:moveTo>
                    <a:pt x="0" y="0"/>
                  </a:moveTo>
                  <a:lnTo>
                    <a:pt x="550886" y="0"/>
                  </a:lnTo>
                  <a:lnTo>
                    <a:pt x="550886" y="3149927"/>
                  </a:lnTo>
                  <a:lnTo>
                    <a:pt x="0" y="3149927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614600" y="2462276"/>
            <a:ext cx="351790" cy="1421765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67380" y="1926224"/>
            <a:ext cx="1080770" cy="2098675"/>
            <a:chOff x="7467380" y="1926224"/>
            <a:chExt cx="1080770" cy="2098675"/>
          </a:xfrm>
        </p:grpSpPr>
        <p:sp>
          <p:nvSpPr>
            <p:cNvPr id="21" name="object 21"/>
            <p:cNvSpPr/>
            <p:nvPr/>
          </p:nvSpPr>
          <p:spPr>
            <a:xfrm>
              <a:off x="7513791" y="1938924"/>
              <a:ext cx="1021715" cy="0"/>
            </a:xfrm>
            <a:custGeom>
              <a:avLst/>
              <a:gdLst/>
              <a:ahLst/>
              <a:cxnLst/>
              <a:rect l="l" t="t" r="r" b="b"/>
              <a:pathLst>
                <a:path w="1021715">
                  <a:moveTo>
                    <a:pt x="0" y="0"/>
                  </a:moveTo>
                  <a:lnTo>
                    <a:pt x="102150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80080" y="4012192"/>
              <a:ext cx="1021715" cy="0"/>
            </a:xfrm>
            <a:custGeom>
              <a:avLst/>
              <a:gdLst/>
              <a:ahLst/>
              <a:cxnLst/>
              <a:rect l="l" t="t" r="r" b="b"/>
              <a:pathLst>
                <a:path w="1021715">
                  <a:moveTo>
                    <a:pt x="0" y="0"/>
                  </a:moveTo>
                  <a:lnTo>
                    <a:pt x="102150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677360" y="5862828"/>
            <a:ext cx="1778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32399" y="1934302"/>
            <a:ext cx="1460500" cy="2953385"/>
            <a:chOff x="1732399" y="1934302"/>
            <a:chExt cx="1460500" cy="295338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2399" y="1934302"/>
              <a:ext cx="1460074" cy="160882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38399" y="3935138"/>
              <a:ext cx="0" cy="939800"/>
            </a:xfrm>
            <a:custGeom>
              <a:avLst/>
              <a:gdLst/>
              <a:ahLst/>
              <a:cxnLst/>
              <a:rect l="l" t="t" r="r" b="b"/>
              <a:pathLst>
                <a:path h="939800">
                  <a:moveTo>
                    <a:pt x="0" y="0"/>
                  </a:moveTo>
                  <a:lnTo>
                    <a:pt x="1" y="93927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811775" y="3290315"/>
            <a:ext cx="1311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76350" y="1238250"/>
            <a:ext cx="9867900" cy="5181600"/>
          </a:xfrm>
          <a:custGeom>
            <a:avLst/>
            <a:gdLst/>
            <a:ahLst/>
            <a:cxnLst/>
            <a:rect l="l" t="t" r="r" b="b"/>
            <a:pathLst>
              <a:path w="9867900" h="5181600">
                <a:moveTo>
                  <a:pt x="0" y="863614"/>
                </a:moveTo>
                <a:lnTo>
                  <a:pt x="1277" y="816230"/>
                </a:lnTo>
                <a:lnTo>
                  <a:pt x="5067" y="769514"/>
                </a:lnTo>
                <a:lnTo>
                  <a:pt x="11303" y="723531"/>
                </a:lnTo>
                <a:lnTo>
                  <a:pt x="19919" y="678348"/>
                </a:lnTo>
                <a:lnTo>
                  <a:pt x="30849" y="634031"/>
                </a:lnTo>
                <a:lnTo>
                  <a:pt x="44027" y="590645"/>
                </a:lnTo>
                <a:lnTo>
                  <a:pt x="59388" y="548256"/>
                </a:lnTo>
                <a:lnTo>
                  <a:pt x="76866" y="506930"/>
                </a:lnTo>
                <a:lnTo>
                  <a:pt x="96395" y="466733"/>
                </a:lnTo>
                <a:lnTo>
                  <a:pt x="117908" y="427731"/>
                </a:lnTo>
                <a:lnTo>
                  <a:pt x="141341" y="389990"/>
                </a:lnTo>
                <a:lnTo>
                  <a:pt x="166627" y="353574"/>
                </a:lnTo>
                <a:lnTo>
                  <a:pt x="193700" y="318552"/>
                </a:lnTo>
                <a:lnTo>
                  <a:pt x="222495" y="284987"/>
                </a:lnTo>
                <a:lnTo>
                  <a:pt x="252946" y="252946"/>
                </a:lnTo>
                <a:lnTo>
                  <a:pt x="284987" y="222496"/>
                </a:lnTo>
                <a:lnTo>
                  <a:pt x="318551" y="193700"/>
                </a:lnTo>
                <a:lnTo>
                  <a:pt x="353574" y="166627"/>
                </a:lnTo>
                <a:lnTo>
                  <a:pt x="389989" y="141341"/>
                </a:lnTo>
                <a:lnTo>
                  <a:pt x="427731" y="117908"/>
                </a:lnTo>
                <a:lnTo>
                  <a:pt x="466733" y="96395"/>
                </a:lnTo>
                <a:lnTo>
                  <a:pt x="506930" y="76866"/>
                </a:lnTo>
                <a:lnTo>
                  <a:pt x="548256" y="59388"/>
                </a:lnTo>
                <a:lnTo>
                  <a:pt x="590645" y="44027"/>
                </a:lnTo>
                <a:lnTo>
                  <a:pt x="634031" y="30849"/>
                </a:lnTo>
                <a:lnTo>
                  <a:pt x="678348" y="19919"/>
                </a:lnTo>
                <a:lnTo>
                  <a:pt x="723531" y="11303"/>
                </a:lnTo>
                <a:lnTo>
                  <a:pt x="769513" y="5067"/>
                </a:lnTo>
                <a:lnTo>
                  <a:pt x="816229" y="1277"/>
                </a:lnTo>
                <a:lnTo>
                  <a:pt x="863613" y="0"/>
                </a:lnTo>
                <a:lnTo>
                  <a:pt x="9004286" y="0"/>
                </a:lnTo>
                <a:lnTo>
                  <a:pt x="9051670" y="1277"/>
                </a:lnTo>
                <a:lnTo>
                  <a:pt x="9098386" y="5067"/>
                </a:lnTo>
                <a:lnTo>
                  <a:pt x="9144368" y="11303"/>
                </a:lnTo>
                <a:lnTo>
                  <a:pt x="9189551" y="19919"/>
                </a:lnTo>
                <a:lnTo>
                  <a:pt x="9233869" y="30849"/>
                </a:lnTo>
                <a:lnTo>
                  <a:pt x="9277255" y="44027"/>
                </a:lnTo>
                <a:lnTo>
                  <a:pt x="9319643" y="59388"/>
                </a:lnTo>
                <a:lnTo>
                  <a:pt x="9360969" y="76866"/>
                </a:lnTo>
                <a:lnTo>
                  <a:pt x="9401166" y="96395"/>
                </a:lnTo>
                <a:lnTo>
                  <a:pt x="9440168" y="117908"/>
                </a:lnTo>
                <a:lnTo>
                  <a:pt x="9477910" y="141341"/>
                </a:lnTo>
                <a:lnTo>
                  <a:pt x="9514325" y="166627"/>
                </a:lnTo>
                <a:lnTo>
                  <a:pt x="9549348" y="193700"/>
                </a:lnTo>
                <a:lnTo>
                  <a:pt x="9582912" y="222496"/>
                </a:lnTo>
                <a:lnTo>
                  <a:pt x="9614953" y="252946"/>
                </a:lnTo>
                <a:lnTo>
                  <a:pt x="9645404" y="284987"/>
                </a:lnTo>
                <a:lnTo>
                  <a:pt x="9674199" y="318552"/>
                </a:lnTo>
                <a:lnTo>
                  <a:pt x="9701272" y="353574"/>
                </a:lnTo>
                <a:lnTo>
                  <a:pt x="9726558" y="389990"/>
                </a:lnTo>
                <a:lnTo>
                  <a:pt x="9749991" y="427731"/>
                </a:lnTo>
                <a:lnTo>
                  <a:pt x="9771505" y="466733"/>
                </a:lnTo>
                <a:lnTo>
                  <a:pt x="9791033" y="506930"/>
                </a:lnTo>
                <a:lnTo>
                  <a:pt x="9808511" y="548256"/>
                </a:lnTo>
                <a:lnTo>
                  <a:pt x="9823872" y="590645"/>
                </a:lnTo>
                <a:lnTo>
                  <a:pt x="9837051" y="634031"/>
                </a:lnTo>
                <a:lnTo>
                  <a:pt x="9847981" y="678348"/>
                </a:lnTo>
                <a:lnTo>
                  <a:pt x="9856596" y="723531"/>
                </a:lnTo>
                <a:lnTo>
                  <a:pt x="9862832" y="769514"/>
                </a:lnTo>
                <a:lnTo>
                  <a:pt x="9866622" y="816230"/>
                </a:lnTo>
                <a:lnTo>
                  <a:pt x="9867900" y="863614"/>
                </a:lnTo>
                <a:lnTo>
                  <a:pt x="9867900" y="4317986"/>
                </a:lnTo>
                <a:lnTo>
                  <a:pt x="9866622" y="4365370"/>
                </a:lnTo>
                <a:lnTo>
                  <a:pt x="9862832" y="4412086"/>
                </a:lnTo>
                <a:lnTo>
                  <a:pt x="9856596" y="4458068"/>
                </a:lnTo>
                <a:lnTo>
                  <a:pt x="9847981" y="4503251"/>
                </a:lnTo>
                <a:lnTo>
                  <a:pt x="9837051" y="4547568"/>
                </a:lnTo>
                <a:lnTo>
                  <a:pt x="9823872" y="4590954"/>
                </a:lnTo>
                <a:lnTo>
                  <a:pt x="9808511" y="4633343"/>
                </a:lnTo>
                <a:lnTo>
                  <a:pt x="9791033" y="4674669"/>
                </a:lnTo>
                <a:lnTo>
                  <a:pt x="9771505" y="4714866"/>
                </a:lnTo>
                <a:lnTo>
                  <a:pt x="9749991" y="4753868"/>
                </a:lnTo>
                <a:lnTo>
                  <a:pt x="9726558" y="4791610"/>
                </a:lnTo>
                <a:lnTo>
                  <a:pt x="9701272" y="4828025"/>
                </a:lnTo>
                <a:lnTo>
                  <a:pt x="9674199" y="4863048"/>
                </a:lnTo>
                <a:lnTo>
                  <a:pt x="9645404" y="4896612"/>
                </a:lnTo>
                <a:lnTo>
                  <a:pt x="9614953" y="4928653"/>
                </a:lnTo>
                <a:lnTo>
                  <a:pt x="9582912" y="4959104"/>
                </a:lnTo>
                <a:lnTo>
                  <a:pt x="9549348" y="4987899"/>
                </a:lnTo>
                <a:lnTo>
                  <a:pt x="9514325" y="5014972"/>
                </a:lnTo>
                <a:lnTo>
                  <a:pt x="9477910" y="5040258"/>
                </a:lnTo>
                <a:lnTo>
                  <a:pt x="9440168" y="5063691"/>
                </a:lnTo>
                <a:lnTo>
                  <a:pt x="9401166" y="5085205"/>
                </a:lnTo>
                <a:lnTo>
                  <a:pt x="9360969" y="5104733"/>
                </a:lnTo>
                <a:lnTo>
                  <a:pt x="9319643" y="5122211"/>
                </a:lnTo>
                <a:lnTo>
                  <a:pt x="9277255" y="5137572"/>
                </a:lnTo>
                <a:lnTo>
                  <a:pt x="9233869" y="5150750"/>
                </a:lnTo>
                <a:lnTo>
                  <a:pt x="9189551" y="5161681"/>
                </a:lnTo>
                <a:lnTo>
                  <a:pt x="9144368" y="5170296"/>
                </a:lnTo>
                <a:lnTo>
                  <a:pt x="9098386" y="5176532"/>
                </a:lnTo>
                <a:lnTo>
                  <a:pt x="9051670" y="5180322"/>
                </a:lnTo>
                <a:lnTo>
                  <a:pt x="9004286" y="5181600"/>
                </a:lnTo>
                <a:lnTo>
                  <a:pt x="863613" y="5181600"/>
                </a:lnTo>
                <a:lnTo>
                  <a:pt x="816229" y="5180322"/>
                </a:lnTo>
                <a:lnTo>
                  <a:pt x="769513" y="5176532"/>
                </a:lnTo>
                <a:lnTo>
                  <a:pt x="723531" y="5170296"/>
                </a:lnTo>
                <a:lnTo>
                  <a:pt x="678348" y="5161681"/>
                </a:lnTo>
                <a:lnTo>
                  <a:pt x="634031" y="5150750"/>
                </a:lnTo>
                <a:lnTo>
                  <a:pt x="590645" y="5137572"/>
                </a:lnTo>
                <a:lnTo>
                  <a:pt x="548256" y="5122211"/>
                </a:lnTo>
                <a:lnTo>
                  <a:pt x="506930" y="5104733"/>
                </a:lnTo>
                <a:lnTo>
                  <a:pt x="466733" y="5085205"/>
                </a:lnTo>
                <a:lnTo>
                  <a:pt x="427731" y="5063691"/>
                </a:lnTo>
                <a:lnTo>
                  <a:pt x="389989" y="5040258"/>
                </a:lnTo>
                <a:lnTo>
                  <a:pt x="353574" y="5014972"/>
                </a:lnTo>
                <a:lnTo>
                  <a:pt x="318551" y="4987899"/>
                </a:lnTo>
                <a:lnTo>
                  <a:pt x="284987" y="4959104"/>
                </a:lnTo>
                <a:lnTo>
                  <a:pt x="252946" y="4928653"/>
                </a:lnTo>
                <a:lnTo>
                  <a:pt x="222495" y="4896612"/>
                </a:lnTo>
                <a:lnTo>
                  <a:pt x="193700" y="4863048"/>
                </a:lnTo>
                <a:lnTo>
                  <a:pt x="166627" y="4828025"/>
                </a:lnTo>
                <a:lnTo>
                  <a:pt x="141341" y="4791610"/>
                </a:lnTo>
                <a:lnTo>
                  <a:pt x="117908" y="4753868"/>
                </a:lnTo>
                <a:lnTo>
                  <a:pt x="96395" y="4714866"/>
                </a:lnTo>
                <a:lnTo>
                  <a:pt x="76866" y="4674669"/>
                </a:lnTo>
                <a:lnTo>
                  <a:pt x="59388" y="4633343"/>
                </a:lnTo>
                <a:lnTo>
                  <a:pt x="44027" y="4590954"/>
                </a:lnTo>
                <a:lnTo>
                  <a:pt x="30849" y="4547568"/>
                </a:lnTo>
                <a:lnTo>
                  <a:pt x="19919" y="4503251"/>
                </a:lnTo>
                <a:lnTo>
                  <a:pt x="11303" y="4458068"/>
                </a:lnTo>
                <a:lnTo>
                  <a:pt x="5067" y="4412086"/>
                </a:lnTo>
                <a:lnTo>
                  <a:pt x="1277" y="4365370"/>
                </a:lnTo>
                <a:lnTo>
                  <a:pt x="0" y="4317986"/>
                </a:lnTo>
                <a:lnTo>
                  <a:pt x="0" y="86361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966205" y="5466588"/>
            <a:ext cx="1277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99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6177" y="5268860"/>
            <a:ext cx="1593424" cy="1062282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225" y="517651"/>
            <a:ext cx="4438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Simple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Deployment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16200" y="4241292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3700" y="2235200"/>
            <a:ext cx="8578850" cy="2749550"/>
            <a:chOff x="1663700" y="2235200"/>
            <a:chExt cx="8578850" cy="274955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13449" y="2620102"/>
              <a:ext cx="1460074" cy="16088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76400" y="2247900"/>
              <a:ext cx="3162300" cy="2724150"/>
            </a:xfrm>
            <a:custGeom>
              <a:avLst/>
              <a:gdLst/>
              <a:ahLst/>
              <a:cxnLst/>
              <a:rect l="l" t="t" r="r" b="b"/>
              <a:pathLst>
                <a:path w="3162300" h="2724150">
                  <a:moveTo>
                    <a:pt x="0" y="454034"/>
                  </a:moveTo>
                  <a:lnTo>
                    <a:pt x="2344" y="407611"/>
                  </a:lnTo>
                  <a:lnTo>
                    <a:pt x="9224" y="362530"/>
                  </a:lnTo>
                  <a:lnTo>
                    <a:pt x="20412" y="319018"/>
                  </a:lnTo>
                  <a:lnTo>
                    <a:pt x="35680" y="277303"/>
                  </a:lnTo>
                  <a:lnTo>
                    <a:pt x="54799" y="237614"/>
                  </a:lnTo>
                  <a:lnTo>
                    <a:pt x="77541" y="200179"/>
                  </a:lnTo>
                  <a:lnTo>
                    <a:pt x="103679" y="165226"/>
                  </a:lnTo>
                  <a:lnTo>
                    <a:pt x="132983" y="132983"/>
                  </a:lnTo>
                  <a:lnTo>
                    <a:pt x="165226" y="103679"/>
                  </a:lnTo>
                  <a:lnTo>
                    <a:pt x="200179" y="77541"/>
                  </a:lnTo>
                  <a:lnTo>
                    <a:pt x="237614" y="54799"/>
                  </a:lnTo>
                  <a:lnTo>
                    <a:pt x="277303" y="35680"/>
                  </a:lnTo>
                  <a:lnTo>
                    <a:pt x="319018" y="20412"/>
                  </a:lnTo>
                  <a:lnTo>
                    <a:pt x="362530" y="9224"/>
                  </a:lnTo>
                  <a:lnTo>
                    <a:pt x="407611" y="2344"/>
                  </a:lnTo>
                  <a:lnTo>
                    <a:pt x="454034" y="0"/>
                  </a:lnTo>
                  <a:lnTo>
                    <a:pt x="2708266" y="0"/>
                  </a:lnTo>
                  <a:lnTo>
                    <a:pt x="2754688" y="2344"/>
                  </a:lnTo>
                  <a:lnTo>
                    <a:pt x="2799769" y="9224"/>
                  </a:lnTo>
                  <a:lnTo>
                    <a:pt x="2843281" y="20412"/>
                  </a:lnTo>
                  <a:lnTo>
                    <a:pt x="2884996" y="35680"/>
                  </a:lnTo>
                  <a:lnTo>
                    <a:pt x="2924685" y="54799"/>
                  </a:lnTo>
                  <a:lnTo>
                    <a:pt x="2962120" y="77541"/>
                  </a:lnTo>
                  <a:lnTo>
                    <a:pt x="2997073" y="103679"/>
                  </a:lnTo>
                  <a:lnTo>
                    <a:pt x="3029316" y="132983"/>
                  </a:lnTo>
                  <a:lnTo>
                    <a:pt x="3058620" y="165226"/>
                  </a:lnTo>
                  <a:lnTo>
                    <a:pt x="3084758" y="200179"/>
                  </a:lnTo>
                  <a:lnTo>
                    <a:pt x="3107500" y="237614"/>
                  </a:lnTo>
                  <a:lnTo>
                    <a:pt x="3126619" y="277303"/>
                  </a:lnTo>
                  <a:lnTo>
                    <a:pt x="3141887" y="319018"/>
                  </a:lnTo>
                  <a:lnTo>
                    <a:pt x="3153075" y="362530"/>
                  </a:lnTo>
                  <a:lnTo>
                    <a:pt x="3159955" y="407611"/>
                  </a:lnTo>
                  <a:lnTo>
                    <a:pt x="3162300" y="454034"/>
                  </a:lnTo>
                  <a:lnTo>
                    <a:pt x="3162300" y="2270116"/>
                  </a:lnTo>
                  <a:lnTo>
                    <a:pt x="3159955" y="2316538"/>
                  </a:lnTo>
                  <a:lnTo>
                    <a:pt x="3153075" y="2361619"/>
                  </a:lnTo>
                  <a:lnTo>
                    <a:pt x="3141887" y="2405131"/>
                  </a:lnTo>
                  <a:lnTo>
                    <a:pt x="3126619" y="2446846"/>
                  </a:lnTo>
                  <a:lnTo>
                    <a:pt x="3107500" y="2486535"/>
                  </a:lnTo>
                  <a:lnTo>
                    <a:pt x="3084758" y="2523970"/>
                  </a:lnTo>
                  <a:lnTo>
                    <a:pt x="3058620" y="2558923"/>
                  </a:lnTo>
                  <a:lnTo>
                    <a:pt x="3029316" y="2591166"/>
                  </a:lnTo>
                  <a:lnTo>
                    <a:pt x="2997073" y="2620470"/>
                  </a:lnTo>
                  <a:lnTo>
                    <a:pt x="2962120" y="2646608"/>
                  </a:lnTo>
                  <a:lnTo>
                    <a:pt x="2924685" y="2669350"/>
                  </a:lnTo>
                  <a:lnTo>
                    <a:pt x="2884996" y="2688469"/>
                  </a:lnTo>
                  <a:lnTo>
                    <a:pt x="2843281" y="2703737"/>
                  </a:lnTo>
                  <a:lnTo>
                    <a:pt x="2799769" y="2714925"/>
                  </a:lnTo>
                  <a:lnTo>
                    <a:pt x="2754688" y="2721805"/>
                  </a:lnTo>
                  <a:lnTo>
                    <a:pt x="2708266" y="2724150"/>
                  </a:lnTo>
                  <a:lnTo>
                    <a:pt x="454034" y="2724150"/>
                  </a:lnTo>
                  <a:lnTo>
                    <a:pt x="407611" y="2721805"/>
                  </a:lnTo>
                  <a:lnTo>
                    <a:pt x="362530" y="2714925"/>
                  </a:lnTo>
                  <a:lnTo>
                    <a:pt x="319018" y="2703737"/>
                  </a:lnTo>
                  <a:lnTo>
                    <a:pt x="277303" y="2688469"/>
                  </a:lnTo>
                  <a:lnTo>
                    <a:pt x="237614" y="2669350"/>
                  </a:lnTo>
                  <a:lnTo>
                    <a:pt x="200179" y="2646608"/>
                  </a:lnTo>
                  <a:lnTo>
                    <a:pt x="165226" y="2620470"/>
                  </a:lnTo>
                  <a:lnTo>
                    <a:pt x="132983" y="2591166"/>
                  </a:lnTo>
                  <a:lnTo>
                    <a:pt x="103679" y="2558923"/>
                  </a:lnTo>
                  <a:lnTo>
                    <a:pt x="77541" y="2523970"/>
                  </a:lnTo>
                  <a:lnTo>
                    <a:pt x="54799" y="2486535"/>
                  </a:lnTo>
                  <a:lnTo>
                    <a:pt x="35680" y="2446846"/>
                  </a:lnTo>
                  <a:lnTo>
                    <a:pt x="20412" y="2405131"/>
                  </a:lnTo>
                  <a:lnTo>
                    <a:pt x="9224" y="2361619"/>
                  </a:lnTo>
                  <a:lnTo>
                    <a:pt x="2344" y="2316538"/>
                  </a:lnTo>
                  <a:lnTo>
                    <a:pt x="0" y="2270116"/>
                  </a:lnTo>
                  <a:lnTo>
                    <a:pt x="0" y="4540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67550" y="2247900"/>
              <a:ext cx="3162300" cy="2724150"/>
            </a:xfrm>
            <a:custGeom>
              <a:avLst/>
              <a:gdLst/>
              <a:ahLst/>
              <a:cxnLst/>
              <a:rect l="l" t="t" r="r" b="b"/>
              <a:pathLst>
                <a:path w="3162300" h="2724150">
                  <a:moveTo>
                    <a:pt x="0" y="454034"/>
                  </a:moveTo>
                  <a:lnTo>
                    <a:pt x="2344" y="407611"/>
                  </a:lnTo>
                  <a:lnTo>
                    <a:pt x="9224" y="362530"/>
                  </a:lnTo>
                  <a:lnTo>
                    <a:pt x="20412" y="319018"/>
                  </a:lnTo>
                  <a:lnTo>
                    <a:pt x="35680" y="277303"/>
                  </a:lnTo>
                  <a:lnTo>
                    <a:pt x="54799" y="237614"/>
                  </a:lnTo>
                  <a:lnTo>
                    <a:pt x="77541" y="200179"/>
                  </a:lnTo>
                  <a:lnTo>
                    <a:pt x="103679" y="165226"/>
                  </a:lnTo>
                  <a:lnTo>
                    <a:pt x="132983" y="132983"/>
                  </a:lnTo>
                  <a:lnTo>
                    <a:pt x="165226" y="103679"/>
                  </a:lnTo>
                  <a:lnTo>
                    <a:pt x="200179" y="77541"/>
                  </a:lnTo>
                  <a:lnTo>
                    <a:pt x="237614" y="54799"/>
                  </a:lnTo>
                  <a:lnTo>
                    <a:pt x="277303" y="35680"/>
                  </a:lnTo>
                  <a:lnTo>
                    <a:pt x="319018" y="20412"/>
                  </a:lnTo>
                  <a:lnTo>
                    <a:pt x="362530" y="9224"/>
                  </a:lnTo>
                  <a:lnTo>
                    <a:pt x="407611" y="2344"/>
                  </a:lnTo>
                  <a:lnTo>
                    <a:pt x="454034" y="0"/>
                  </a:lnTo>
                  <a:lnTo>
                    <a:pt x="2708266" y="0"/>
                  </a:lnTo>
                  <a:lnTo>
                    <a:pt x="2754688" y="2344"/>
                  </a:lnTo>
                  <a:lnTo>
                    <a:pt x="2799769" y="9224"/>
                  </a:lnTo>
                  <a:lnTo>
                    <a:pt x="2843281" y="20412"/>
                  </a:lnTo>
                  <a:lnTo>
                    <a:pt x="2884996" y="35680"/>
                  </a:lnTo>
                  <a:lnTo>
                    <a:pt x="2924685" y="54799"/>
                  </a:lnTo>
                  <a:lnTo>
                    <a:pt x="2962120" y="77541"/>
                  </a:lnTo>
                  <a:lnTo>
                    <a:pt x="2997073" y="103679"/>
                  </a:lnTo>
                  <a:lnTo>
                    <a:pt x="3029316" y="132983"/>
                  </a:lnTo>
                  <a:lnTo>
                    <a:pt x="3058620" y="165226"/>
                  </a:lnTo>
                  <a:lnTo>
                    <a:pt x="3084758" y="200179"/>
                  </a:lnTo>
                  <a:lnTo>
                    <a:pt x="3107500" y="237614"/>
                  </a:lnTo>
                  <a:lnTo>
                    <a:pt x="3126619" y="277303"/>
                  </a:lnTo>
                  <a:lnTo>
                    <a:pt x="3141887" y="319018"/>
                  </a:lnTo>
                  <a:lnTo>
                    <a:pt x="3153075" y="362530"/>
                  </a:lnTo>
                  <a:lnTo>
                    <a:pt x="3159955" y="407611"/>
                  </a:lnTo>
                  <a:lnTo>
                    <a:pt x="3162300" y="454034"/>
                  </a:lnTo>
                  <a:lnTo>
                    <a:pt x="3162300" y="2270116"/>
                  </a:lnTo>
                  <a:lnTo>
                    <a:pt x="3159955" y="2316538"/>
                  </a:lnTo>
                  <a:lnTo>
                    <a:pt x="3153075" y="2361619"/>
                  </a:lnTo>
                  <a:lnTo>
                    <a:pt x="3141887" y="2405131"/>
                  </a:lnTo>
                  <a:lnTo>
                    <a:pt x="3126619" y="2446846"/>
                  </a:lnTo>
                  <a:lnTo>
                    <a:pt x="3107500" y="2486535"/>
                  </a:lnTo>
                  <a:lnTo>
                    <a:pt x="3084758" y="2523970"/>
                  </a:lnTo>
                  <a:lnTo>
                    <a:pt x="3058620" y="2558923"/>
                  </a:lnTo>
                  <a:lnTo>
                    <a:pt x="3029316" y="2591166"/>
                  </a:lnTo>
                  <a:lnTo>
                    <a:pt x="2997073" y="2620470"/>
                  </a:lnTo>
                  <a:lnTo>
                    <a:pt x="2962120" y="2646608"/>
                  </a:lnTo>
                  <a:lnTo>
                    <a:pt x="2924685" y="2669350"/>
                  </a:lnTo>
                  <a:lnTo>
                    <a:pt x="2884996" y="2688469"/>
                  </a:lnTo>
                  <a:lnTo>
                    <a:pt x="2843281" y="2703737"/>
                  </a:lnTo>
                  <a:lnTo>
                    <a:pt x="2799769" y="2714925"/>
                  </a:lnTo>
                  <a:lnTo>
                    <a:pt x="2754688" y="2721805"/>
                  </a:lnTo>
                  <a:lnTo>
                    <a:pt x="2708266" y="2724150"/>
                  </a:lnTo>
                  <a:lnTo>
                    <a:pt x="454034" y="2724150"/>
                  </a:lnTo>
                  <a:lnTo>
                    <a:pt x="407611" y="2721805"/>
                  </a:lnTo>
                  <a:lnTo>
                    <a:pt x="362530" y="2714925"/>
                  </a:lnTo>
                  <a:lnTo>
                    <a:pt x="319018" y="2703737"/>
                  </a:lnTo>
                  <a:lnTo>
                    <a:pt x="277303" y="2688469"/>
                  </a:lnTo>
                  <a:lnTo>
                    <a:pt x="237614" y="2669350"/>
                  </a:lnTo>
                  <a:lnTo>
                    <a:pt x="200179" y="2646608"/>
                  </a:lnTo>
                  <a:lnTo>
                    <a:pt x="165226" y="2620470"/>
                  </a:lnTo>
                  <a:lnTo>
                    <a:pt x="132983" y="2591166"/>
                  </a:lnTo>
                  <a:lnTo>
                    <a:pt x="103679" y="2558923"/>
                  </a:lnTo>
                  <a:lnTo>
                    <a:pt x="77541" y="2523970"/>
                  </a:lnTo>
                  <a:lnTo>
                    <a:pt x="54799" y="2486535"/>
                  </a:lnTo>
                  <a:lnTo>
                    <a:pt x="35680" y="2446846"/>
                  </a:lnTo>
                  <a:lnTo>
                    <a:pt x="20412" y="2405131"/>
                  </a:lnTo>
                  <a:lnTo>
                    <a:pt x="9224" y="2361619"/>
                  </a:lnTo>
                  <a:lnTo>
                    <a:pt x="2344" y="2316538"/>
                  </a:lnTo>
                  <a:lnTo>
                    <a:pt x="0" y="2270116"/>
                  </a:lnTo>
                  <a:lnTo>
                    <a:pt x="0" y="4540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38700" y="3471669"/>
              <a:ext cx="2228850" cy="15240"/>
            </a:xfrm>
            <a:custGeom>
              <a:avLst/>
              <a:gdLst/>
              <a:ahLst/>
              <a:cxnLst/>
              <a:rect l="l" t="t" r="r" b="b"/>
              <a:pathLst>
                <a:path w="2228850" h="15239">
                  <a:moveTo>
                    <a:pt x="0" y="14859"/>
                  </a:moveTo>
                  <a:lnTo>
                    <a:pt x="222885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697650" y="5164835"/>
            <a:ext cx="1142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0462" y="5234940"/>
            <a:ext cx="2256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69321" y="5559083"/>
            <a:ext cx="4422775" cy="975994"/>
            <a:chOff x="6469321" y="5559083"/>
            <a:chExt cx="4422775" cy="975994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9321" y="5626785"/>
              <a:ext cx="1182552" cy="7883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5158" y="5559083"/>
              <a:ext cx="2147082" cy="9754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7805" y="5688843"/>
              <a:ext cx="1324089" cy="66425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70178" y="3631692"/>
            <a:ext cx="1142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WAR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72781" y="4241292"/>
            <a:ext cx="1505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70031" y="2620102"/>
            <a:ext cx="1460074" cy="1608823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2036" y="2718308"/>
            <a:ext cx="545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Features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95" dirty="0">
                <a:solidFill>
                  <a:srgbClr val="202020"/>
                </a:solidFill>
              </a:rPr>
              <a:t>of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15" dirty="0">
                <a:solidFill>
                  <a:srgbClr val="202020"/>
                </a:solidFill>
              </a:rPr>
              <a:t>Spring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110" dirty="0">
                <a:solidFill>
                  <a:srgbClr val="202020"/>
                </a:solidFill>
              </a:rPr>
              <a:t>Boot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3143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5379" y="517651"/>
            <a:ext cx="197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404040"/>
                </a:solidFill>
              </a:rPr>
              <a:t>F</a:t>
            </a:r>
            <a:r>
              <a:rPr sz="3600" spc="120" dirty="0">
                <a:solidFill>
                  <a:srgbClr val="404040"/>
                </a:solidFill>
              </a:rPr>
              <a:t>e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75" dirty="0">
                <a:solidFill>
                  <a:srgbClr val="404040"/>
                </a:solidFill>
              </a:rPr>
              <a:t>u</a:t>
            </a:r>
            <a:r>
              <a:rPr sz="3600" spc="-195" dirty="0">
                <a:solidFill>
                  <a:srgbClr val="404040"/>
                </a:solidFill>
              </a:rPr>
              <a:t>r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2765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Starter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3070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Command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1146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57377" y="517651"/>
            <a:ext cx="558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404040"/>
                </a:solidFill>
              </a:rPr>
              <a:t>Automatic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Configuration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2538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saving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5260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libraries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5974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4088335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28448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spring-boot-starter-thymeleaf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4088335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28384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spring-boot-starter-data-jpa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329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R="440055"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spring-boot-starter-test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spring-boot-starter-web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75727" y="517651"/>
            <a:ext cx="4552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>
                <a:solidFill>
                  <a:srgbClr val="404040"/>
                </a:solidFill>
              </a:rPr>
              <a:t>S</a:t>
            </a:r>
            <a:r>
              <a:rPr sz="3600" spc="-55" dirty="0">
                <a:solidFill>
                  <a:srgbClr val="404040"/>
                </a:solidFill>
              </a:rPr>
              <a:t>t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D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125" dirty="0">
                <a:solidFill>
                  <a:srgbClr val="404040"/>
                </a:solidFill>
              </a:rPr>
              <a:t>p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25" dirty="0">
                <a:solidFill>
                  <a:srgbClr val="404040"/>
                </a:solidFill>
              </a:rPr>
              <a:t>d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50" dirty="0">
                <a:solidFill>
                  <a:srgbClr val="404040"/>
                </a:solidFill>
              </a:rPr>
              <a:t>c</a:t>
            </a:r>
            <a:r>
              <a:rPr sz="3600" spc="-15" dirty="0">
                <a:solidFill>
                  <a:srgbClr val="404040"/>
                </a:solidFill>
              </a:rPr>
              <a:t>y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35" y="1462532"/>
            <a:ext cx="7549515" cy="482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ts val="2845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ts val="2845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spring-web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5.1.8.RELEASE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/dependency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ts val="2845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ts val="2845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spring-webmvc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5.1.8.RELEASE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/dependency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742" y="517651"/>
            <a:ext cx="149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Sp</a:t>
            </a:r>
            <a:r>
              <a:rPr sz="3600" spc="-120" dirty="0">
                <a:solidFill>
                  <a:srgbClr val="404040"/>
                </a:solidFill>
              </a:rPr>
              <a:t>r</a:t>
            </a:r>
            <a:r>
              <a:rPr sz="3600" spc="-7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3817" y="2123947"/>
            <a:ext cx="9375140" cy="230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ts val="2845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ts val="2845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spring-boot-starter-web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&lt;version&gt;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2.1.5.RELEASE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&lt;/version&gt;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86000" y="517651"/>
            <a:ext cx="273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Spring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90" dirty="0">
                <a:solidFill>
                  <a:srgbClr val="404040"/>
                </a:solidFill>
              </a:rPr>
              <a:t>Boot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644" y="521715"/>
            <a:ext cx="4650740" cy="599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spring-boot-starter-test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scope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test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scope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425" y="750315"/>
            <a:ext cx="3738245" cy="312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3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Includes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testing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libraries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JUnit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Mockito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Hamcrest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2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core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444" y="750315"/>
            <a:ext cx="5323840" cy="430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spring-boot-starter-data-jpa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425" y="863091"/>
            <a:ext cx="4756785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11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Hibernate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6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JDBC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1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Transaction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7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Aspects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6501" y="545083"/>
            <a:ext cx="369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40" dirty="0"/>
              <a:t> </a:t>
            </a:r>
            <a:r>
              <a:rPr spc="10" dirty="0"/>
              <a:t>Spring</a:t>
            </a:r>
            <a:r>
              <a:rPr spc="-130" dirty="0"/>
              <a:t> </a:t>
            </a:r>
            <a:r>
              <a:rPr spc="85" dirty="0"/>
              <a:t>Boot</a:t>
            </a:r>
            <a:endParaRPr spc="85" dirty="0"/>
          </a:p>
        </p:txBody>
      </p:sp>
      <p:sp>
        <p:nvSpPr>
          <p:cNvPr id="4" name="object 4"/>
          <p:cNvSpPr txBox="1"/>
          <p:nvPr/>
        </p:nvSpPr>
        <p:spPr>
          <a:xfrm>
            <a:off x="5016500" y="913765"/>
            <a:ext cx="5576570" cy="55441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8925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starters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Bootstrapping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663825">
              <a:lnSpc>
                <a:spcPct val="163000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cc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27100">
              <a:lnSpc>
                <a:spcPct val="162000"/>
              </a:lnSpc>
              <a:spcBef>
                <a:spcPts val="1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Actuator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 spc="5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927100">
              <a:lnSpc>
                <a:spcPct val="162000"/>
              </a:lnSpc>
              <a:spcBef>
                <a:spcPts val="10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 Boot Dev </a:t>
            </a:r>
            <a:r>
              <a:rPr lang="en-US"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 </a:t>
            </a:r>
            <a:endParaRPr lang="en-US" sz="2400" spc="-2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 marR="927100">
              <a:lnSpc>
                <a:spcPct val="162000"/>
              </a:lnSpc>
              <a:spcBef>
                <a:spcPts val="10"/>
              </a:spcBef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Testing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994" y="750315"/>
            <a:ext cx="4650740" cy="430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775"/>
              </a:spcBef>
            </a:pP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spring-boot-starter-web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&lt;/dependency&gt;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6425" y="863091"/>
            <a:ext cx="4544695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34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8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7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Tomcat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6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Jackson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4673" y="517651"/>
            <a:ext cx="3614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Spring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90" dirty="0">
                <a:solidFill>
                  <a:srgbClr val="404040"/>
                </a:solidFill>
              </a:rPr>
              <a:t>Boot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CLI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3070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Command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5181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Groovy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scripts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2378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Rapid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prototyping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7124" y="517651"/>
            <a:ext cx="2011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solidFill>
                  <a:srgbClr val="404040"/>
                </a:solidFill>
              </a:rPr>
              <a:t>A</a:t>
            </a:r>
            <a:r>
              <a:rPr sz="3600" spc="235" dirty="0">
                <a:solidFill>
                  <a:srgbClr val="404040"/>
                </a:solidFill>
              </a:rPr>
              <a:t>c</a:t>
            </a:r>
            <a:r>
              <a:rPr sz="3600" spc="15" dirty="0">
                <a:solidFill>
                  <a:srgbClr val="404040"/>
                </a:solidFill>
              </a:rPr>
              <a:t>t</a:t>
            </a:r>
            <a:r>
              <a:rPr sz="3600" spc="-70" dirty="0">
                <a:solidFill>
                  <a:srgbClr val="404040"/>
                </a:solidFill>
              </a:rPr>
              <a:t>u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110" dirty="0">
                <a:solidFill>
                  <a:srgbClr val="404040"/>
                </a:solidFill>
              </a:rPr>
              <a:t>o</a:t>
            </a:r>
            <a:r>
              <a:rPr sz="3600" spc="-100" dirty="0">
                <a:solidFill>
                  <a:srgbClr val="404040"/>
                </a:solidFill>
              </a:rPr>
              <a:t>r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35737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running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4572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endpoints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JMX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71729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status,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loggers,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audit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events,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5" y="3209035"/>
            <a:ext cx="951992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https://github.com/StevenJoseph19/GS-Training</a:t>
            </a:r>
            <a:endParaRPr lang="en-US" altLang="en-US" spc="-5" dirty="0">
              <a:solidFill>
                <a:srgbClr val="FFFFFF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899407"/>
            <a:ext cx="5106670" cy="151193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GitHub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link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clone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lang="en-US" sz="24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and training materials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locally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What</a:t>
            </a:r>
            <a:r>
              <a:rPr spc="-140" dirty="0"/>
              <a:t> </a:t>
            </a:r>
            <a:r>
              <a:rPr spc="25" dirty="0"/>
              <a:t>we</a:t>
            </a:r>
            <a:r>
              <a:rPr spc="-145" dirty="0"/>
              <a:t> </a:t>
            </a:r>
            <a:r>
              <a:rPr spc="-40" dirty="0"/>
              <a:t>covered:</a:t>
            </a:r>
            <a:endParaRPr spc="-4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10" dirty="0"/>
              <a:t>Spring</a:t>
            </a:r>
            <a:r>
              <a:rPr spc="-165" dirty="0"/>
              <a:t> </a:t>
            </a:r>
            <a:r>
              <a:rPr spc="70" dirty="0"/>
              <a:t>Boot</a:t>
            </a:r>
            <a:endParaRPr spc="70" dirty="0"/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pc="-10" dirty="0"/>
              <a:t>Extension</a:t>
            </a:r>
            <a:r>
              <a:rPr spc="-145" dirty="0"/>
              <a:t> </a:t>
            </a:r>
            <a:r>
              <a:rPr spc="60" dirty="0"/>
              <a:t>of</a:t>
            </a:r>
            <a:r>
              <a:rPr spc="-140" dirty="0"/>
              <a:t> </a:t>
            </a:r>
            <a:r>
              <a:rPr spc="-10" dirty="0"/>
              <a:t>Spring</a:t>
            </a:r>
            <a:r>
              <a:rPr spc="-140" dirty="0"/>
              <a:t> </a:t>
            </a:r>
            <a:r>
              <a:rPr spc="-10" dirty="0"/>
              <a:t>Framework</a:t>
            </a:r>
            <a:endParaRPr spc="-10" dirty="0"/>
          </a:p>
          <a:p>
            <a:pPr marL="12700" marR="1547495">
              <a:lnSpc>
                <a:spcPts val="4700"/>
              </a:lnSpc>
              <a:spcBef>
                <a:spcPts val="365"/>
              </a:spcBef>
            </a:pPr>
            <a:r>
              <a:rPr spc="40" dirty="0"/>
              <a:t>Automatic</a:t>
            </a:r>
            <a:r>
              <a:rPr spc="-170" dirty="0"/>
              <a:t> </a:t>
            </a:r>
            <a:r>
              <a:rPr spc="25" dirty="0"/>
              <a:t>configuration </a:t>
            </a:r>
            <a:r>
              <a:rPr spc="-830" dirty="0"/>
              <a:t> </a:t>
            </a:r>
            <a:r>
              <a:rPr spc="-25" dirty="0"/>
              <a:t>Starter </a:t>
            </a:r>
            <a:r>
              <a:rPr spc="35" dirty="0"/>
              <a:t>dependencies </a:t>
            </a:r>
            <a:r>
              <a:rPr spc="40" dirty="0"/>
              <a:t> </a:t>
            </a:r>
            <a:r>
              <a:rPr spc="-5" dirty="0"/>
              <a:t>CLI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pc="45" dirty="0"/>
              <a:t>Actuator</a:t>
            </a:r>
            <a:endParaRPr spc="4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67379" y="2794179"/>
            <a:ext cx="1038959" cy="12177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4630" y="517651"/>
            <a:ext cx="4835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404040"/>
                </a:solidFill>
              </a:rPr>
              <a:t>TrackZilla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Case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Study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272" y="2616733"/>
            <a:ext cx="950418" cy="21770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7300" y="4808220"/>
            <a:ext cx="9886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Keysoft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6503" y="4003548"/>
            <a:ext cx="1258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93988" y="1688801"/>
            <a:ext cx="9515475" cy="4629150"/>
            <a:chOff x="2193988" y="1688801"/>
            <a:chExt cx="9515475" cy="4629150"/>
          </a:xfrm>
        </p:grpSpPr>
        <p:sp>
          <p:nvSpPr>
            <p:cNvPr id="8" name="object 8"/>
            <p:cNvSpPr/>
            <p:nvPr/>
          </p:nvSpPr>
          <p:spPr>
            <a:xfrm>
              <a:off x="2206688" y="1701501"/>
              <a:ext cx="9490075" cy="4603750"/>
            </a:xfrm>
            <a:custGeom>
              <a:avLst/>
              <a:gdLst/>
              <a:ahLst/>
              <a:cxnLst/>
              <a:rect l="l" t="t" r="r" b="b"/>
              <a:pathLst>
                <a:path w="9490075" h="4603750">
                  <a:moveTo>
                    <a:pt x="0" y="767286"/>
                  </a:moveTo>
                  <a:lnTo>
                    <a:pt x="1509" y="718762"/>
                  </a:lnTo>
                  <a:lnTo>
                    <a:pt x="5978" y="671039"/>
                  </a:lnTo>
                  <a:lnTo>
                    <a:pt x="13316" y="624209"/>
                  </a:lnTo>
                  <a:lnTo>
                    <a:pt x="23433" y="578360"/>
                  </a:lnTo>
                  <a:lnTo>
                    <a:pt x="36240" y="533583"/>
                  </a:lnTo>
                  <a:lnTo>
                    <a:pt x="51647" y="489968"/>
                  </a:lnTo>
                  <a:lnTo>
                    <a:pt x="69563" y="447604"/>
                  </a:lnTo>
                  <a:lnTo>
                    <a:pt x="89899" y="406581"/>
                  </a:lnTo>
                  <a:lnTo>
                    <a:pt x="112565" y="366989"/>
                  </a:lnTo>
                  <a:lnTo>
                    <a:pt x="137472" y="328919"/>
                  </a:lnTo>
                  <a:lnTo>
                    <a:pt x="164528" y="292459"/>
                  </a:lnTo>
                  <a:lnTo>
                    <a:pt x="193645" y="257701"/>
                  </a:lnTo>
                  <a:lnTo>
                    <a:pt x="224732" y="224733"/>
                  </a:lnTo>
                  <a:lnTo>
                    <a:pt x="257700" y="193645"/>
                  </a:lnTo>
                  <a:lnTo>
                    <a:pt x="292459" y="164528"/>
                  </a:lnTo>
                  <a:lnTo>
                    <a:pt x="328918" y="137472"/>
                  </a:lnTo>
                  <a:lnTo>
                    <a:pt x="366989" y="112565"/>
                  </a:lnTo>
                  <a:lnTo>
                    <a:pt x="406580" y="89899"/>
                  </a:lnTo>
                  <a:lnTo>
                    <a:pt x="447603" y="69563"/>
                  </a:lnTo>
                  <a:lnTo>
                    <a:pt x="489967" y="51647"/>
                  </a:lnTo>
                  <a:lnTo>
                    <a:pt x="533582" y="36240"/>
                  </a:lnTo>
                  <a:lnTo>
                    <a:pt x="578359" y="23433"/>
                  </a:lnTo>
                  <a:lnTo>
                    <a:pt x="624208" y="13316"/>
                  </a:lnTo>
                  <a:lnTo>
                    <a:pt x="671038" y="5978"/>
                  </a:lnTo>
                  <a:lnTo>
                    <a:pt x="718761" y="1509"/>
                  </a:lnTo>
                  <a:lnTo>
                    <a:pt x="767285" y="0"/>
                  </a:lnTo>
                  <a:lnTo>
                    <a:pt x="8722725" y="0"/>
                  </a:lnTo>
                  <a:lnTo>
                    <a:pt x="8771249" y="1509"/>
                  </a:lnTo>
                  <a:lnTo>
                    <a:pt x="8818971" y="5978"/>
                  </a:lnTo>
                  <a:lnTo>
                    <a:pt x="8865802" y="13316"/>
                  </a:lnTo>
                  <a:lnTo>
                    <a:pt x="8911650" y="23433"/>
                  </a:lnTo>
                  <a:lnTo>
                    <a:pt x="8956427" y="36240"/>
                  </a:lnTo>
                  <a:lnTo>
                    <a:pt x="9000043" y="51647"/>
                  </a:lnTo>
                  <a:lnTo>
                    <a:pt x="9042407" y="69563"/>
                  </a:lnTo>
                  <a:lnTo>
                    <a:pt x="9083429" y="89899"/>
                  </a:lnTo>
                  <a:lnTo>
                    <a:pt x="9123021" y="112565"/>
                  </a:lnTo>
                  <a:lnTo>
                    <a:pt x="9161091" y="137472"/>
                  </a:lnTo>
                  <a:lnTo>
                    <a:pt x="9197551" y="164528"/>
                  </a:lnTo>
                  <a:lnTo>
                    <a:pt x="9232310" y="193645"/>
                  </a:lnTo>
                  <a:lnTo>
                    <a:pt x="9265278" y="224733"/>
                  </a:lnTo>
                  <a:lnTo>
                    <a:pt x="9296365" y="257701"/>
                  </a:lnTo>
                  <a:lnTo>
                    <a:pt x="9325482" y="292459"/>
                  </a:lnTo>
                  <a:lnTo>
                    <a:pt x="9352538" y="328919"/>
                  </a:lnTo>
                  <a:lnTo>
                    <a:pt x="9377445" y="366989"/>
                  </a:lnTo>
                  <a:lnTo>
                    <a:pt x="9400111" y="406581"/>
                  </a:lnTo>
                  <a:lnTo>
                    <a:pt x="9420447" y="447604"/>
                  </a:lnTo>
                  <a:lnTo>
                    <a:pt x="9438364" y="489968"/>
                  </a:lnTo>
                  <a:lnTo>
                    <a:pt x="9453770" y="533583"/>
                  </a:lnTo>
                  <a:lnTo>
                    <a:pt x="9466577" y="578360"/>
                  </a:lnTo>
                  <a:lnTo>
                    <a:pt x="9476694" y="624209"/>
                  </a:lnTo>
                  <a:lnTo>
                    <a:pt x="9484032" y="671039"/>
                  </a:lnTo>
                  <a:lnTo>
                    <a:pt x="9488501" y="718762"/>
                  </a:lnTo>
                  <a:lnTo>
                    <a:pt x="9490011" y="767286"/>
                  </a:lnTo>
                  <a:lnTo>
                    <a:pt x="9490011" y="3836339"/>
                  </a:lnTo>
                  <a:lnTo>
                    <a:pt x="9488501" y="3884863"/>
                  </a:lnTo>
                  <a:lnTo>
                    <a:pt x="9484032" y="3932585"/>
                  </a:lnTo>
                  <a:lnTo>
                    <a:pt x="9476694" y="3979416"/>
                  </a:lnTo>
                  <a:lnTo>
                    <a:pt x="9466577" y="4025265"/>
                  </a:lnTo>
                  <a:lnTo>
                    <a:pt x="9453770" y="4070042"/>
                  </a:lnTo>
                  <a:lnTo>
                    <a:pt x="9438364" y="4113657"/>
                  </a:lnTo>
                  <a:lnTo>
                    <a:pt x="9420447" y="4156021"/>
                  </a:lnTo>
                  <a:lnTo>
                    <a:pt x="9400111" y="4197044"/>
                  </a:lnTo>
                  <a:lnTo>
                    <a:pt x="9377445" y="4236636"/>
                  </a:lnTo>
                  <a:lnTo>
                    <a:pt x="9352538" y="4274706"/>
                  </a:lnTo>
                  <a:lnTo>
                    <a:pt x="9325482" y="4311166"/>
                  </a:lnTo>
                  <a:lnTo>
                    <a:pt x="9296365" y="4345924"/>
                  </a:lnTo>
                  <a:lnTo>
                    <a:pt x="9265278" y="4378892"/>
                  </a:lnTo>
                  <a:lnTo>
                    <a:pt x="9232310" y="4409980"/>
                  </a:lnTo>
                  <a:lnTo>
                    <a:pt x="9197551" y="4439097"/>
                  </a:lnTo>
                  <a:lnTo>
                    <a:pt x="9161091" y="4466153"/>
                  </a:lnTo>
                  <a:lnTo>
                    <a:pt x="9123021" y="4491060"/>
                  </a:lnTo>
                  <a:lnTo>
                    <a:pt x="9083429" y="4513726"/>
                  </a:lnTo>
                  <a:lnTo>
                    <a:pt x="9042407" y="4534062"/>
                  </a:lnTo>
                  <a:lnTo>
                    <a:pt x="9000043" y="4551978"/>
                  </a:lnTo>
                  <a:lnTo>
                    <a:pt x="8956427" y="4567385"/>
                  </a:lnTo>
                  <a:lnTo>
                    <a:pt x="8911650" y="4580192"/>
                  </a:lnTo>
                  <a:lnTo>
                    <a:pt x="8865802" y="4590309"/>
                  </a:lnTo>
                  <a:lnTo>
                    <a:pt x="8818971" y="4597647"/>
                  </a:lnTo>
                  <a:lnTo>
                    <a:pt x="8771249" y="4602116"/>
                  </a:lnTo>
                  <a:lnTo>
                    <a:pt x="8722725" y="4603626"/>
                  </a:lnTo>
                  <a:lnTo>
                    <a:pt x="767285" y="4603626"/>
                  </a:lnTo>
                  <a:lnTo>
                    <a:pt x="718761" y="4602116"/>
                  </a:lnTo>
                  <a:lnTo>
                    <a:pt x="671038" y="4597647"/>
                  </a:lnTo>
                  <a:lnTo>
                    <a:pt x="624208" y="4590309"/>
                  </a:lnTo>
                  <a:lnTo>
                    <a:pt x="578359" y="4580192"/>
                  </a:lnTo>
                  <a:lnTo>
                    <a:pt x="533582" y="4567385"/>
                  </a:lnTo>
                  <a:lnTo>
                    <a:pt x="489967" y="4551978"/>
                  </a:lnTo>
                  <a:lnTo>
                    <a:pt x="447603" y="4534062"/>
                  </a:lnTo>
                  <a:lnTo>
                    <a:pt x="406580" y="4513726"/>
                  </a:lnTo>
                  <a:lnTo>
                    <a:pt x="366989" y="4491060"/>
                  </a:lnTo>
                  <a:lnTo>
                    <a:pt x="328918" y="4466153"/>
                  </a:lnTo>
                  <a:lnTo>
                    <a:pt x="292459" y="4439097"/>
                  </a:lnTo>
                  <a:lnTo>
                    <a:pt x="257700" y="4409980"/>
                  </a:lnTo>
                  <a:lnTo>
                    <a:pt x="224732" y="4378892"/>
                  </a:lnTo>
                  <a:lnTo>
                    <a:pt x="193645" y="4345924"/>
                  </a:lnTo>
                  <a:lnTo>
                    <a:pt x="164528" y="4311166"/>
                  </a:lnTo>
                  <a:lnTo>
                    <a:pt x="137472" y="4274706"/>
                  </a:lnTo>
                  <a:lnTo>
                    <a:pt x="112565" y="4236636"/>
                  </a:lnTo>
                  <a:lnTo>
                    <a:pt x="89899" y="4197044"/>
                  </a:lnTo>
                  <a:lnTo>
                    <a:pt x="69563" y="4156021"/>
                  </a:lnTo>
                  <a:lnTo>
                    <a:pt x="51647" y="4113657"/>
                  </a:lnTo>
                  <a:lnTo>
                    <a:pt x="36240" y="4070042"/>
                  </a:lnTo>
                  <a:lnTo>
                    <a:pt x="23433" y="4025265"/>
                  </a:lnTo>
                  <a:lnTo>
                    <a:pt x="13316" y="3979416"/>
                  </a:lnTo>
                  <a:lnTo>
                    <a:pt x="5978" y="3932585"/>
                  </a:lnTo>
                  <a:lnTo>
                    <a:pt x="1509" y="3884863"/>
                  </a:lnTo>
                  <a:lnTo>
                    <a:pt x="0" y="3836339"/>
                  </a:lnTo>
                  <a:lnTo>
                    <a:pt x="0" y="76728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8361" y="5238251"/>
              <a:ext cx="1854834" cy="9728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4527" y="2847754"/>
              <a:ext cx="1024212" cy="10242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86881" y="2533958"/>
              <a:ext cx="1194034" cy="12375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38764" y="3957828"/>
            <a:ext cx="1311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TrackZilla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748" y="3378708"/>
            <a:ext cx="2520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6059" y="5356860"/>
            <a:ext cx="1818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Ticket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74987" y="3793235"/>
            <a:ext cx="12585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93639" y="2023696"/>
            <a:ext cx="6341745" cy="3295650"/>
            <a:chOff x="3793639" y="2023696"/>
            <a:chExt cx="6341745" cy="32956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4730" y="2023696"/>
              <a:ext cx="1298658" cy="1295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1020" y="4023713"/>
              <a:ext cx="1298658" cy="129560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63766" y="3304985"/>
              <a:ext cx="459105" cy="0"/>
            </a:xfrm>
            <a:custGeom>
              <a:avLst/>
              <a:gdLst/>
              <a:ahLst/>
              <a:cxnLst/>
              <a:rect l="l" t="t" r="r" b="b"/>
              <a:pathLst>
                <a:path w="459104">
                  <a:moveTo>
                    <a:pt x="0" y="0"/>
                  </a:moveTo>
                  <a:lnTo>
                    <a:pt x="458582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06339" y="3359861"/>
              <a:ext cx="758190" cy="0"/>
            </a:xfrm>
            <a:custGeom>
              <a:avLst/>
              <a:gdLst/>
              <a:ahLst/>
              <a:cxnLst/>
              <a:rect l="l" t="t" r="r" b="b"/>
              <a:pathLst>
                <a:path w="758189">
                  <a:moveTo>
                    <a:pt x="0" y="0"/>
                  </a:moveTo>
                  <a:lnTo>
                    <a:pt x="758187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35131" y="2401387"/>
              <a:ext cx="1289685" cy="903605"/>
            </a:xfrm>
            <a:custGeom>
              <a:avLst/>
              <a:gdLst/>
              <a:ahLst/>
              <a:cxnLst/>
              <a:rect l="l" t="t" r="r" b="b"/>
              <a:pathLst>
                <a:path w="1289684" h="903604">
                  <a:moveTo>
                    <a:pt x="0" y="903598"/>
                  </a:moveTo>
                  <a:lnTo>
                    <a:pt x="435253" y="903598"/>
                  </a:lnTo>
                  <a:lnTo>
                    <a:pt x="435253" y="0"/>
                  </a:lnTo>
                  <a:lnTo>
                    <a:pt x="128960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45780" y="3472815"/>
              <a:ext cx="1245235" cy="1198880"/>
            </a:xfrm>
            <a:custGeom>
              <a:avLst/>
              <a:gdLst/>
              <a:ahLst/>
              <a:cxnLst/>
              <a:rect l="l" t="t" r="r" b="b"/>
              <a:pathLst>
                <a:path w="1245234" h="1198879">
                  <a:moveTo>
                    <a:pt x="0" y="0"/>
                  </a:moveTo>
                  <a:lnTo>
                    <a:pt x="451175" y="0"/>
                  </a:lnTo>
                  <a:lnTo>
                    <a:pt x="451175" y="1198703"/>
                  </a:lnTo>
                  <a:lnTo>
                    <a:pt x="1245241" y="11987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144891" y="2130304"/>
              <a:ext cx="551180" cy="3150235"/>
            </a:xfrm>
            <a:custGeom>
              <a:avLst/>
              <a:gdLst/>
              <a:ahLst/>
              <a:cxnLst/>
              <a:rect l="l" t="t" r="r" b="b"/>
              <a:pathLst>
                <a:path w="551179" h="3150235">
                  <a:moveTo>
                    <a:pt x="0" y="0"/>
                  </a:moveTo>
                  <a:lnTo>
                    <a:pt x="550886" y="0"/>
                  </a:lnTo>
                  <a:lnTo>
                    <a:pt x="550886" y="3149927"/>
                  </a:lnTo>
                  <a:lnTo>
                    <a:pt x="0" y="3149927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224200" y="3084067"/>
            <a:ext cx="351790" cy="1421765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89680" y="2547368"/>
            <a:ext cx="1055370" cy="2098675"/>
            <a:chOff x="8089680" y="2547368"/>
            <a:chExt cx="1055370" cy="2098675"/>
          </a:xfrm>
        </p:grpSpPr>
        <p:sp>
          <p:nvSpPr>
            <p:cNvPr id="26" name="object 26"/>
            <p:cNvSpPr/>
            <p:nvPr/>
          </p:nvSpPr>
          <p:spPr>
            <a:xfrm>
              <a:off x="8123391" y="2560068"/>
              <a:ext cx="1021715" cy="0"/>
            </a:xfrm>
            <a:custGeom>
              <a:avLst/>
              <a:gdLst/>
              <a:ahLst/>
              <a:cxnLst/>
              <a:rect l="l" t="t" r="r" b="b"/>
              <a:pathLst>
                <a:path w="1021715">
                  <a:moveTo>
                    <a:pt x="0" y="0"/>
                  </a:moveTo>
                  <a:lnTo>
                    <a:pt x="102150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089680" y="4633338"/>
              <a:ext cx="1021715" cy="0"/>
            </a:xfrm>
            <a:custGeom>
              <a:avLst/>
              <a:gdLst/>
              <a:ahLst/>
              <a:cxnLst/>
              <a:rect l="l" t="t" r="r" b="b"/>
              <a:pathLst>
                <a:path w="1021715">
                  <a:moveTo>
                    <a:pt x="0" y="0"/>
                  </a:moveTo>
                  <a:lnTo>
                    <a:pt x="1021501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4870" y="2718435"/>
            <a:ext cx="54622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202020"/>
                </a:solidFill>
              </a:rPr>
              <a:t>Setup and Installation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156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86673" y="517651"/>
            <a:ext cx="313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Starting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35" dirty="0">
                <a:solidFill>
                  <a:srgbClr val="404040"/>
                </a:solidFill>
              </a:rPr>
              <a:t>Point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199707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IntelliJ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8+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1491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2373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Framework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1609" y="2938347"/>
            <a:ext cx="909596" cy="9095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07" y="4021275"/>
            <a:ext cx="931098" cy="93109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857" y="5090557"/>
            <a:ext cx="931098" cy="93109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609" y="1881643"/>
            <a:ext cx="882649" cy="88265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0446" y="5594603"/>
            <a:ext cx="1567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Maven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3.0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9990" y="3061715"/>
            <a:ext cx="1191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+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478" y="3061715"/>
            <a:ext cx="1419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3850" y="5762244"/>
            <a:ext cx="401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5290" y="517651"/>
            <a:ext cx="291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04040"/>
                </a:solidFill>
              </a:rPr>
              <a:t>Prerequisites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9167" y="1980584"/>
            <a:ext cx="1032269" cy="10322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2140" y="1890146"/>
            <a:ext cx="975575" cy="10749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4470" y="4510651"/>
            <a:ext cx="803245" cy="12100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0828" y="4510651"/>
            <a:ext cx="1428948" cy="110982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75518" y="2718308"/>
            <a:ext cx="502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Spring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105" dirty="0">
                <a:solidFill>
                  <a:srgbClr val="202020"/>
                </a:solidFill>
              </a:rPr>
              <a:t>Boot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-5" dirty="0">
                <a:solidFill>
                  <a:srgbClr val="202020"/>
                </a:solidFill>
              </a:rPr>
              <a:t>Overview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488" y="448066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72326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Batch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2" y="448066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68072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AMQP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518" y="448066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58610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Session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6488" y="2602229"/>
            <a:ext cx="3429000" cy="1644014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53403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Security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1502" y="2602229"/>
            <a:ext cx="3429000" cy="1644014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0454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518" y="2602229"/>
            <a:ext cx="3429000" cy="1644014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250">
              <a:latin typeface="Times New Roman" panose="02020603050405020304"/>
              <a:cs typeface="Times New Roman" panose="02020603050405020304"/>
            </a:endParaRPr>
          </a:p>
          <a:p>
            <a:pPr marL="812165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MVC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02742" y="517651"/>
            <a:ext cx="149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Sp</a:t>
            </a:r>
            <a:r>
              <a:rPr sz="3600" spc="-120" dirty="0">
                <a:solidFill>
                  <a:srgbClr val="404040"/>
                </a:solidFill>
              </a:rPr>
              <a:t>r</a:t>
            </a:r>
            <a:r>
              <a:rPr sz="3600" spc="-7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706517" y="1341666"/>
            <a:ext cx="10779125" cy="102616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16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0"/>
              </a:spcBef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770" y="2620771"/>
            <a:ext cx="337312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XML</a:t>
            </a:r>
            <a:r>
              <a:rPr spc="-155" dirty="0"/>
              <a:t> </a:t>
            </a:r>
            <a:r>
              <a:rPr spc="55" dirty="0"/>
              <a:t>config</a:t>
            </a:r>
            <a:r>
              <a:rPr spc="-145" dirty="0"/>
              <a:t> </a:t>
            </a:r>
            <a:r>
              <a:rPr spc="15" dirty="0"/>
              <a:t>files</a:t>
            </a:r>
            <a:endParaRPr spc="15" dirty="0"/>
          </a:p>
          <a:p>
            <a:pPr marL="617855" marR="5080" indent="-605790" algn="r">
              <a:lnSpc>
                <a:spcPts val="4700"/>
              </a:lnSpc>
              <a:spcBef>
                <a:spcPts val="240"/>
              </a:spcBef>
            </a:pPr>
            <a:r>
              <a:rPr spc="20" dirty="0"/>
              <a:t>Configuration</a:t>
            </a:r>
            <a:r>
              <a:rPr spc="-150" dirty="0"/>
              <a:t> </a:t>
            </a:r>
            <a:r>
              <a:rPr spc="40" dirty="0"/>
              <a:t>needed </a:t>
            </a:r>
            <a:r>
              <a:rPr spc="-830" dirty="0"/>
              <a:t> </a:t>
            </a:r>
            <a:r>
              <a:rPr spc="40" dirty="0"/>
              <a:t>Annotation</a:t>
            </a:r>
            <a:r>
              <a:rPr spc="-165" dirty="0"/>
              <a:t> </a:t>
            </a:r>
            <a:r>
              <a:rPr spc="30" dirty="0"/>
              <a:t>based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5134797" y="3123691"/>
            <a:ext cx="568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Configuration</a:t>
            </a:r>
            <a:r>
              <a:rPr sz="3600" spc="-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Challenges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2777</Words>
  <Application>WPS Presentation</Application>
  <PresentationFormat>On-screen Show (4:3)</PresentationFormat>
  <Paragraphs>288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Verdana</vt:lpstr>
      <vt:lpstr>Lucida Sans Unicode</vt:lpstr>
      <vt:lpstr>Times New Roman</vt:lpstr>
      <vt:lpstr>Calibri</vt:lpstr>
      <vt:lpstr>Microsoft YaHei</vt:lpstr>
      <vt:lpstr>Arial Unicode MS</vt:lpstr>
      <vt:lpstr>Courier New</vt:lpstr>
      <vt:lpstr>Office Theme</vt:lpstr>
      <vt:lpstr>Spring Boot Fundamentals</vt:lpstr>
      <vt:lpstr>Features of Spring Boot</vt:lpstr>
      <vt:lpstr>TrackZilla Case Study</vt:lpstr>
      <vt:lpstr>Setup and Installation</vt:lpstr>
      <vt:lpstr>Starting Point</vt:lpstr>
      <vt:lpstr>Prerequisites</vt:lpstr>
      <vt:lpstr>Spring Boot Overview</vt:lpstr>
      <vt:lpstr>Spring</vt:lpstr>
      <vt:lpstr>Configuration needed  Annotation based</vt:lpstr>
      <vt:lpstr>Structure</vt:lpstr>
      <vt:lpstr>Simple Deployment</vt:lpstr>
      <vt:lpstr>Features of Spring Boot</vt:lpstr>
      <vt:lpstr>Features</vt:lpstr>
      <vt:lpstr>Automatic Configuration</vt:lpstr>
      <vt:lpstr>Starter Dependency</vt:lpstr>
      <vt:lpstr>Spring</vt:lpstr>
      <vt:lpstr>Spring Boot</vt:lpstr>
      <vt:lpstr>PowerPoint 演示文稿</vt:lpstr>
      <vt:lpstr>PowerPoint 演示文稿</vt:lpstr>
      <vt:lpstr>PowerPoint 演示文稿</vt:lpstr>
      <vt:lpstr>Spring Boot CLI</vt:lpstr>
      <vt:lpstr>Actuator</vt:lpstr>
      <vt:lpstr>https://github.com/StevenJoseph19/SpringBoot</vt:lpstr>
      <vt:lpstr>What we covered: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Fundamentals</dc:title>
  <dc:creator/>
  <cp:lastModifiedBy>Steve Sam</cp:lastModifiedBy>
  <cp:revision>7</cp:revision>
  <dcterms:created xsi:type="dcterms:W3CDTF">2021-10-21T13:30:00Z</dcterms:created>
  <dcterms:modified xsi:type="dcterms:W3CDTF">2025-06-03T12:56:52Z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1DD226E908AA4085ACD69FDB788F287A</vt:lpwstr>
  </property>
  <property fmtid="{D5CDD505-2E9C-101B-9397-08002B2CF9AE}" pid="3" name="KSOProductBuildVer">
    <vt:lpwstr>1033-12.2.0.21179</vt:lpwstr>
  </property>
</Properties>
</file>