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0636" y="2722118"/>
            <a:ext cx="54540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5" dirty="0">
                <a:solidFill>
                  <a:srgbClr val="202020"/>
                </a:solidFill>
              </a:rPr>
              <a:t>Course Overview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Object 7"/>
          <p:cNvGraphicFramePr/>
          <p:nvPr/>
        </p:nvGraphicFramePr>
        <p:xfrm>
          <a:off x="1696720" y="981710"/>
          <a:ext cx="9385300" cy="489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791575" imgH="4591050" progId="Paint.Picture">
                  <p:embed/>
                </p:oleObj>
              </mc:Choice>
              <mc:Fallback>
                <p:oleObj name="" r:id="rId1" imgW="8791575" imgH="45910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6720" y="981710"/>
                        <a:ext cx="9385300" cy="489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3905" y="1167765"/>
            <a:ext cx="10589895" cy="5038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035" y="1217295"/>
            <a:ext cx="10362565" cy="5139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808355" y="838835"/>
          <a:ext cx="10358120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9944100" imgH="5172075" progId="Paint.Picture">
                  <p:embed/>
                </p:oleObj>
              </mc:Choice>
              <mc:Fallback>
                <p:oleObj name="" r:id="rId1" imgW="9944100" imgH="51720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8355" y="838835"/>
                        <a:ext cx="10358120" cy="538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38200" y="937895"/>
          <a:ext cx="10448925" cy="526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91775" imgH="5238750" progId="Paint.Picture">
                  <p:embed/>
                </p:oleObj>
              </mc:Choice>
              <mc:Fallback>
                <p:oleObj name="" r:id="rId1" imgW="10391775" imgH="52387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937895"/>
                        <a:ext cx="10448925" cy="5267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988695"/>
            <a:ext cx="10741660" cy="5210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Features of Spring Boot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5</cp:revision>
  <dcterms:created xsi:type="dcterms:W3CDTF">2021-10-21T13:30:01Z</dcterms:created>
  <dcterms:modified xsi:type="dcterms:W3CDTF">2021-10-21T13:44:28Z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19A81666AB864CD688006DBF5F2CDD08</vt:lpwstr>
  </property>
  <property fmtid="{D5CDD505-2E9C-101B-9397-08002B2CF9AE}" pid="3" name="KSOProductBuildVer">
    <vt:lpwstr>1033-11.2.0.10323</vt:lpwstr>
  </property>
</Properties>
</file>