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1" y="2718308"/>
            <a:ext cx="10620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8" y="2005076"/>
            <a:ext cx="10804363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7100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30" dirty="0">
                <a:solidFill>
                  <a:srgbClr val="171717"/>
                </a:solidFill>
              </a:rPr>
              <a:t>T</a:t>
            </a:r>
            <a:r>
              <a:rPr sz="4500" spc="-60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466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Integration</a:t>
            </a:r>
            <a:r>
              <a:rPr spc="-254" dirty="0"/>
              <a:t> </a:t>
            </a:r>
            <a:r>
              <a:rPr spc="-110" dirty="0"/>
              <a:t>Tests</a:t>
            </a:r>
            <a:endParaRPr spc="-1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75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99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186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975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7537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06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@SpringBootTest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471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Locates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06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@SpringBootTest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28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287147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Unit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testing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-15" dirty="0">
                <a:solidFill>
                  <a:srgbClr val="F05A28"/>
                </a:solidFill>
              </a:rPr>
              <a:t>Integration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testing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@WebMvcTest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@SpringBootTest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705859"/>
            <a:ext cx="52374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MockMVC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0825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TestRestTemplate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75" dirty="0"/>
              <a:t> </a:t>
            </a:r>
            <a:r>
              <a:rPr spc="30" dirty="0"/>
              <a:t>Completion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35811"/>
            <a:ext cx="32042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benefits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Initializr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2227579"/>
            <a:ext cx="2394585" cy="342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Actuator</a:t>
            </a:r>
            <a:endParaRPr sz="2400" spc="4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lang="en-US"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 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483867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05A28"/>
                </a:solidFill>
              </a:rPr>
              <a:t>T</a:t>
            </a:r>
            <a:r>
              <a:rPr sz="2400" spc="40" dirty="0">
                <a:solidFill>
                  <a:srgbClr val="F05A28"/>
                </a:solidFill>
              </a:rPr>
              <a:t>e</a:t>
            </a:r>
            <a:r>
              <a:rPr sz="2400" spc="-80" dirty="0">
                <a:solidFill>
                  <a:srgbClr val="F05A28"/>
                </a:solidFill>
              </a:rPr>
              <a:t>s</a:t>
            </a:r>
            <a:r>
              <a:rPr sz="2400" spc="35" dirty="0">
                <a:solidFill>
                  <a:srgbClr val="F05A28"/>
                </a:solidFill>
              </a:rPr>
              <a:t>t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-40" dirty="0">
                <a:solidFill>
                  <a:srgbClr val="F05A28"/>
                </a:solidFill>
              </a:rPr>
              <a:t>n</a:t>
            </a:r>
            <a:r>
              <a:rPr sz="2400" spc="110" dirty="0">
                <a:solidFill>
                  <a:srgbClr val="F05A28"/>
                </a:solidFill>
              </a:rPr>
              <a:t>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849627"/>
            <a:ext cx="3027680" cy="32899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@WebMvcTest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environment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TestRestTemplate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9432" y="2718308"/>
            <a:ext cx="164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Testing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8" y="2005076"/>
            <a:ext cx="95580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spring-boot-starter-test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7295" y="2718308"/>
            <a:ext cx="223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Unit</a:t>
            </a:r>
            <a:r>
              <a:rPr spc="-280" dirty="0"/>
              <a:t> </a:t>
            </a:r>
            <a:r>
              <a:rPr spc="-110" dirty="0"/>
              <a:t>Tests</a:t>
            </a:r>
            <a:endParaRPr spc="-1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1397" y="517651"/>
            <a:ext cx="222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Unit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125" dirty="0">
                <a:solidFill>
                  <a:srgbClr val="404040"/>
                </a:solidFill>
              </a:rPr>
              <a:t>Tests</a:t>
            </a:r>
            <a:endParaRPr spc="-125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42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608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6207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@MockBean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04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layer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429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104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@Controller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6056" y="517651"/>
            <a:ext cx="333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@WebMvcTest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323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4476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7353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Speeds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portion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Presentation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Office Theme</vt:lpstr>
      <vt:lpstr>Testing with Spring Boot</vt:lpstr>
      <vt:lpstr>Testing</vt:lpstr>
      <vt:lpstr>Testing</vt:lpstr>
      <vt:lpstr>Dependencies</vt:lpstr>
      <vt:lpstr>Unit Tests</vt:lpstr>
      <vt:lpstr>Unit Tests</vt:lpstr>
      <vt:lpstr>PowerPoint 演示文稿</vt:lpstr>
      <vt:lpstr>@WebMvcTest</vt:lpstr>
      <vt:lpstr>PowerPoint 演示文稿</vt:lpstr>
      <vt:lpstr>Integration Tests</vt:lpstr>
      <vt:lpstr>Integration Tests</vt:lpstr>
      <vt:lpstr>PowerPoint 演示文稿</vt:lpstr>
      <vt:lpstr>PowerPoint 演示文稿</vt:lpstr>
      <vt:lpstr>PowerPoint 演示文稿</vt:lpstr>
      <vt:lpstr>Integration testing  @WebMvcTest  @SpringBootTest</vt:lpstr>
      <vt:lpstr>Course Completion</vt:lpstr>
      <vt:lpstr>Spring Initializr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Spring Boot</dc:title>
  <dc:creator/>
  <cp:lastModifiedBy>Steve Sam</cp:lastModifiedBy>
  <cp:revision>4</cp:revision>
  <dcterms:created xsi:type="dcterms:W3CDTF">2021-10-24T13:27:00Z</dcterms:created>
  <dcterms:modified xsi:type="dcterms:W3CDTF">2025-06-05T06:35:05Z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9EE75577249A4F1F86882556632E93D4</vt:lpwstr>
  </property>
  <property fmtid="{D5CDD505-2E9C-101B-9397-08002B2CF9AE}" pid="3" name="KSOProductBuildVer">
    <vt:lpwstr>1033-12.2.0.21179</vt:lpwstr>
  </property>
</Properties>
</file>