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BF769-0DDB-4FBB-88E2-EBC47D9E09FC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788B2-1A08-4317-A63C-3EE02A52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8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15336" y="754380"/>
            <a:ext cx="505732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9652-D94F-4197-838B-4C2FF141561B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3DD51-C235-431D-8255-A5F7BC4A8BDB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79740" y="2161540"/>
            <a:ext cx="7204709" cy="707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1717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537700" y="2161540"/>
            <a:ext cx="6288405" cy="707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05A2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5712-2B2B-4AD2-9CA1-0F2483405552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E075-81A5-489A-A30A-79D4A6C0A1AC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5829-152C-4579-8C53-E18CB98CB1F0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1856" y="754380"/>
            <a:ext cx="636428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1850" y="3656772"/>
            <a:ext cx="9084299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1F8C-50C2-46AC-B1FE-603CB9712F7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250759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175" dirty="0">
                <a:latin typeface="Tahoma"/>
                <a:cs typeface="Tahoma"/>
              </a:rPr>
              <a:t>W</a:t>
            </a:r>
            <a:r>
              <a:rPr sz="6800" spc="155" dirty="0">
                <a:latin typeface="Tahoma"/>
                <a:cs typeface="Tahoma"/>
              </a:rPr>
              <a:t>o</a:t>
            </a:r>
            <a:r>
              <a:rPr sz="6800" spc="-90" dirty="0">
                <a:latin typeface="Tahoma"/>
                <a:cs typeface="Tahoma"/>
              </a:rPr>
              <a:t>r</a:t>
            </a:r>
            <a:r>
              <a:rPr sz="6800" spc="-295" dirty="0">
                <a:latin typeface="Tahoma"/>
                <a:cs typeface="Tahoma"/>
              </a:rPr>
              <a:t>k</a:t>
            </a:r>
            <a:r>
              <a:rPr sz="6800" spc="-110" dirty="0">
                <a:latin typeface="Tahoma"/>
                <a:cs typeface="Tahoma"/>
              </a:rPr>
              <a:t>i</a:t>
            </a:r>
            <a:r>
              <a:rPr sz="6800" spc="130" dirty="0">
                <a:latin typeface="Tahoma"/>
                <a:cs typeface="Tahoma"/>
              </a:rPr>
              <a:t>n</a:t>
            </a:r>
            <a:r>
              <a:rPr sz="6800" spc="204" dirty="0">
                <a:latin typeface="Tahoma"/>
                <a:cs typeface="Tahoma"/>
              </a:rPr>
              <a:t>g</a:t>
            </a:r>
            <a:r>
              <a:rPr sz="6800" spc="-480" dirty="0">
                <a:latin typeface="Tahoma"/>
                <a:cs typeface="Tahoma"/>
              </a:rPr>
              <a:t> </a:t>
            </a:r>
            <a:r>
              <a:rPr sz="6800" spc="-335" dirty="0">
                <a:latin typeface="Tahoma"/>
                <a:cs typeface="Tahoma"/>
              </a:rPr>
              <a:t>w</a:t>
            </a:r>
            <a:r>
              <a:rPr sz="6800" spc="-114" dirty="0">
                <a:latin typeface="Tahoma"/>
                <a:cs typeface="Tahoma"/>
              </a:rPr>
              <a:t>i</a:t>
            </a:r>
            <a:r>
              <a:rPr sz="6800" spc="160" dirty="0">
                <a:latin typeface="Tahoma"/>
                <a:cs typeface="Tahoma"/>
              </a:rPr>
              <a:t>t</a:t>
            </a:r>
            <a:r>
              <a:rPr sz="6800" spc="130" dirty="0">
                <a:latin typeface="Tahoma"/>
                <a:cs typeface="Tahoma"/>
              </a:rPr>
              <a:t>h</a:t>
            </a:r>
            <a:r>
              <a:rPr sz="6800" spc="-475" dirty="0">
                <a:latin typeface="Tahoma"/>
                <a:cs typeface="Tahoma"/>
              </a:rPr>
              <a:t> </a:t>
            </a:r>
            <a:r>
              <a:rPr sz="6800" spc="60" dirty="0">
                <a:latin typeface="Tahoma"/>
                <a:cs typeface="Tahoma"/>
              </a:rPr>
              <a:t>S</a:t>
            </a:r>
            <a:r>
              <a:rPr sz="6800" spc="160" dirty="0">
                <a:latin typeface="Tahoma"/>
                <a:cs typeface="Tahoma"/>
              </a:rPr>
              <a:t>t</a:t>
            </a:r>
            <a:r>
              <a:rPr sz="6800" spc="-90" dirty="0">
                <a:latin typeface="Tahoma"/>
                <a:cs typeface="Tahoma"/>
              </a:rPr>
              <a:t>r</a:t>
            </a:r>
            <a:r>
              <a:rPr sz="6800" spc="225" dirty="0">
                <a:latin typeface="Tahoma"/>
                <a:cs typeface="Tahoma"/>
              </a:rPr>
              <a:t>e</a:t>
            </a:r>
            <a:r>
              <a:rPr sz="6800" dirty="0">
                <a:latin typeface="Tahoma"/>
                <a:cs typeface="Tahoma"/>
              </a:rPr>
              <a:t>a</a:t>
            </a:r>
            <a:r>
              <a:rPr sz="6800" spc="-55" dirty="0">
                <a:latin typeface="Tahoma"/>
                <a:cs typeface="Tahoma"/>
              </a:rPr>
              <a:t>m</a:t>
            </a:r>
            <a:r>
              <a:rPr sz="6800" spc="65" dirty="0">
                <a:latin typeface="Tahoma"/>
                <a:cs typeface="Tahoma"/>
              </a:rPr>
              <a:t>s</a:t>
            </a:r>
            <a:r>
              <a:rPr sz="6800" spc="-480" dirty="0">
                <a:latin typeface="Tahoma"/>
                <a:cs typeface="Tahoma"/>
              </a:rPr>
              <a:t> </a:t>
            </a:r>
            <a:r>
              <a:rPr sz="6800" spc="-105" dirty="0">
                <a:latin typeface="Tahoma"/>
                <a:cs typeface="Tahoma"/>
              </a:rPr>
              <a:t>–</a:t>
            </a:r>
            <a:r>
              <a:rPr sz="6800" spc="-475" dirty="0">
                <a:latin typeface="Tahoma"/>
                <a:cs typeface="Tahoma"/>
              </a:rPr>
              <a:t> </a:t>
            </a:r>
            <a:r>
              <a:rPr sz="6800" spc="-280" dirty="0">
                <a:latin typeface="Tahoma"/>
                <a:cs typeface="Tahoma"/>
              </a:rPr>
              <a:t>I</a:t>
            </a:r>
            <a:r>
              <a:rPr sz="6800" spc="-409" dirty="0">
                <a:latin typeface="Tahoma"/>
                <a:cs typeface="Tahoma"/>
              </a:rPr>
              <a:t>n</a:t>
            </a:r>
            <a:r>
              <a:rPr sz="6800" spc="-470" dirty="0">
                <a:latin typeface="Tahoma"/>
                <a:cs typeface="Tahoma"/>
              </a:rPr>
              <a:t> </a:t>
            </a:r>
            <a:r>
              <a:rPr sz="6800" spc="-20" dirty="0">
                <a:latin typeface="Tahoma"/>
                <a:cs typeface="Tahoma"/>
              </a:rPr>
              <a:t>D</a:t>
            </a:r>
            <a:r>
              <a:rPr sz="6800" spc="225" dirty="0">
                <a:latin typeface="Tahoma"/>
                <a:cs typeface="Tahoma"/>
              </a:rPr>
              <a:t>e</a:t>
            </a:r>
            <a:r>
              <a:rPr sz="6800" spc="285" dirty="0">
                <a:latin typeface="Tahoma"/>
                <a:cs typeface="Tahoma"/>
              </a:rPr>
              <a:t>p</a:t>
            </a:r>
            <a:r>
              <a:rPr sz="6800" spc="160" dirty="0">
                <a:latin typeface="Tahoma"/>
                <a:cs typeface="Tahoma"/>
              </a:rPr>
              <a:t>t</a:t>
            </a:r>
            <a:r>
              <a:rPr sz="6800" spc="130" dirty="0">
                <a:latin typeface="Tahoma"/>
                <a:cs typeface="Tahoma"/>
              </a:rPr>
              <a:t>h</a:t>
            </a:r>
            <a:endParaRPr sz="6800">
              <a:latin typeface="Tahoma"/>
              <a:cs typeface="Tahom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FD0E-ED56-DD7A-8027-D4EEEC13F0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5938" y="4059428"/>
            <a:ext cx="80270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" dirty="0"/>
              <a:t>Working</a:t>
            </a:r>
            <a:r>
              <a:rPr sz="6000" spc="-160" dirty="0"/>
              <a:t> </a:t>
            </a:r>
            <a:r>
              <a:rPr sz="6000" spc="85" dirty="0"/>
              <a:t>with</a:t>
            </a:r>
            <a:r>
              <a:rPr sz="6000" spc="-155" dirty="0"/>
              <a:t> </a:t>
            </a:r>
            <a:r>
              <a:rPr sz="6000" spc="50" dirty="0"/>
              <a:t>Collectors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9BEF51-BF9A-6496-3FAE-258B8202B6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8753" y="4124319"/>
            <a:ext cx="9028430" cy="4853305"/>
            <a:chOff x="5148753" y="4124319"/>
            <a:chExt cx="9028430" cy="4853305"/>
          </a:xfrm>
        </p:grpSpPr>
        <p:sp>
          <p:nvSpPr>
            <p:cNvPr id="3" name="object 3"/>
            <p:cNvSpPr/>
            <p:nvPr/>
          </p:nvSpPr>
          <p:spPr>
            <a:xfrm>
              <a:off x="5174153" y="4149719"/>
              <a:ext cx="8977630" cy="4802505"/>
            </a:xfrm>
            <a:custGeom>
              <a:avLst/>
              <a:gdLst/>
              <a:ahLst/>
              <a:cxnLst/>
              <a:rect l="l" t="t" r="r" b="b"/>
              <a:pathLst>
                <a:path w="8977630" h="4802505">
                  <a:moveTo>
                    <a:pt x="8977214" y="0"/>
                  </a:moveTo>
                  <a:lnTo>
                    <a:pt x="0" y="0"/>
                  </a:lnTo>
                  <a:lnTo>
                    <a:pt x="0" y="4802122"/>
                  </a:lnTo>
                  <a:lnTo>
                    <a:pt x="8977214" y="4802122"/>
                  </a:lnTo>
                  <a:lnTo>
                    <a:pt x="897721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4153" y="4149719"/>
              <a:ext cx="8977630" cy="4802505"/>
            </a:xfrm>
            <a:custGeom>
              <a:avLst/>
              <a:gdLst/>
              <a:ahLst/>
              <a:cxnLst/>
              <a:rect l="l" t="t" r="r" b="b"/>
              <a:pathLst>
                <a:path w="8977630" h="4802505">
                  <a:moveTo>
                    <a:pt x="0" y="0"/>
                  </a:moveTo>
                  <a:lnTo>
                    <a:pt x="8977210" y="0"/>
                  </a:lnTo>
                  <a:lnTo>
                    <a:pt x="8977210" y="4802123"/>
                  </a:lnTo>
                  <a:lnTo>
                    <a:pt x="0" y="4802123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1927" y="754380"/>
            <a:ext cx="6245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Collector</a:t>
            </a:r>
            <a:r>
              <a:rPr spc="-180" dirty="0"/>
              <a:t> </a:t>
            </a:r>
            <a:r>
              <a:rPr spc="4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76779" y="4407753"/>
            <a:ext cx="241998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925"/>
              </a:spcBef>
            </a:pP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Supplier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9777" y="2136131"/>
            <a:ext cx="9273540" cy="5156835"/>
            <a:chOff x="1409777" y="2136131"/>
            <a:chExt cx="9273540" cy="51568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889" y="5805881"/>
              <a:ext cx="1193190" cy="14869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10285" y="5210413"/>
              <a:ext cx="152400" cy="595630"/>
            </a:xfrm>
            <a:custGeom>
              <a:avLst/>
              <a:gdLst/>
              <a:ahLst/>
              <a:cxnLst/>
              <a:rect l="l" t="t" r="r" b="b"/>
              <a:pathLst>
                <a:path w="152400" h="595629">
                  <a:moveTo>
                    <a:pt x="76198" y="0"/>
                  </a:moveTo>
                  <a:lnTo>
                    <a:pt x="66312" y="1996"/>
                  </a:lnTo>
                  <a:lnTo>
                    <a:pt x="58238" y="7439"/>
                  </a:lnTo>
                  <a:lnTo>
                    <a:pt x="52794" y="15513"/>
                  </a:lnTo>
                  <a:lnTo>
                    <a:pt x="50798" y="25450"/>
                  </a:lnTo>
                  <a:lnTo>
                    <a:pt x="52794" y="35337"/>
                  </a:lnTo>
                  <a:lnTo>
                    <a:pt x="58238" y="43411"/>
                  </a:lnTo>
                  <a:lnTo>
                    <a:pt x="66312" y="48854"/>
                  </a:lnTo>
                  <a:lnTo>
                    <a:pt x="76198" y="50850"/>
                  </a:lnTo>
                  <a:lnTo>
                    <a:pt x="86085" y="48854"/>
                  </a:lnTo>
                  <a:lnTo>
                    <a:pt x="94159" y="43411"/>
                  </a:lnTo>
                  <a:lnTo>
                    <a:pt x="99602" y="35337"/>
                  </a:lnTo>
                  <a:lnTo>
                    <a:pt x="101598" y="25400"/>
                  </a:lnTo>
                  <a:lnTo>
                    <a:pt x="99602" y="15513"/>
                  </a:lnTo>
                  <a:lnTo>
                    <a:pt x="94159" y="7439"/>
                  </a:lnTo>
                  <a:lnTo>
                    <a:pt x="86085" y="1996"/>
                  </a:lnTo>
                  <a:lnTo>
                    <a:pt x="76198" y="0"/>
                  </a:lnTo>
                  <a:close/>
                </a:path>
                <a:path w="152400" h="595629">
                  <a:moveTo>
                    <a:pt x="76198" y="101650"/>
                  </a:moveTo>
                  <a:lnTo>
                    <a:pt x="66312" y="103646"/>
                  </a:lnTo>
                  <a:lnTo>
                    <a:pt x="58238" y="109090"/>
                  </a:lnTo>
                  <a:lnTo>
                    <a:pt x="52794" y="117163"/>
                  </a:lnTo>
                  <a:lnTo>
                    <a:pt x="50798" y="127101"/>
                  </a:lnTo>
                  <a:lnTo>
                    <a:pt x="52794" y="136988"/>
                  </a:lnTo>
                  <a:lnTo>
                    <a:pt x="58238" y="145062"/>
                  </a:lnTo>
                  <a:lnTo>
                    <a:pt x="66312" y="150505"/>
                  </a:lnTo>
                  <a:lnTo>
                    <a:pt x="76198" y="152501"/>
                  </a:lnTo>
                  <a:lnTo>
                    <a:pt x="86085" y="150505"/>
                  </a:lnTo>
                  <a:lnTo>
                    <a:pt x="94159" y="145062"/>
                  </a:lnTo>
                  <a:lnTo>
                    <a:pt x="99602" y="136988"/>
                  </a:lnTo>
                  <a:lnTo>
                    <a:pt x="101598" y="127050"/>
                  </a:lnTo>
                  <a:lnTo>
                    <a:pt x="99602" y="117163"/>
                  </a:lnTo>
                  <a:lnTo>
                    <a:pt x="94159" y="109090"/>
                  </a:lnTo>
                  <a:lnTo>
                    <a:pt x="86085" y="103646"/>
                  </a:lnTo>
                  <a:lnTo>
                    <a:pt x="76198" y="101650"/>
                  </a:lnTo>
                  <a:close/>
                </a:path>
                <a:path w="152400" h="595629">
                  <a:moveTo>
                    <a:pt x="76200" y="203301"/>
                  </a:moveTo>
                  <a:lnTo>
                    <a:pt x="66313" y="205297"/>
                  </a:lnTo>
                  <a:lnTo>
                    <a:pt x="58239" y="210740"/>
                  </a:lnTo>
                  <a:lnTo>
                    <a:pt x="52796" y="218814"/>
                  </a:lnTo>
                  <a:lnTo>
                    <a:pt x="50800" y="228752"/>
                  </a:lnTo>
                  <a:lnTo>
                    <a:pt x="52796" y="238639"/>
                  </a:lnTo>
                  <a:lnTo>
                    <a:pt x="58239" y="246713"/>
                  </a:lnTo>
                  <a:lnTo>
                    <a:pt x="66313" y="252156"/>
                  </a:lnTo>
                  <a:lnTo>
                    <a:pt x="76200" y="254152"/>
                  </a:lnTo>
                  <a:lnTo>
                    <a:pt x="86086" y="252156"/>
                  </a:lnTo>
                  <a:lnTo>
                    <a:pt x="94160" y="246713"/>
                  </a:lnTo>
                  <a:lnTo>
                    <a:pt x="99603" y="238639"/>
                  </a:lnTo>
                  <a:lnTo>
                    <a:pt x="101600" y="228701"/>
                  </a:lnTo>
                  <a:lnTo>
                    <a:pt x="99603" y="218814"/>
                  </a:lnTo>
                  <a:lnTo>
                    <a:pt x="94160" y="210740"/>
                  </a:lnTo>
                  <a:lnTo>
                    <a:pt x="86086" y="205297"/>
                  </a:lnTo>
                  <a:lnTo>
                    <a:pt x="76200" y="203301"/>
                  </a:lnTo>
                  <a:close/>
                </a:path>
                <a:path w="152400" h="595629">
                  <a:moveTo>
                    <a:pt x="76200" y="304952"/>
                  </a:moveTo>
                  <a:lnTo>
                    <a:pt x="66313" y="306948"/>
                  </a:lnTo>
                  <a:lnTo>
                    <a:pt x="58239" y="312391"/>
                  </a:lnTo>
                  <a:lnTo>
                    <a:pt x="52796" y="320465"/>
                  </a:lnTo>
                  <a:lnTo>
                    <a:pt x="50800" y="330403"/>
                  </a:lnTo>
                  <a:lnTo>
                    <a:pt x="52796" y="340290"/>
                  </a:lnTo>
                  <a:lnTo>
                    <a:pt x="58239" y="348363"/>
                  </a:lnTo>
                  <a:lnTo>
                    <a:pt x="66313" y="353807"/>
                  </a:lnTo>
                  <a:lnTo>
                    <a:pt x="76200" y="355803"/>
                  </a:lnTo>
                  <a:lnTo>
                    <a:pt x="86086" y="353807"/>
                  </a:lnTo>
                  <a:lnTo>
                    <a:pt x="94160" y="348363"/>
                  </a:lnTo>
                  <a:lnTo>
                    <a:pt x="99603" y="340290"/>
                  </a:lnTo>
                  <a:lnTo>
                    <a:pt x="101600" y="330352"/>
                  </a:lnTo>
                  <a:lnTo>
                    <a:pt x="99603" y="320465"/>
                  </a:lnTo>
                  <a:lnTo>
                    <a:pt x="94160" y="312391"/>
                  </a:lnTo>
                  <a:lnTo>
                    <a:pt x="86086" y="306948"/>
                  </a:lnTo>
                  <a:lnTo>
                    <a:pt x="76200" y="304952"/>
                  </a:lnTo>
                  <a:close/>
                </a:path>
                <a:path w="152400" h="595629">
                  <a:moveTo>
                    <a:pt x="53556" y="443068"/>
                  </a:moveTo>
                  <a:lnTo>
                    <a:pt x="0" y="443068"/>
                  </a:lnTo>
                  <a:lnTo>
                    <a:pt x="76200" y="595468"/>
                  </a:lnTo>
                  <a:lnTo>
                    <a:pt x="145206" y="457453"/>
                  </a:lnTo>
                  <a:lnTo>
                    <a:pt x="76200" y="457453"/>
                  </a:lnTo>
                  <a:lnTo>
                    <a:pt x="66313" y="455457"/>
                  </a:lnTo>
                  <a:lnTo>
                    <a:pt x="58239" y="450014"/>
                  </a:lnTo>
                  <a:lnTo>
                    <a:pt x="53556" y="443068"/>
                  </a:lnTo>
                  <a:close/>
                </a:path>
                <a:path w="152400" h="595629">
                  <a:moveTo>
                    <a:pt x="98844" y="443067"/>
                  </a:moveTo>
                  <a:lnTo>
                    <a:pt x="53556" y="443068"/>
                  </a:lnTo>
                  <a:lnTo>
                    <a:pt x="58239" y="450014"/>
                  </a:lnTo>
                  <a:lnTo>
                    <a:pt x="66313" y="455457"/>
                  </a:lnTo>
                  <a:lnTo>
                    <a:pt x="76200" y="457453"/>
                  </a:lnTo>
                  <a:lnTo>
                    <a:pt x="86086" y="455457"/>
                  </a:lnTo>
                  <a:lnTo>
                    <a:pt x="94160" y="450014"/>
                  </a:lnTo>
                  <a:lnTo>
                    <a:pt x="98844" y="443067"/>
                  </a:lnTo>
                  <a:close/>
                </a:path>
                <a:path w="152400" h="595629">
                  <a:moveTo>
                    <a:pt x="152400" y="443067"/>
                  </a:moveTo>
                  <a:lnTo>
                    <a:pt x="98843" y="443068"/>
                  </a:lnTo>
                  <a:lnTo>
                    <a:pt x="94160" y="450014"/>
                  </a:lnTo>
                  <a:lnTo>
                    <a:pt x="86086" y="455457"/>
                  </a:lnTo>
                  <a:lnTo>
                    <a:pt x="76200" y="457453"/>
                  </a:lnTo>
                  <a:lnTo>
                    <a:pt x="145206" y="457453"/>
                  </a:lnTo>
                  <a:lnTo>
                    <a:pt x="152400" y="443067"/>
                  </a:lnTo>
                  <a:close/>
                </a:path>
                <a:path w="152400" h="595629">
                  <a:moveTo>
                    <a:pt x="76200" y="406603"/>
                  </a:moveTo>
                  <a:lnTo>
                    <a:pt x="66313" y="408599"/>
                  </a:lnTo>
                  <a:lnTo>
                    <a:pt x="58239" y="414042"/>
                  </a:lnTo>
                  <a:lnTo>
                    <a:pt x="52796" y="422116"/>
                  </a:lnTo>
                  <a:lnTo>
                    <a:pt x="50800" y="432053"/>
                  </a:lnTo>
                  <a:lnTo>
                    <a:pt x="52796" y="441940"/>
                  </a:lnTo>
                  <a:lnTo>
                    <a:pt x="53556" y="443068"/>
                  </a:lnTo>
                  <a:lnTo>
                    <a:pt x="98844" y="443067"/>
                  </a:lnTo>
                  <a:lnTo>
                    <a:pt x="99603" y="441940"/>
                  </a:lnTo>
                  <a:lnTo>
                    <a:pt x="101600" y="432003"/>
                  </a:lnTo>
                  <a:lnTo>
                    <a:pt x="99603" y="422116"/>
                  </a:lnTo>
                  <a:lnTo>
                    <a:pt x="94160" y="414042"/>
                  </a:lnTo>
                  <a:lnTo>
                    <a:pt x="86086" y="408599"/>
                  </a:lnTo>
                  <a:lnTo>
                    <a:pt x="76200" y="40660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940" y="2282265"/>
              <a:ext cx="1033118" cy="10923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5998" y="2282265"/>
              <a:ext cx="1033118" cy="10923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1058" y="2268935"/>
              <a:ext cx="1033118" cy="10923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35177" y="2161531"/>
              <a:ext cx="5403215" cy="1297305"/>
            </a:xfrm>
            <a:custGeom>
              <a:avLst/>
              <a:gdLst/>
              <a:ahLst/>
              <a:cxnLst/>
              <a:rect l="l" t="t" r="r" b="b"/>
              <a:pathLst>
                <a:path w="5403215" h="1297304">
                  <a:moveTo>
                    <a:pt x="0" y="0"/>
                  </a:moveTo>
                  <a:lnTo>
                    <a:pt x="5402919" y="0"/>
                  </a:lnTo>
                  <a:lnTo>
                    <a:pt x="540291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99500" y="1607819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1501" y="6131289"/>
            <a:ext cx="3355340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935"/>
              </a:spcBef>
            </a:pP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Accumulator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11237" y="3433075"/>
            <a:ext cx="8857615" cy="3191510"/>
            <a:chOff x="4111237" y="3433075"/>
            <a:chExt cx="8857615" cy="3191510"/>
          </a:xfrm>
        </p:grpSpPr>
        <p:sp>
          <p:nvSpPr>
            <p:cNvPr id="17" name="object 17"/>
            <p:cNvSpPr/>
            <p:nvPr/>
          </p:nvSpPr>
          <p:spPr>
            <a:xfrm>
              <a:off x="4111231" y="3433076"/>
              <a:ext cx="5379085" cy="3191510"/>
            </a:xfrm>
            <a:custGeom>
              <a:avLst/>
              <a:gdLst/>
              <a:ahLst/>
              <a:cxnLst/>
              <a:rect l="l" t="t" r="r" b="b"/>
              <a:pathLst>
                <a:path w="5379084" h="3191509">
                  <a:moveTo>
                    <a:pt x="50800" y="3074974"/>
                  </a:moveTo>
                  <a:lnTo>
                    <a:pt x="48806" y="3065043"/>
                  </a:lnTo>
                  <a:lnTo>
                    <a:pt x="43357" y="3056966"/>
                  </a:lnTo>
                  <a:lnTo>
                    <a:pt x="35280" y="3051518"/>
                  </a:lnTo>
                  <a:lnTo>
                    <a:pt x="25400" y="3049524"/>
                  </a:lnTo>
                  <a:lnTo>
                    <a:pt x="15506" y="3051518"/>
                  </a:lnTo>
                  <a:lnTo>
                    <a:pt x="7442" y="3056966"/>
                  </a:lnTo>
                  <a:lnTo>
                    <a:pt x="1993" y="3065043"/>
                  </a:lnTo>
                  <a:lnTo>
                    <a:pt x="0" y="3074924"/>
                  </a:lnTo>
                  <a:lnTo>
                    <a:pt x="1993" y="3084868"/>
                  </a:lnTo>
                  <a:lnTo>
                    <a:pt x="7442" y="3092932"/>
                  </a:lnTo>
                  <a:lnTo>
                    <a:pt x="15506" y="3098381"/>
                  </a:lnTo>
                  <a:lnTo>
                    <a:pt x="25400" y="3100374"/>
                  </a:lnTo>
                  <a:lnTo>
                    <a:pt x="35280" y="3098381"/>
                  </a:lnTo>
                  <a:lnTo>
                    <a:pt x="43357" y="3092932"/>
                  </a:lnTo>
                  <a:lnTo>
                    <a:pt x="48806" y="3084868"/>
                  </a:lnTo>
                  <a:lnTo>
                    <a:pt x="50800" y="3074974"/>
                  </a:lnTo>
                  <a:close/>
                </a:path>
                <a:path w="5379084" h="3191509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80" y="2949867"/>
                  </a:lnTo>
                  <a:lnTo>
                    <a:pt x="25400" y="2947873"/>
                  </a:lnTo>
                  <a:lnTo>
                    <a:pt x="15506" y="2949867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81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80" y="2996730"/>
                  </a:lnTo>
                  <a:lnTo>
                    <a:pt x="43357" y="2991281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5379084" h="3191509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80" y="2848216"/>
                  </a:lnTo>
                  <a:lnTo>
                    <a:pt x="25400" y="2846222"/>
                  </a:lnTo>
                  <a:lnTo>
                    <a:pt x="15506" y="2848216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31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80" y="2895079"/>
                  </a:lnTo>
                  <a:lnTo>
                    <a:pt x="43357" y="2889631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5379084" h="3191509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80" y="2746565"/>
                  </a:lnTo>
                  <a:lnTo>
                    <a:pt x="25400" y="2744571"/>
                  </a:lnTo>
                  <a:lnTo>
                    <a:pt x="15506" y="2746565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80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5379084" h="3191509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80" y="2644914"/>
                  </a:lnTo>
                  <a:lnTo>
                    <a:pt x="25400" y="2642920"/>
                  </a:lnTo>
                  <a:lnTo>
                    <a:pt x="15506" y="2644914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80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5379084" h="3191509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80" y="2543264"/>
                  </a:lnTo>
                  <a:lnTo>
                    <a:pt x="25400" y="2541270"/>
                  </a:lnTo>
                  <a:lnTo>
                    <a:pt x="15506" y="2543264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80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5379084" h="3191509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80" y="2441613"/>
                  </a:lnTo>
                  <a:lnTo>
                    <a:pt x="25400" y="2439619"/>
                  </a:lnTo>
                  <a:lnTo>
                    <a:pt x="15506" y="2441613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80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5379084" h="3191509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80" y="2339962"/>
                  </a:lnTo>
                  <a:lnTo>
                    <a:pt x="25400" y="2337968"/>
                  </a:lnTo>
                  <a:lnTo>
                    <a:pt x="15506" y="2339962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80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5379084" h="3191509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80" y="2238311"/>
                  </a:lnTo>
                  <a:lnTo>
                    <a:pt x="25400" y="2236317"/>
                  </a:lnTo>
                  <a:lnTo>
                    <a:pt x="15506" y="2238311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80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5379084" h="3191509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80" y="2136660"/>
                  </a:lnTo>
                  <a:lnTo>
                    <a:pt x="25400" y="2134666"/>
                  </a:lnTo>
                  <a:lnTo>
                    <a:pt x="15506" y="2136660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80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5379084" h="3191509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80" y="2035009"/>
                  </a:lnTo>
                  <a:lnTo>
                    <a:pt x="25400" y="2033016"/>
                  </a:lnTo>
                  <a:lnTo>
                    <a:pt x="15506" y="2035009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80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5379084" h="3191509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80" y="1933359"/>
                  </a:lnTo>
                  <a:lnTo>
                    <a:pt x="25400" y="1931365"/>
                  </a:lnTo>
                  <a:lnTo>
                    <a:pt x="15506" y="1933359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80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5379084" h="3191509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80" y="1831708"/>
                  </a:lnTo>
                  <a:lnTo>
                    <a:pt x="25400" y="1829714"/>
                  </a:lnTo>
                  <a:lnTo>
                    <a:pt x="15506" y="1831708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80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5379084" h="3191509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80" y="1730057"/>
                  </a:lnTo>
                  <a:lnTo>
                    <a:pt x="25400" y="1728063"/>
                  </a:lnTo>
                  <a:lnTo>
                    <a:pt x="15506" y="1730057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80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5379084" h="3191509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80" y="1628406"/>
                  </a:lnTo>
                  <a:lnTo>
                    <a:pt x="25400" y="1626412"/>
                  </a:lnTo>
                  <a:lnTo>
                    <a:pt x="15506" y="1628406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80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5379084" h="3191509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80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80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5379084" h="3191509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80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80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5379084" h="3191509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80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80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5379084" h="3191509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80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80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5379084" h="3191509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80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80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5379084" h="3191509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80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80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5379084" h="3191509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80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80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5379084" h="3191509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80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80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5379084" h="3191509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80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80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5379084" h="3191509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80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80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5379084" h="3191509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80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80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5379084" h="3191509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80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80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5379084" h="3191509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80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80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5379084" h="3191509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80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80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5379084" h="3191509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80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80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5379084" h="3191509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80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80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5379084" h="3191509">
                  <a:moveTo>
                    <a:pt x="115176" y="3112249"/>
                  </a:moveTo>
                  <a:lnTo>
                    <a:pt x="113182" y="3102368"/>
                  </a:lnTo>
                  <a:lnTo>
                    <a:pt x="107734" y="3094291"/>
                  </a:lnTo>
                  <a:lnTo>
                    <a:pt x="99669" y="3088843"/>
                  </a:lnTo>
                  <a:lnTo>
                    <a:pt x="89776" y="3086849"/>
                  </a:lnTo>
                  <a:lnTo>
                    <a:pt x="79844" y="3088843"/>
                  </a:lnTo>
                  <a:lnTo>
                    <a:pt x="71767" y="3094291"/>
                  </a:lnTo>
                  <a:lnTo>
                    <a:pt x="66319" y="3102368"/>
                  </a:lnTo>
                  <a:lnTo>
                    <a:pt x="64325" y="3112249"/>
                  </a:lnTo>
                  <a:lnTo>
                    <a:pt x="66319" y="3122142"/>
                  </a:lnTo>
                  <a:lnTo>
                    <a:pt x="71767" y="3130207"/>
                  </a:lnTo>
                  <a:lnTo>
                    <a:pt x="79844" y="3135655"/>
                  </a:lnTo>
                  <a:lnTo>
                    <a:pt x="89725" y="3137649"/>
                  </a:lnTo>
                  <a:lnTo>
                    <a:pt x="99669" y="3135655"/>
                  </a:lnTo>
                  <a:lnTo>
                    <a:pt x="107734" y="3130207"/>
                  </a:lnTo>
                  <a:lnTo>
                    <a:pt x="113182" y="3122142"/>
                  </a:lnTo>
                  <a:lnTo>
                    <a:pt x="115176" y="3112249"/>
                  </a:lnTo>
                  <a:close/>
                </a:path>
                <a:path w="5379084" h="3191509">
                  <a:moveTo>
                    <a:pt x="216827" y="3112249"/>
                  </a:moveTo>
                  <a:lnTo>
                    <a:pt x="214833" y="3102368"/>
                  </a:lnTo>
                  <a:lnTo>
                    <a:pt x="209384" y="3094291"/>
                  </a:lnTo>
                  <a:lnTo>
                    <a:pt x="201320" y="3088843"/>
                  </a:lnTo>
                  <a:lnTo>
                    <a:pt x="191427" y="3086849"/>
                  </a:lnTo>
                  <a:lnTo>
                    <a:pt x="181495" y="3088843"/>
                  </a:lnTo>
                  <a:lnTo>
                    <a:pt x="173418" y="3094291"/>
                  </a:lnTo>
                  <a:lnTo>
                    <a:pt x="167970" y="3102368"/>
                  </a:lnTo>
                  <a:lnTo>
                    <a:pt x="165976" y="3112249"/>
                  </a:lnTo>
                  <a:lnTo>
                    <a:pt x="167970" y="3122142"/>
                  </a:lnTo>
                  <a:lnTo>
                    <a:pt x="173418" y="3130207"/>
                  </a:lnTo>
                  <a:lnTo>
                    <a:pt x="181495" y="3135655"/>
                  </a:lnTo>
                  <a:lnTo>
                    <a:pt x="191376" y="3137649"/>
                  </a:lnTo>
                  <a:lnTo>
                    <a:pt x="201320" y="3135655"/>
                  </a:lnTo>
                  <a:lnTo>
                    <a:pt x="209384" y="3130207"/>
                  </a:lnTo>
                  <a:lnTo>
                    <a:pt x="214833" y="3122142"/>
                  </a:lnTo>
                  <a:lnTo>
                    <a:pt x="216827" y="3112249"/>
                  </a:lnTo>
                  <a:close/>
                </a:path>
                <a:path w="5379084" h="3191509">
                  <a:moveTo>
                    <a:pt x="318477" y="3112249"/>
                  </a:moveTo>
                  <a:lnTo>
                    <a:pt x="316484" y="3102368"/>
                  </a:lnTo>
                  <a:lnTo>
                    <a:pt x="311035" y="3094291"/>
                  </a:lnTo>
                  <a:lnTo>
                    <a:pt x="302971" y="3088843"/>
                  </a:lnTo>
                  <a:lnTo>
                    <a:pt x="293077" y="3086849"/>
                  </a:lnTo>
                  <a:lnTo>
                    <a:pt x="283146" y="3088843"/>
                  </a:lnTo>
                  <a:lnTo>
                    <a:pt x="275069" y="3094291"/>
                  </a:lnTo>
                  <a:lnTo>
                    <a:pt x="269621" y="3102368"/>
                  </a:lnTo>
                  <a:lnTo>
                    <a:pt x="267627" y="3112249"/>
                  </a:lnTo>
                  <a:lnTo>
                    <a:pt x="269621" y="3122142"/>
                  </a:lnTo>
                  <a:lnTo>
                    <a:pt x="275069" y="3130207"/>
                  </a:lnTo>
                  <a:lnTo>
                    <a:pt x="283146" y="3135655"/>
                  </a:lnTo>
                  <a:lnTo>
                    <a:pt x="293027" y="3137649"/>
                  </a:lnTo>
                  <a:lnTo>
                    <a:pt x="302971" y="3135655"/>
                  </a:lnTo>
                  <a:lnTo>
                    <a:pt x="311035" y="3130207"/>
                  </a:lnTo>
                  <a:lnTo>
                    <a:pt x="316484" y="3122142"/>
                  </a:lnTo>
                  <a:lnTo>
                    <a:pt x="318477" y="3112249"/>
                  </a:lnTo>
                  <a:close/>
                </a:path>
                <a:path w="5379084" h="3191509">
                  <a:moveTo>
                    <a:pt x="420128" y="3112249"/>
                  </a:moveTo>
                  <a:lnTo>
                    <a:pt x="418134" y="3102368"/>
                  </a:lnTo>
                  <a:lnTo>
                    <a:pt x="412686" y="3094291"/>
                  </a:lnTo>
                  <a:lnTo>
                    <a:pt x="404622" y="3088843"/>
                  </a:lnTo>
                  <a:lnTo>
                    <a:pt x="394728" y="3086849"/>
                  </a:lnTo>
                  <a:lnTo>
                    <a:pt x="384797" y="3088843"/>
                  </a:lnTo>
                  <a:lnTo>
                    <a:pt x="376720" y="3094291"/>
                  </a:lnTo>
                  <a:lnTo>
                    <a:pt x="371271" y="3102368"/>
                  </a:lnTo>
                  <a:lnTo>
                    <a:pt x="369277" y="3112249"/>
                  </a:lnTo>
                  <a:lnTo>
                    <a:pt x="371271" y="3122142"/>
                  </a:lnTo>
                  <a:lnTo>
                    <a:pt x="376720" y="3130207"/>
                  </a:lnTo>
                  <a:lnTo>
                    <a:pt x="384797" y="3135655"/>
                  </a:lnTo>
                  <a:lnTo>
                    <a:pt x="394677" y="3137649"/>
                  </a:lnTo>
                  <a:lnTo>
                    <a:pt x="404622" y="3135655"/>
                  </a:lnTo>
                  <a:lnTo>
                    <a:pt x="412686" y="3130207"/>
                  </a:lnTo>
                  <a:lnTo>
                    <a:pt x="418134" y="3122142"/>
                  </a:lnTo>
                  <a:lnTo>
                    <a:pt x="420128" y="3112249"/>
                  </a:lnTo>
                  <a:close/>
                </a:path>
                <a:path w="5379084" h="3191509">
                  <a:moveTo>
                    <a:pt x="521779" y="3112249"/>
                  </a:moveTo>
                  <a:lnTo>
                    <a:pt x="519785" y="3102368"/>
                  </a:lnTo>
                  <a:lnTo>
                    <a:pt x="514337" y="3094291"/>
                  </a:lnTo>
                  <a:lnTo>
                    <a:pt x="506272" y="3088843"/>
                  </a:lnTo>
                  <a:lnTo>
                    <a:pt x="496379" y="3086849"/>
                  </a:lnTo>
                  <a:lnTo>
                    <a:pt x="486448" y="3088843"/>
                  </a:lnTo>
                  <a:lnTo>
                    <a:pt x="478370" y="3094291"/>
                  </a:lnTo>
                  <a:lnTo>
                    <a:pt x="472922" y="3102368"/>
                  </a:lnTo>
                  <a:lnTo>
                    <a:pt x="470928" y="3112249"/>
                  </a:lnTo>
                  <a:lnTo>
                    <a:pt x="472922" y="3122142"/>
                  </a:lnTo>
                  <a:lnTo>
                    <a:pt x="478370" y="3130207"/>
                  </a:lnTo>
                  <a:lnTo>
                    <a:pt x="486448" y="3135655"/>
                  </a:lnTo>
                  <a:lnTo>
                    <a:pt x="496328" y="3137649"/>
                  </a:lnTo>
                  <a:lnTo>
                    <a:pt x="506272" y="3135655"/>
                  </a:lnTo>
                  <a:lnTo>
                    <a:pt x="514337" y="3130207"/>
                  </a:lnTo>
                  <a:lnTo>
                    <a:pt x="519785" y="3122142"/>
                  </a:lnTo>
                  <a:lnTo>
                    <a:pt x="521779" y="3112249"/>
                  </a:lnTo>
                  <a:close/>
                </a:path>
                <a:path w="5379084" h="3191509">
                  <a:moveTo>
                    <a:pt x="623430" y="3112249"/>
                  </a:moveTo>
                  <a:lnTo>
                    <a:pt x="621436" y="3102368"/>
                  </a:lnTo>
                  <a:lnTo>
                    <a:pt x="615988" y="3094291"/>
                  </a:lnTo>
                  <a:lnTo>
                    <a:pt x="607923" y="3088843"/>
                  </a:lnTo>
                  <a:lnTo>
                    <a:pt x="598030" y="3086849"/>
                  </a:lnTo>
                  <a:lnTo>
                    <a:pt x="588098" y="3088843"/>
                  </a:lnTo>
                  <a:lnTo>
                    <a:pt x="580021" y="3094291"/>
                  </a:lnTo>
                  <a:lnTo>
                    <a:pt x="574573" y="3102368"/>
                  </a:lnTo>
                  <a:lnTo>
                    <a:pt x="572579" y="3112249"/>
                  </a:lnTo>
                  <a:lnTo>
                    <a:pt x="574573" y="3122142"/>
                  </a:lnTo>
                  <a:lnTo>
                    <a:pt x="580021" y="3130207"/>
                  </a:lnTo>
                  <a:lnTo>
                    <a:pt x="588098" y="3135655"/>
                  </a:lnTo>
                  <a:lnTo>
                    <a:pt x="597979" y="3137649"/>
                  </a:lnTo>
                  <a:lnTo>
                    <a:pt x="607923" y="3135655"/>
                  </a:lnTo>
                  <a:lnTo>
                    <a:pt x="615988" y="3130207"/>
                  </a:lnTo>
                  <a:lnTo>
                    <a:pt x="621436" y="3122142"/>
                  </a:lnTo>
                  <a:lnTo>
                    <a:pt x="623430" y="3112249"/>
                  </a:lnTo>
                  <a:close/>
                </a:path>
                <a:path w="5379084" h="3191509">
                  <a:moveTo>
                    <a:pt x="725081" y="3112249"/>
                  </a:moveTo>
                  <a:lnTo>
                    <a:pt x="723087" y="3102368"/>
                  </a:lnTo>
                  <a:lnTo>
                    <a:pt x="717638" y="3094291"/>
                  </a:lnTo>
                  <a:lnTo>
                    <a:pt x="709574" y="3088843"/>
                  </a:lnTo>
                  <a:lnTo>
                    <a:pt x="699681" y="3086849"/>
                  </a:lnTo>
                  <a:lnTo>
                    <a:pt x="689749" y="3088843"/>
                  </a:lnTo>
                  <a:lnTo>
                    <a:pt x="681672" y="3094291"/>
                  </a:lnTo>
                  <a:lnTo>
                    <a:pt x="676224" y="3102368"/>
                  </a:lnTo>
                  <a:lnTo>
                    <a:pt x="674230" y="3112249"/>
                  </a:lnTo>
                  <a:lnTo>
                    <a:pt x="676224" y="3122142"/>
                  </a:lnTo>
                  <a:lnTo>
                    <a:pt x="681672" y="3130207"/>
                  </a:lnTo>
                  <a:lnTo>
                    <a:pt x="689749" y="3135655"/>
                  </a:lnTo>
                  <a:lnTo>
                    <a:pt x="699630" y="3137649"/>
                  </a:lnTo>
                  <a:lnTo>
                    <a:pt x="709574" y="3135655"/>
                  </a:lnTo>
                  <a:lnTo>
                    <a:pt x="717638" y="3130207"/>
                  </a:lnTo>
                  <a:lnTo>
                    <a:pt x="723087" y="3122142"/>
                  </a:lnTo>
                  <a:lnTo>
                    <a:pt x="725081" y="3112249"/>
                  </a:lnTo>
                  <a:close/>
                </a:path>
                <a:path w="5379084" h="3191509">
                  <a:moveTo>
                    <a:pt x="826731" y="3112249"/>
                  </a:moveTo>
                  <a:lnTo>
                    <a:pt x="824738" y="3102368"/>
                  </a:lnTo>
                  <a:lnTo>
                    <a:pt x="819289" y="3094291"/>
                  </a:lnTo>
                  <a:lnTo>
                    <a:pt x="811225" y="3088843"/>
                  </a:lnTo>
                  <a:lnTo>
                    <a:pt x="801331" y="3086849"/>
                  </a:lnTo>
                  <a:lnTo>
                    <a:pt x="791400" y="3088843"/>
                  </a:lnTo>
                  <a:lnTo>
                    <a:pt x="783323" y="3094291"/>
                  </a:lnTo>
                  <a:lnTo>
                    <a:pt x="777875" y="3102368"/>
                  </a:lnTo>
                  <a:lnTo>
                    <a:pt x="775881" y="3112249"/>
                  </a:lnTo>
                  <a:lnTo>
                    <a:pt x="777875" y="3122142"/>
                  </a:lnTo>
                  <a:lnTo>
                    <a:pt x="783323" y="3130207"/>
                  </a:lnTo>
                  <a:lnTo>
                    <a:pt x="791400" y="3135655"/>
                  </a:lnTo>
                  <a:lnTo>
                    <a:pt x="801281" y="3137649"/>
                  </a:lnTo>
                  <a:lnTo>
                    <a:pt x="811225" y="3135655"/>
                  </a:lnTo>
                  <a:lnTo>
                    <a:pt x="819289" y="3130207"/>
                  </a:lnTo>
                  <a:lnTo>
                    <a:pt x="824738" y="3122142"/>
                  </a:lnTo>
                  <a:lnTo>
                    <a:pt x="826731" y="3112249"/>
                  </a:lnTo>
                  <a:close/>
                </a:path>
                <a:path w="5379084" h="3191509">
                  <a:moveTo>
                    <a:pt x="928382" y="3112249"/>
                  </a:moveTo>
                  <a:lnTo>
                    <a:pt x="926388" y="3102368"/>
                  </a:lnTo>
                  <a:lnTo>
                    <a:pt x="920940" y="3094291"/>
                  </a:lnTo>
                  <a:lnTo>
                    <a:pt x="912876" y="3088843"/>
                  </a:lnTo>
                  <a:lnTo>
                    <a:pt x="902982" y="3086849"/>
                  </a:lnTo>
                  <a:lnTo>
                    <a:pt x="893051" y="3088843"/>
                  </a:lnTo>
                  <a:lnTo>
                    <a:pt x="884974" y="3094291"/>
                  </a:lnTo>
                  <a:lnTo>
                    <a:pt x="879525" y="3102368"/>
                  </a:lnTo>
                  <a:lnTo>
                    <a:pt x="877531" y="3112249"/>
                  </a:lnTo>
                  <a:lnTo>
                    <a:pt x="879525" y="3122142"/>
                  </a:lnTo>
                  <a:lnTo>
                    <a:pt x="884974" y="3130207"/>
                  </a:lnTo>
                  <a:lnTo>
                    <a:pt x="893051" y="3135655"/>
                  </a:lnTo>
                  <a:lnTo>
                    <a:pt x="902931" y="3137649"/>
                  </a:lnTo>
                  <a:lnTo>
                    <a:pt x="912876" y="3135655"/>
                  </a:lnTo>
                  <a:lnTo>
                    <a:pt x="920940" y="3130207"/>
                  </a:lnTo>
                  <a:lnTo>
                    <a:pt x="926388" y="3122142"/>
                  </a:lnTo>
                  <a:lnTo>
                    <a:pt x="928382" y="3112249"/>
                  </a:lnTo>
                  <a:close/>
                </a:path>
                <a:path w="5379084" h="3191509">
                  <a:moveTo>
                    <a:pt x="1030033" y="3112249"/>
                  </a:moveTo>
                  <a:lnTo>
                    <a:pt x="1028039" y="3102368"/>
                  </a:lnTo>
                  <a:lnTo>
                    <a:pt x="1022591" y="3094291"/>
                  </a:lnTo>
                  <a:lnTo>
                    <a:pt x="1014526" y="3088843"/>
                  </a:lnTo>
                  <a:lnTo>
                    <a:pt x="1004633" y="3086849"/>
                  </a:lnTo>
                  <a:lnTo>
                    <a:pt x="994702" y="3088843"/>
                  </a:lnTo>
                  <a:lnTo>
                    <a:pt x="986624" y="3094291"/>
                  </a:lnTo>
                  <a:lnTo>
                    <a:pt x="981176" y="3102368"/>
                  </a:lnTo>
                  <a:lnTo>
                    <a:pt x="979182" y="3112249"/>
                  </a:lnTo>
                  <a:lnTo>
                    <a:pt x="981176" y="3122142"/>
                  </a:lnTo>
                  <a:lnTo>
                    <a:pt x="986624" y="3130207"/>
                  </a:lnTo>
                  <a:lnTo>
                    <a:pt x="994702" y="3135655"/>
                  </a:lnTo>
                  <a:lnTo>
                    <a:pt x="1004582" y="3137649"/>
                  </a:lnTo>
                  <a:lnTo>
                    <a:pt x="1014526" y="3135655"/>
                  </a:lnTo>
                  <a:lnTo>
                    <a:pt x="1022591" y="3130207"/>
                  </a:lnTo>
                  <a:lnTo>
                    <a:pt x="1028039" y="3122142"/>
                  </a:lnTo>
                  <a:lnTo>
                    <a:pt x="1030033" y="3112249"/>
                  </a:lnTo>
                  <a:close/>
                </a:path>
                <a:path w="5379084" h="3191509">
                  <a:moveTo>
                    <a:pt x="1131684" y="3112249"/>
                  </a:moveTo>
                  <a:lnTo>
                    <a:pt x="1129690" y="3102368"/>
                  </a:lnTo>
                  <a:lnTo>
                    <a:pt x="1124242" y="3094291"/>
                  </a:lnTo>
                  <a:lnTo>
                    <a:pt x="1116177" y="3088843"/>
                  </a:lnTo>
                  <a:lnTo>
                    <a:pt x="1106284" y="3086849"/>
                  </a:lnTo>
                  <a:lnTo>
                    <a:pt x="1096352" y="3088843"/>
                  </a:lnTo>
                  <a:lnTo>
                    <a:pt x="1088275" y="3094291"/>
                  </a:lnTo>
                  <a:lnTo>
                    <a:pt x="1082827" y="3102368"/>
                  </a:lnTo>
                  <a:lnTo>
                    <a:pt x="1080833" y="3112249"/>
                  </a:lnTo>
                  <a:lnTo>
                    <a:pt x="1082827" y="3122142"/>
                  </a:lnTo>
                  <a:lnTo>
                    <a:pt x="1088275" y="3130207"/>
                  </a:lnTo>
                  <a:lnTo>
                    <a:pt x="1096352" y="3135655"/>
                  </a:lnTo>
                  <a:lnTo>
                    <a:pt x="1106233" y="3137649"/>
                  </a:lnTo>
                  <a:lnTo>
                    <a:pt x="1116177" y="3135655"/>
                  </a:lnTo>
                  <a:lnTo>
                    <a:pt x="1124242" y="3130207"/>
                  </a:lnTo>
                  <a:lnTo>
                    <a:pt x="1129690" y="3122142"/>
                  </a:lnTo>
                  <a:lnTo>
                    <a:pt x="1131684" y="3112249"/>
                  </a:lnTo>
                  <a:close/>
                </a:path>
                <a:path w="5379084" h="3191509">
                  <a:moveTo>
                    <a:pt x="1233335" y="3112249"/>
                  </a:moveTo>
                  <a:lnTo>
                    <a:pt x="1231341" y="3102368"/>
                  </a:lnTo>
                  <a:lnTo>
                    <a:pt x="1225892" y="3094291"/>
                  </a:lnTo>
                  <a:lnTo>
                    <a:pt x="1217828" y="3088843"/>
                  </a:lnTo>
                  <a:lnTo>
                    <a:pt x="1207935" y="3086849"/>
                  </a:lnTo>
                  <a:lnTo>
                    <a:pt x="1198003" y="3088843"/>
                  </a:lnTo>
                  <a:lnTo>
                    <a:pt x="1189926" y="3094291"/>
                  </a:lnTo>
                  <a:lnTo>
                    <a:pt x="1184478" y="3102368"/>
                  </a:lnTo>
                  <a:lnTo>
                    <a:pt x="1182484" y="3112249"/>
                  </a:lnTo>
                  <a:lnTo>
                    <a:pt x="1184478" y="3122142"/>
                  </a:lnTo>
                  <a:lnTo>
                    <a:pt x="1189926" y="3130207"/>
                  </a:lnTo>
                  <a:lnTo>
                    <a:pt x="1198003" y="3135655"/>
                  </a:lnTo>
                  <a:lnTo>
                    <a:pt x="1207884" y="3137649"/>
                  </a:lnTo>
                  <a:lnTo>
                    <a:pt x="1217828" y="3135655"/>
                  </a:lnTo>
                  <a:lnTo>
                    <a:pt x="1225892" y="3130207"/>
                  </a:lnTo>
                  <a:lnTo>
                    <a:pt x="1231341" y="3122142"/>
                  </a:lnTo>
                  <a:lnTo>
                    <a:pt x="1233335" y="3112249"/>
                  </a:lnTo>
                  <a:close/>
                </a:path>
                <a:path w="5379084" h="3191509">
                  <a:moveTo>
                    <a:pt x="1410258" y="3112249"/>
                  </a:moveTo>
                  <a:lnTo>
                    <a:pt x="1257858" y="3036049"/>
                  </a:lnTo>
                  <a:lnTo>
                    <a:pt x="1257858" y="3188449"/>
                  </a:lnTo>
                  <a:lnTo>
                    <a:pt x="1410258" y="3112249"/>
                  </a:lnTo>
                  <a:close/>
                </a:path>
                <a:path w="5379084" h="3191509">
                  <a:moveTo>
                    <a:pt x="4790986" y="3112414"/>
                  </a:moveTo>
                  <a:lnTo>
                    <a:pt x="4789055" y="3102521"/>
                  </a:lnTo>
                  <a:lnTo>
                    <a:pt x="4783671" y="3094405"/>
                  </a:lnTo>
                  <a:lnTo>
                    <a:pt x="4775632" y="3088919"/>
                  </a:lnTo>
                  <a:lnTo>
                    <a:pt x="4765713" y="3086849"/>
                  </a:lnTo>
                  <a:lnTo>
                    <a:pt x="4755807" y="3088779"/>
                  </a:lnTo>
                  <a:lnTo>
                    <a:pt x="4747704" y="3094177"/>
                  </a:lnTo>
                  <a:lnTo>
                    <a:pt x="4742205" y="3102203"/>
                  </a:lnTo>
                  <a:lnTo>
                    <a:pt x="4740148" y="3112084"/>
                  </a:lnTo>
                  <a:lnTo>
                    <a:pt x="4742078" y="3121977"/>
                  </a:lnTo>
                  <a:lnTo>
                    <a:pt x="4747463" y="3130092"/>
                  </a:lnTo>
                  <a:lnTo>
                    <a:pt x="4755502" y="3135592"/>
                  </a:lnTo>
                  <a:lnTo>
                    <a:pt x="4765421" y="3137649"/>
                  </a:lnTo>
                  <a:lnTo>
                    <a:pt x="4775327" y="3135719"/>
                  </a:lnTo>
                  <a:lnTo>
                    <a:pt x="4783429" y="3130334"/>
                  </a:lnTo>
                  <a:lnTo>
                    <a:pt x="4788928" y="3122295"/>
                  </a:lnTo>
                  <a:lnTo>
                    <a:pt x="4790986" y="3112414"/>
                  </a:lnTo>
                  <a:close/>
                </a:path>
                <a:path w="5379084" h="3191509">
                  <a:moveTo>
                    <a:pt x="4892637" y="3113087"/>
                  </a:moveTo>
                  <a:lnTo>
                    <a:pt x="4890706" y="3103194"/>
                  </a:lnTo>
                  <a:lnTo>
                    <a:pt x="4885321" y="3095079"/>
                  </a:lnTo>
                  <a:lnTo>
                    <a:pt x="4877282" y="3089579"/>
                  </a:lnTo>
                  <a:lnTo>
                    <a:pt x="4867364" y="3087522"/>
                  </a:lnTo>
                  <a:lnTo>
                    <a:pt x="4857458" y="3089452"/>
                  </a:lnTo>
                  <a:lnTo>
                    <a:pt x="4849342" y="3094837"/>
                  </a:lnTo>
                  <a:lnTo>
                    <a:pt x="4843856" y="3102876"/>
                  </a:lnTo>
                  <a:lnTo>
                    <a:pt x="4841786" y="3112757"/>
                  </a:lnTo>
                  <a:lnTo>
                    <a:pt x="4843716" y="3122650"/>
                  </a:lnTo>
                  <a:lnTo>
                    <a:pt x="4849114" y="3130766"/>
                  </a:lnTo>
                  <a:lnTo>
                    <a:pt x="4857153" y="3136265"/>
                  </a:lnTo>
                  <a:lnTo>
                    <a:pt x="4867072" y="3138322"/>
                  </a:lnTo>
                  <a:lnTo>
                    <a:pt x="4876978" y="3136392"/>
                  </a:lnTo>
                  <a:lnTo>
                    <a:pt x="4885080" y="3131007"/>
                  </a:lnTo>
                  <a:lnTo>
                    <a:pt x="4890579" y="3122968"/>
                  </a:lnTo>
                  <a:lnTo>
                    <a:pt x="4892637" y="3113087"/>
                  </a:lnTo>
                  <a:close/>
                </a:path>
                <a:path w="5379084" h="3191509">
                  <a:moveTo>
                    <a:pt x="4994287" y="3113760"/>
                  </a:moveTo>
                  <a:lnTo>
                    <a:pt x="4992357" y="3103867"/>
                  </a:lnTo>
                  <a:lnTo>
                    <a:pt x="4986972" y="3095752"/>
                  </a:lnTo>
                  <a:lnTo>
                    <a:pt x="4978933" y="3090253"/>
                  </a:lnTo>
                  <a:lnTo>
                    <a:pt x="4969002" y="3088195"/>
                  </a:lnTo>
                  <a:lnTo>
                    <a:pt x="4959108" y="3090126"/>
                  </a:lnTo>
                  <a:lnTo>
                    <a:pt x="4950993" y="3095510"/>
                  </a:lnTo>
                  <a:lnTo>
                    <a:pt x="4945507" y="3103549"/>
                  </a:lnTo>
                  <a:lnTo>
                    <a:pt x="4943437" y="3113430"/>
                  </a:lnTo>
                  <a:lnTo>
                    <a:pt x="4945367" y="3123323"/>
                  </a:lnTo>
                  <a:lnTo>
                    <a:pt x="4950765" y="3131439"/>
                  </a:lnTo>
                  <a:lnTo>
                    <a:pt x="4958791" y="3136925"/>
                  </a:lnTo>
                  <a:lnTo>
                    <a:pt x="4968672" y="3138995"/>
                  </a:lnTo>
                  <a:lnTo>
                    <a:pt x="4978616" y="3137065"/>
                  </a:lnTo>
                  <a:lnTo>
                    <a:pt x="4986731" y="3131667"/>
                  </a:lnTo>
                  <a:lnTo>
                    <a:pt x="4992230" y="3123641"/>
                  </a:lnTo>
                  <a:lnTo>
                    <a:pt x="4994287" y="3113760"/>
                  </a:lnTo>
                  <a:close/>
                </a:path>
                <a:path w="5379084" h="3191509">
                  <a:moveTo>
                    <a:pt x="5095938" y="3114433"/>
                  </a:moveTo>
                  <a:lnTo>
                    <a:pt x="5094008" y="3104540"/>
                  </a:lnTo>
                  <a:lnTo>
                    <a:pt x="5088610" y="3096425"/>
                  </a:lnTo>
                  <a:lnTo>
                    <a:pt x="5080584" y="3090926"/>
                  </a:lnTo>
                  <a:lnTo>
                    <a:pt x="5070653" y="3088868"/>
                  </a:lnTo>
                  <a:lnTo>
                    <a:pt x="5060759" y="3090799"/>
                  </a:lnTo>
                  <a:lnTo>
                    <a:pt x="5052644" y="3096183"/>
                  </a:lnTo>
                  <a:lnTo>
                    <a:pt x="5047145" y="3104223"/>
                  </a:lnTo>
                  <a:lnTo>
                    <a:pt x="5045087" y="3114103"/>
                  </a:lnTo>
                  <a:lnTo>
                    <a:pt x="5047018" y="3123996"/>
                  </a:lnTo>
                  <a:lnTo>
                    <a:pt x="5052403" y="3132112"/>
                  </a:lnTo>
                  <a:lnTo>
                    <a:pt x="5060442" y="3137598"/>
                  </a:lnTo>
                  <a:lnTo>
                    <a:pt x="5070322" y="3139668"/>
                  </a:lnTo>
                  <a:lnTo>
                    <a:pt x="5080266" y="3137738"/>
                  </a:lnTo>
                  <a:lnTo>
                    <a:pt x="5088382" y="3132340"/>
                  </a:lnTo>
                  <a:lnTo>
                    <a:pt x="5093881" y="3124301"/>
                  </a:lnTo>
                  <a:lnTo>
                    <a:pt x="5095938" y="3114433"/>
                  </a:lnTo>
                  <a:close/>
                </a:path>
                <a:path w="5379084" h="3191509">
                  <a:moveTo>
                    <a:pt x="5197589" y="3115106"/>
                  </a:moveTo>
                  <a:lnTo>
                    <a:pt x="5195659" y="3105200"/>
                  </a:lnTo>
                  <a:lnTo>
                    <a:pt x="5190261" y="3097098"/>
                  </a:lnTo>
                  <a:lnTo>
                    <a:pt x="5182222" y="3091599"/>
                  </a:lnTo>
                  <a:lnTo>
                    <a:pt x="5172303" y="3089541"/>
                  </a:lnTo>
                  <a:lnTo>
                    <a:pt x="5162397" y="3091472"/>
                  </a:lnTo>
                  <a:lnTo>
                    <a:pt x="5154295" y="3096857"/>
                  </a:lnTo>
                  <a:lnTo>
                    <a:pt x="5148796" y="3104896"/>
                  </a:lnTo>
                  <a:lnTo>
                    <a:pt x="5146738" y="3114764"/>
                  </a:lnTo>
                  <a:lnTo>
                    <a:pt x="5148669" y="3124670"/>
                  </a:lnTo>
                  <a:lnTo>
                    <a:pt x="5154053" y="3132785"/>
                  </a:lnTo>
                  <a:lnTo>
                    <a:pt x="5162093" y="3138271"/>
                  </a:lnTo>
                  <a:lnTo>
                    <a:pt x="5171973" y="3140341"/>
                  </a:lnTo>
                  <a:lnTo>
                    <a:pt x="5181917" y="3138411"/>
                  </a:lnTo>
                  <a:lnTo>
                    <a:pt x="5190033" y="3133013"/>
                  </a:lnTo>
                  <a:lnTo>
                    <a:pt x="5195519" y="3124974"/>
                  </a:lnTo>
                  <a:lnTo>
                    <a:pt x="5197589" y="3115106"/>
                  </a:lnTo>
                  <a:close/>
                </a:path>
                <a:path w="5379084" h="3191509">
                  <a:moveTo>
                    <a:pt x="5378653" y="3116300"/>
                  </a:moveTo>
                  <a:lnTo>
                    <a:pt x="5226761" y="3039097"/>
                  </a:lnTo>
                  <a:lnTo>
                    <a:pt x="5225758" y="3191497"/>
                  </a:lnTo>
                  <a:lnTo>
                    <a:pt x="5378653" y="31163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5445" y="4569934"/>
              <a:ext cx="763032" cy="9509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95236" y="6135342"/>
            <a:ext cx="258381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30"/>
              </a:spcBef>
            </a:pPr>
            <a:r>
              <a:rPr sz="3200" b="1" spc="-5" dirty="0">
                <a:solidFill>
                  <a:srgbClr val="171717"/>
                </a:solidFill>
                <a:latin typeface="Arial"/>
                <a:cs typeface="Arial"/>
              </a:rPr>
              <a:t>Combiner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83079" y="6473173"/>
            <a:ext cx="638175" cy="152400"/>
          </a:xfrm>
          <a:custGeom>
            <a:avLst/>
            <a:gdLst/>
            <a:ahLst/>
            <a:cxnLst/>
            <a:rect l="l" t="t" r="r" b="b"/>
            <a:pathLst>
              <a:path w="638175" h="152400">
                <a:moveTo>
                  <a:pt x="612156" y="50798"/>
                </a:moveTo>
                <a:lnTo>
                  <a:pt x="602218" y="52794"/>
                </a:lnTo>
                <a:lnTo>
                  <a:pt x="594145" y="58238"/>
                </a:lnTo>
                <a:lnTo>
                  <a:pt x="588701" y="66312"/>
                </a:lnTo>
                <a:lnTo>
                  <a:pt x="586705" y="76198"/>
                </a:lnTo>
                <a:lnTo>
                  <a:pt x="588701" y="86085"/>
                </a:lnTo>
                <a:lnTo>
                  <a:pt x="594145" y="94159"/>
                </a:lnTo>
                <a:lnTo>
                  <a:pt x="602218" y="99602"/>
                </a:lnTo>
                <a:lnTo>
                  <a:pt x="612105" y="101598"/>
                </a:lnTo>
                <a:lnTo>
                  <a:pt x="622043" y="99602"/>
                </a:lnTo>
                <a:lnTo>
                  <a:pt x="630117" y="94159"/>
                </a:lnTo>
                <a:lnTo>
                  <a:pt x="635560" y="86085"/>
                </a:lnTo>
                <a:lnTo>
                  <a:pt x="637556" y="76198"/>
                </a:lnTo>
                <a:lnTo>
                  <a:pt x="635560" y="66312"/>
                </a:lnTo>
                <a:lnTo>
                  <a:pt x="630117" y="58238"/>
                </a:lnTo>
                <a:lnTo>
                  <a:pt x="622043" y="52794"/>
                </a:lnTo>
                <a:lnTo>
                  <a:pt x="612156" y="50798"/>
                </a:lnTo>
                <a:close/>
              </a:path>
              <a:path w="638175" h="152400">
                <a:moveTo>
                  <a:pt x="510505" y="50800"/>
                </a:moveTo>
                <a:lnTo>
                  <a:pt x="500567" y="52796"/>
                </a:lnTo>
                <a:lnTo>
                  <a:pt x="492494" y="58239"/>
                </a:lnTo>
                <a:lnTo>
                  <a:pt x="487050" y="66313"/>
                </a:lnTo>
                <a:lnTo>
                  <a:pt x="485054" y="76200"/>
                </a:lnTo>
                <a:lnTo>
                  <a:pt x="487050" y="86086"/>
                </a:lnTo>
                <a:lnTo>
                  <a:pt x="492494" y="94160"/>
                </a:lnTo>
                <a:lnTo>
                  <a:pt x="500567" y="99603"/>
                </a:lnTo>
                <a:lnTo>
                  <a:pt x="510454" y="101600"/>
                </a:lnTo>
                <a:lnTo>
                  <a:pt x="520392" y="99603"/>
                </a:lnTo>
                <a:lnTo>
                  <a:pt x="528466" y="94160"/>
                </a:lnTo>
                <a:lnTo>
                  <a:pt x="533909" y="86086"/>
                </a:lnTo>
                <a:lnTo>
                  <a:pt x="535905" y="76200"/>
                </a:lnTo>
                <a:lnTo>
                  <a:pt x="533909" y="66313"/>
                </a:lnTo>
                <a:lnTo>
                  <a:pt x="528466" y="58239"/>
                </a:lnTo>
                <a:lnTo>
                  <a:pt x="520392" y="52796"/>
                </a:lnTo>
                <a:lnTo>
                  <a:pt x="510505" y="50800"/>
                </a:lnTo>
                <a:close/>
              </a:path>
              <a:path w="638175" h="152400">
                <a:moveTo>
                  <a:pt x="408854" y="50800"/>
                </a:moveTo>
                <a:lnTo>
                  <a:pt x="398917" y="52796"/>
                </a:lnTo>
                <a:lnTo>
                  <a:pt x="390843" y="58239"/>
                </a:lnTo>
                <a:lnTo>
                  <a:pt x="385400" y="66313"/>
                </a:lnTo>
                <a:lnTo>
                  <a:pt x="383404" y="76200"/>
                </a:lnTo>
                <a:lnTo>
                  <a:pt x="385400" y="86086"/>
                </a:lnTo>
                <a:lnTo>
                  <a:pt x="390843" y="94160"/>
                </a:lnTo>
                <a:lnTo>
                  <a:pt x="398917" y="99603"/>
                </a:lnTo>
                <a:lnTo>
                  <a:pt x="408804" y="101600"/>
                </a:lnTo>
                <a:lnTo>
                  <a:pt x="418741" y="99603"/>
                </a:lnTo>
                <a:lnTo>
                  <a:pt x="426815" y="94160"/>
                </a:lnTo>
                <a:lnTo>
                  <a:pt x="432258" y="86086"/>
                </a:lnTo>
                <a:lnTo>
                  <a:pt x="434254" y="76200"/>
                </a:lnTo>
                <a:lnTo>
                  <a:pt x="432258" y="66313"/>
                </a:lnTo>
                <a:lnTo>
                  <a:pt x="426815" y="58239"/>
                </a:lnTo>
                <a:lnTo>
                  <a:pt x="418741" y="52796"/>
                </a:lnTo>
                <a:lnTo>
                  <a:pt x="408854" y="50800"/>
                </a:lnTo>
                <a:close/>
              </a:path>
              <a:path w="638175" h="152400">
                <a:moveTo>
                  <a:pt x="307204" y="50800"/>
                </a:moveTo>
                <a:lnTo>
                  <a:pt x="297266" y="52796"/>
                </a:lnTo>
                <a:lnTo>
                  <a:pt x="289192" y="58239"/>
                </a:lnTo>
                <a:lnTo>
                  <a:pt x="283749" y="66313"/>
                </a:lnTo>
                <a:lnTo>
                  <a:pt x="281753" y="76200"/>
                </a:lnTo>
                <a:lnTo>
                  <a:pt x="283749" y="86086"/>
                </a:lnTo>
                <a:lnTo>
                  <a:pt x="289192" y="94160"/>
                </a:lnTo>
                <a:lnTo>
                  <a:pt x="297266" y="99603"/>
                </a:lnTo>
                <a:lnTo>
                  <a:pt x="307153" y="101600"/>
                </a:lnTo>
                <a:lnTo>
                  <a:pt x="317091" y="99603"/>
                </a:lnTo>
                <a:lnTo>
                  <a:pt x="325164" y="94160"/>
                </a:lnTo>
                <a:lnTo>
                  <a:pt x="330608" y="86086"/>
                </a:lnTo>
                <a:lnTo>
                  <a:pt x="332604" y="76200"/>
                </a:lnTo>
                <a:lnTo>
                  <a:pt x="330608" y="66313"/>
                </a:lnTo>
                <a:lnTo>
                  <a:pt x="325164" y="58239"/>
                </a:lnTo>
                <a:lnTo>
                  <a:pt x="317091" y="52796"/>
                </a:lnTo>
                <a:lnTo>
                  <a:pt x="307204" y="50800"/>
                </a:lnTo>
                <a:close/>
              </a:path>
              <a:path w="638175" h="152400">
                <a:moveTo>
                  <a:pt x="205553" y="50800"/>
                </a:moveTo>
                <a:lnTo>
                  <a:pt x="195615" y="52796"/>
                </a:lnTo>
                <a:lnTo>
                  <a:pt x="187541" y="58239"/>
                </a:lnTo>
                <a:lnTo>
                  <a:pt x="182098" y="66313"/>
                </a:lnTo>
                <a:lnTo>
                  <a:pt x="180102" y="76200"/>
                </a:lnTo>
                <a:lnTo>
                  <a:pt x="182098" y="86086"/>
                </a:lnTo>
                <a:lnTo>
                  <a:pt x="187541" y="94160"/>
                </a:lnTo>
                <a:lnTo>
                  <a:pt x="195615" y="99603"/>
                </a:lnTo>
                <a:lnTo>
                  <a:pt x="205502" y="101600"/>
                </a:lnTo>
                <a:lnTo>
                  <a:pt x="215440" y="99603"/>
                </a:lnTo>
                <a:lnTo>
                  <a:pt x="223513" y="94160"/>
                </a:lnTo>
                <a:lnTo>
                  <a:pt x="228957" y="86086"/>
                </a:lnTo>
                <a:lnTo>
                  <a:pt x="230953" y="76200"/>
                </a:lnTo>
                <a:lnTo>
                  <a:pt x="228957" y="66313"/>
                </a:lnTo>
                <a:lnTo>
                  <a:pt x="223513" y="58239"/>
                </a:lnTo>
                <a:lnTo>
                  <a:pt x="215440" y="52796"/>
                </a:lnTo>
                <a:lnTo>
                  <a:pt x="205553" y="50800"/>
                </a:lnTo>
                <a:close/>
              </a:path>
              <a:path w="638175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82838" y="7882739"/>
            <a:ext cx="258381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919"/>
              </a:spcBef>
            </a:pP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Finisher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001459" y="5495447"/>
            <a:ext cx="6700520" cy="3736975"/>
            <a:chOff x="10001459" y="5495447"/>
            <a:chExt cx="6700520" cy="3736975"/>
          </a:xfrm>
        </p:grpSpPr>
        <p:sp>
          <p:nvSpPr>
            <p:cNvPr id="23" name="object 23"/>
            <p:cNvSpPr/>
            <p:nvPr/>
          </p:nvSpPr>
          <p:spPr>
            <a:xfrm>
              <a:off x="10001453" y="5495454"/>
              <a:ext cx="2661920" cy="2387600"/>
            </a:xfrm>
            <a:custGeom>
              <a:avLst/>
              <a:gdLst/>
              <a:ahLst/>
              <a:cxnLst/>
              <a:rect l="l" t="t" r="r" b="b"/>
              <a:pathLst>
                <a:path w="2661920" h="2387600">
                  <a:moveTo>
                    <a:pt x="102209" y="2204453"/>
                  </a:moveTo>
                  <a:lnTo>
                    <a:pt x="100406" y="2194522"/>
                  </a:lnTo>
                  <a:lnTo>
                    <a:pt x="95135" y="2186343"/>
                  </a:lnTo>
                  <a:lnTo>
                    <a:pt x="87172" y="2180729"/>
                  </a:lnTo>
                  <a:lnTo>
                    <a:pt x="77330" y="2178545"/>
                  </a:lnTo>
                  <a:lnTo>
                    <a:pt x="67398" y="2180336"/>
                  </a:lnTo>
                  <a:lnTo>
                    <a:pt x="59220" y="2185619"/>
                  </a:lnTo>
                  <a:lnTo>
                    <a:pt x="53606" y="2193582"/>
                  </a:lnTo>
                  <a:lnTo>
                    <a:pt x="51422" y="2203424"/>
                  </a:lnTo>
                  <a:lnTo>
                    <a:pt x="53213" y="2213394"/>
                  </a:lnTo>
                  <a:lnTo>
                    <a:pt x="58496" y="2221585"/>
                  </a:lnTo>
                  <a:lnTo>
                    <a:pt x="66446" y="2227186"/>
                  </a:lnTo>
                  <a:lnTo>
                    <a:pt x="76301" y="2229383"/>
                  </a:lnTo>
                  <a:lnTo>
                    <a:pt x="86220" y="2227580"/>
                  </a:lnTo>
                  <a:lnTo>
                    <a:pt x="94399" y="2222309"/>
                  </a:lnTo>
                  <a:lnTo>
                    <a:pt x="100012" y="2214346"/>
                  </a:lnTo>
                  <a:lnTo>
                    <a:pt x="102209" y="2204453"/>
                  </a:lnTo>
                  <a:close/>
                </a:path>
                <a:path w="2661920" h="2387600">
                  <a:moveTo>
                    <a:pt x="104254" y="2102815"/>
                  </a:moveTo>
                  <a:lnTo>
                    <a:pt x="102463" y="2092896"/>
                  </a:lnTo>
                  <a:lnTo>
                    <a:pt x="97180" y="2084705"/>
                  </a:lnTo>
                  <a:lnTo>
                    <a:pt x="89217" y="2079104"/>
                  </a:lnTo>
                  <a:lnTo>
                    <a:pt x="79375" y="2076907"/>
                  </a:lnTo>
                  <a:lnTo>
                    <a:pt x="69456" y="2078710"/>
                  </a:lnTo>
                  <a:lnTo>
                    <a:pt x="61264" y="2083981"/>
                  </a:lnTo>
                  <a:lnTo>
                    <a:pt x="55664" y="2091944"/>
                  </a:lnTo>
                  <a:lnTo>
                    <a:pt x="53467" y="2101786"/>
                  </a:lnTo>
                  <a:lnTo>
                    <a:pt x="55270" y="2111768"/>
                  </a:lnTo>
                  <a:lnTo>
                    <a:pt x="60540" y="2119947"/>
                  </a:lnTo>
                  <a:lnTo>
                    <a:pt x="68503" y="2125561"/>
                  </a:lnTo>
                  <a:lnTo>
                    <a:pt x="78346" y="2127745"/>
                  </a:lnTo>
                  <a:lnTo>
                    <a:pt x="88277" y="2125954"/>
                  </a:lnTo>
                  <a:lnTo>
                    <a:pt x="96456" y="2120671"/>
                  </a:lnTo>
                  <a:lnTo>
                    <a:pt x="102057" y="2112708"/>
                  </a:lnTo>
                  <a:lnTo>
                    <a:pt x="104254" y="2102815"/>
                  </a:lnTo>
                  <a:close/>
                </a:path>
                <a:path w="2661920" h="2387600">
                  <a:moveTo>
                    <a:pt x="106311" y="2001189"/>
                  </a:moveTo>
                  <a:lnTo>
                    <a:pt x="104521" y="1991258"/>
                  </a:lnTo>
                  <a:lnTo>
                    <a:pt x="99237" y="1983079"/>
                  </a:lnTo>
                  <a:lnTo>
                    <a:pt x="91274" y="1977478"/>
                  </a:lnTo>
                  <a:lnTo>
                    <a:pt x="81432" y="1975281"/>
                  </a:lnTo>
                  <a:lnTo>
                    <a:pt x="71501" y="1977072"/>
                  </a:lnTo>
                  <a:lnTo>
                    <a:pt x="63322" y="1982355"/>
                  </a:lnTo>
                  <a:lnTo>
                    <a:pt x="57721" y="1990318"/>
                  </a:lnTo>
                  <a:lnTo>
                    <a:pt x="55524" y="2000161"/>
                  </a:lnTo>
                  <a:lnTo>
                    <a:pt x="57315" y="2010143"/>
                  </a:lnTo>
                  <a:lnTo>
                    <a:pt x="62598" y="2018322"/>
                  </a:lnTo>
                  <a:lnTo>
                    <a:pt x="70561" y="2023922"/>
                  </a:lnTo>
                  <a:lnTo>
                    <a:pt x="80403" y="2026119"/>
                  </a:lnTo>
                  <a:lnTo>
                    <a:pt x="90335" y="2024329"/>
                  </a:lnTo>
                  <a:lnTo>
                    <a:pt x="98513" y="2019046"/>
                  </a:lnTo>
                  <a:lnTo>
                    <a:pt x="104114" y="2011083"/>
                  </a:lnTo>
                  <a:lnTo>
                    <a:pt x="106311" y="2001189"/>
                  </a:lnTo>
                  <a:close/>
                </a:path>
                <a:path w="2661920" h="2387600">
                  <a:moveTo>
                    <a:pt x="108369" y="1899551"/>
                  </a:moveTo>
                  <a:lnTo>
                    <a:pt x="106565" y="1889633"/>
                  </a:lnTo>
                  <a:lnTo>
                    <a:pt x="101295" y="1881454"/>
                  </a:lnTo>
                  <a:lnTo>
                    <a:pt x="93332" y="1875840"/>
                  </a:lnTo>
                  <a:lnTo>
                    <a:pt x="83489" y="1873643"/>
                  </a:lnTo>
                  <a:lnTo>
                    <a:pt x="73558" y="1875447"/>
                  </a:lnTo>
                  <a:lnTo>
                    <a:pt x="65379" y="1880730"/>
                  </a:lnTo>
                  <a:lnTo>
                    <a:pt x="59766" y="1888693"/>
                  </a:lnTo>
                  <a:lnTo>
                    <a:pt x="57581" y="1898535"/>
                  </a:lnTo>
                  <a:lnTo>
                    <a:pt x="59372" y="1908505"/>
                  </a:lnTo>
                  <a:lnTo>
                    <a:pt x="64655" y="1916684"/>
                  </a:lnTo>
                  <a:lnTo>
                    <a:pt x="72618" y="1922297"/>
                  </a:lnTo>
                  <a:lnTo>
                    <a:pt x="82461" y="1924494"/>
                  </a:lnTo>
                  <a:lnTo>
                    <a:pt x="92379" y="1922691"/>
                  </a:lnTo>
                  <a:lnTo>
                    <a:pt x="100558" y="1917420"/>
                  </a:lnTo>
                  <a:lnTo>
                    <a:pt x="106172" y="1909457"/>
                  </a:lnTo>
                  <a:lnTo>
                    <a:pt x="108369" y="1899551"/>
                  </a:lnTo>
                  <a:close/>
                </a:path>
                <a:path w="2661920" h="2387600">
                  <a:moveTo>
                    <a:pt x="110426" y="1797926"/>
                  </a:moveTo>
                  <a:lnTo>
                    <a:pt x="108623" y="1788007"/>
                  </a:lnTo>
                  <a:lnTo>
                    <a:pt x="103339" y="1779816"/>
                  </a:lnTo>
                  <a:lnTo>
                    <a:pt x="95377" y="1774215"/>
                  </a:lnTo>
                  <a:lnTo>
                    <a:pt x="85534" y="1772018"/>
                  </a:lnTo>
                  <a:lnTo>
                    <a:pt x="75615" y="1773821"/>
                  </a:lnTo>
                  <a:lnTo>
                    <a:pt x="67437" y="1779092"/>
                  </a:lnTo>
                  <a:lnTo>
                    <a:pt x="61823" y="1787055"/>
                  </a:lnTo>
                  <a:lnTo>
                    <a:pt x="59626" y="1796897"/>
                  </a:lnTo>
                  <a:lnTo>
                    <a:pt x="61429" y="1806879"/>
                  </a:lnTo>
                  <a:lnTo>
                    <a:pt x="66700" y="1815058"/>
                  </a:lnTo>
                  <a:lnTo>
                    <a:pt x="74663" y="1820659"/>
                  </a:lnTo>
                  <a:lnTo>
                    <a:pt x="84505" y="1822856"/>
                  </a:lnTo>
                  <a:lnTo>
                    <a:pt x="94437" y="1821065"/>
                  </a:lnTo>
                  <a:lnTo>
                    <a:pt x="102616" y="1815782"/>
                  </a:lnTo>
                  <a:lnTo>
                    <a:pt x="108229" y="1807819"/>
                  </a:lnTo>
                  <a:lnTo>
                    <a:pt x="110426" y="1797926"/>
                  </a:lnTo>
                  <a:close/>
                </a:path>
                <a:path w="2661920" h="2387600">
                  <a:moveTo>
                    <a:pt x="152374" y="2236457"/>
                  </a:moveTo>
                  <a:lnTo>
                    <a:pt x="0" y="2233384"/>
                  </a:lnTo>
                  <a:lnTo>
                    <a:pt x="73101" y="2387295"/>
                  </a:lnTo>
                  <a:lnTo>
                    <a:pt x="152374" y="2236457"/>
                  </a:lnTo>
                  <a:close/>
                </a:path>
                <a:path w="2661920" h="2387600">
                  <a:moveTo>
                    <a:pt x="2610904" y="432003"/>
                  </a:moveTo>
                  <a:lnTo>
                    <a:pt x="2608910" y="422109"/>
                  </a:lnTo>
                  <a:lnTo>
                    <a:pt x="2603462" y="414045"/>
                  </a:lnTo>
                  <a:lnTo>
                    <a:pt x="2595384" y="408597"/>
                  </a:lnTo>
                  <a:lnTo>
                    <a:pt x="2585504" y="406603"/>
                  </a:lnTo>
                  <a:lnTo>
                    <a:pt x="2575610" y="408597"/>
                  </a:lnTo>
                  <a:lnTo>
                    <a:pt x="2567546" y="414045"/>
                  </a:lnTo>
                  <a:lnTo>
                    <a:pt x="2562098" y="422109"/>
                  </a:lnTo>
                  <a:lnTo>
                    <a:pt x="2560104" y="432054"/>
                  </a:lnTo>
                  <a:lnTo>
                    <a:pt x="2562098" y="441934"/>
                  </a:lnTo>
                  <a:lnTo>
                    <a:pt x="2567546" y="450011"/>
                  </a:lnTo>
                  <a:lnTo>
                    <a:pt x="2575610" y="455460"/>
                  </a:lnTo>
                  <a:lnTo>
                    <a:pt x="2585504" y="457454"/>
                  </a:lnTo>
                  <a:lnTo>
                    <a:pt x="2595397" y="455460"/>
                  </a:lnTo>
                  <a:lnTo>
                    <a:pt x="2603462" y="450011"/>
                  </a:lnTo>
                  <a:lnTo>
                    <a:pt x="2608910" y="441934"/>
                  </a:lnTo>
                  <a:lnTo>
                    <a:pt x="2610904" y="432003"/>
                  </a:lnTo>
                  <a:close/>
                </a:path>
                <a:path w="2661920" h="2387600">
                  <a:moveTo>
                    <a:pt x="2610904" y="330352"/>
                  </a:moveTo>
                  <a:lnTo>
                    <a:pt x="2608910" y="320459"/>
                  </a:lnTo>
                  <a:lnTo>
                    <a:pt x="2603462" y="312394"/>
                  </a:lnTo>
                  <a:lnTo>
                    <a:pt x="2595384" y="306946"/>
                  </a:lnTo>
                  <a:lnTo>
                    <a:pt x="2585504" y="304952"/>
                  </a:lnTo>
                  <a:lnTo>
                    <a:pt x="2575610" y="306946"/>
                  </a:lnTo>
                  <a:lnTo>
                    <a:pt x="2567546" y="312394"/>
                  </a:lnTo>
                  <a:lnTo>
                    <a:pt x="2562098" y="320459"/>
                  </a:lnTo>
                  <a:lnTo>
                    <a:pt x="2560104" y="330403"/>
                  </a:lnTo>
                  <a:lnTo>
                    <a:pt x="2562098" y="340283"/>
                  </a:lnTo>
                  <a:lnTo>
                    <a:pt x="2567546" y="348361"/>
                  </a:lnTo>
                  <a:lnTo>
                    <a:pt x="2575610" y="353809"/>
                  </a:lnTo>
                  <a:lnTo>
                    <a:pt x="2585504" y="355803"/>
                  </a:lnTo>
                  <a:lnTo>
                    <a:pt x="2595384" y="353809"/>
                  </a:lnTo>
                  <a:lnTo>
                    <a:pt x="2603462" y="348361"/>
                  </a:lnTo>
                  <a:lnTo>
                    <a:pt x="2608910" y="340283"/>
                  </a:lnTo>
                  <a:lnTo>
                    <a:pt x="2610904" y="330352"/>
                  </a:lnTo>
                  <a:close/>
                </a:path>
                <a:path w="2661920" h="2387600">
                  <a:moveTo>
                    <a:pt x="2610904" y="228701"/>
                  </a:moveTo>
                  <a:lnTo>
                    <a:pt x="2608910" y="218808"/>
                  </a:lnTo>
                  <a:lnTo>
                    <a:pt x="2603462" y="210743"/>
                  </a:lnTo>
                  <a:lnTo>
                    <a:pt x="2595384" y="205295"/>
                  </a:lnTo>
                  <a:lnTo>
                    <a:pt x="2585504" y="203301"/>
                  </a:lnTo>
                  <a:lnTo>
                    <a:pt x="2575610" y="205295"/>
                  </a:lnTo>
                  <a:lnTo>
                    <a:pt x="2567546" y="210743"/>
                  </a:lnTo>
                  <a:lnTo>
                    <a:pt x="2562098" y="218808"/>
                  </a:lnTo>
                  <a:lnTo>
                    <a:pt x="2560104" y="228752"/>
                  </a:lnTo>
                  <a:lnTo>
                    <a:pt x="2562098" y="238633"/>
                  </a:lnTo>
                  <a:lnTo>
                    <a:pt x="2567546" y="246710"/>
                  </a:lnTo>
                  <a:lnTo>
                    <a:pt x="2575610" y="252158"/>
                  </a:lnTo>
                  <a:lnTo>
                    <a:pt x="2585504" y="254152"/>
                  </a:lnTo>
                  <a:lnTo>
                    <a:pt x="2595384" y="252158"/>
                  </a:lnTo>
                  <a:lnTo>
                    <a:pt x="2603462" y="246710"/>
                  </a:lnTo>
                  <a:lnTo>
                    <a:pt x="2608910" y="238633"/>
                  </a:lnTo>
                  <a:lnTo>
                    <a:pt x="2610904" y="228701"/>
                  </a:lnTo>
                  <a:close/>
                </a:path>
                <a:path w="2661920" h="2387600">
                  <a:moveTo>
                    <a:pt x="2610904" y="127050"/>
                  </a:moveTo>
                  <a:lnTo>
                    <a:pt x="2608910" y="117157"/>
                  </a:lnTo>
                  <a:lnTo>
                    <a:pt x="2603462" y="109093"/>
                  </a:lnTo>
                  <a:lnTo>
                    <a:pt x="2595384" y="103644"/>
                  </a:lnTo>
                  <a:lnTo>
                    <a:pt x="2585504" y="101650"/>
                  </a:lnTo>
                  <a:lnTo>
                    <a:pt x="2575610" y="103644"/>
                  </a:lnTo>
                  <a:lnTo>
                    <a:pt x="2567546" y="109093"/>
                  </a:lnTo>
                  <a:lnTo>
                    <a:pt x="2562098" y="117157"/>
                  </a:lnTo>
                  <a:lnTo>
                    <a:pt x="2560104" y="127101"/>
                  </a:lnTo>
                  <a:lnTo>
                    <a:pt x="2562098" y="136982"/>
                  </a:lnTo>
                  <a:lnTo>
                    <a:pt x="2567546" y="145059"/>
                  </a:lnTo>
                  <a:lnTo>
                    <a:pt x="2575610" y="150507"/>
                  </a:lnTo>
                  <a:lnTo>
                    <a:pt x="2585504" y="152501"/>
                  </a:lnTo>
                  <a:lnTo>
                    <a:pt x="2595384" y="150507"/>
                  </a:lnTo>
                  <a:lnTo>
                    <a:pt x="2603462" y="145059"/>
                  </a:lnTo>
                  <a:lnTo>
                    <a:pt x="2608910" y="136982"/>
                  </a:lnTo>
                  <a:lnTo>
                    <a:pt x="2610904" y="127050"/>
                  </a:lnTo>
                  <a:close/>
                </a:path>
                <a:path w="2661920" h="2387600">
                  <a:moveTo>
                    <a:pt x="2610904" y="25400"/>
                  </a:moveTo>
                  <a:lnTo>
                    <a:pt x="2608910" y="15506"/>
                  </a:lnTo>
                  <a:lnTo>
                    <a:pt x="2603462" y="7442"/>
                  </a:lnTo>
                  <a:lnTo>
                    <a:pt x="2595384" y="1993"/>
                  </a:lnTo>
                  <a:lnTo>
                    <a:pt x="2585504" y="0"/>
                  </a:lnTo>
                  <a:lnTo>
                    <a:pt x="2575610" y="1993"/>
                  </a:lnTo>
                  <a:lnTo>
                    <a:pt x="2567546" y="7442"/>
                  </a:lnTo>
                  <a:lnTo>
                    <a:pt x="2562098" y="15506"/>
                  </a:lnTo>
                  <a:lnTo>
                    <a:pt x="2560104" y="25450"/>
                  </a:lnTo>
                  <a:lnTo>
                    <a:pt x="2562098" y="35331"/>
                  </a:lnTo>
                  <a:lnTo>
                    <a:pt x="2567546" y="43408"/>
                  </a:lnTo>
                  <a:lnTo>
                    <a:pt x="2575610" y="48856"/>
                  </a:lnTo>
                  <a:lnTo>
                    <a:pt x="2585504" y="50850"/>
                  </a:lnTo>
                  <a:lnTo>
                    <a:pt x="2595384" y="48856"/>
                  </a:lnTo>
                  <a:lnTo>
                    <a:pt x="2603462" y="43408"/>
                  </a:lnTo>
                  <a:lnTo>
                    <a:pt x="2608910" y="35331"/>
                  </a:lnTo>
                  <a:lnTo>
                    <a:pt x="2610904" y="25400"/>
                  </a:lnTo>
                  <a:close/>
                </a:path>
                <a:path w="2661920" h="2387600">
                  <a:moveTo>
                    <a:pt x="2661704" y="487489"/>
                  </a:moveTo>
                  <a:lnTo>
                    <a:pt x="2509304" y="487489"/>
                  </a:lnTo>
                  <a:lnTo>
                    <a:pt x="2585504" y="639889"/>
                  </a:lnTo>
                  <a:lnTo>
                    <a:pt x="2661704" y="48748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02052" y="7363744"/>
              <a:ext cx="1499374" cy="18685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40893" y="8221772"/>
              <a:ext cx="3861435" cy="152400"/>
            </a:xfrm>
            <a:custGeom>
              <a:avLst/>
              <a:gdLst/>
              <a:ahLst/>
              <a:cxnLst/>
              <a:rect l="l" t="t" r="r" b="b"/>
              <a:pathLst>
                <a:path w="3861434" h="152400">
                  <a:moveTo>
                    <a:pt x="25405" y="49597"/>
                  </a:moveTo>
                  <a:lnTo>
                    <a:pt x="15508" y="51596"/>
                  </a:lnTo>
                  <a:lnTo>
                    <a:pt x="7434" y="57041"/>
                  </a:lnTo>
                  <a:lnTo>
                    <a:pt x="1993" y="65117"/>
                  </a:lnTo>
                  <a:lnTo>
                    <a:pt x="0" y="75004"/>
                  </a:lnTo>
                  <a:lnTo>
                    <a:pt x="2000" y="84891"/>
                  </a:lnTo>
                  <a:lnTo>
                    <a:pt x="7447" y="92963"/>
                  </a:lnTo>
                  <a:lnTo>
                    <a:pt x="15534" y="98404"/>
                  </a:lnTo>
                  <a:lnTo>
                    <a:pt x="25439" y="100397"/>
                  </a:lnTo>
                  <a:lnTo>
                    <a:pt x="35336" y="98397"/>
                  </a:lnTo>
                  <a:lnTo>
                    <a:pt x="43410" y="92951"/>
                  </a:lnTo>
                  <a:lnTo>
                    <a:pt x="48851" y="84876"/>
                  </a:lnTo>
                  <a:lnTo>
                    <a:pt x="50844" y="74988"/>
                  </a:lnTo>
                  <a:lnTo>
                    <a:pt x="48844" y="65102"/>
                  </a:lnTo>
                  <a:lnTo>
                    <a:pt x="43397" y="57030"/>
                  </a:lnTo>
                  <a:lnTo>
                    <a:pt x="35311" y="51589"/>
                  </a:lnTo>
                  <a:lnTo>
                    <a:pt x="25405" y="49597"/>
                  </a:lnTo>
                  <a:close/>
                </a:path>
                <a:path w="3861434" h="152400">
                  <a:moveTo>
                    <a:pt x="127056" y="49630"/>
                  </a:moveTo>
                  <a:lnTo>
                    <a:pt x="117159" y="51629"/>
                  </a:lnTo>
                  <a:lnTo>
                    <a:pt x="109085" y="57075"/>
                  </a:lnTo>
                  <a:lnTo>
                    <a:pt x="103643" y="65150"/>
                  </a:lnTo>
                  <a:lnTo>
                    <a:pt x="101650" y="75037"/>
                  </a:lnTo>
                  <a:lnTo>
                    <a:pt x="103650" y="84924"/>
                  </a:lnTo>
                  <a:lnTo>
                    <a:pt x="109098" y="92996"/>
                  </a:lnTo>
                  <a:lnTo>
                    <a:pt x="117184" y="98437"/>
                  </a:lnTo>
                  <a:lnTo>
                    <a:pt x="127090" y="100430"/>
                  </a:lnTo>
                  <a:lnTo>
                    <a:pt x="136987" y="98430"/>
                  </a:lnTo>
                  <a:lnTo>
                    <a:pt x="145061" y="92984"/>
                  </a:lnTo>
                  <a:lnTo>
                    <a:pt x="150502" y="84909"/>
                  </a:lnTo>
                  <a:lnTo>
                    <a:pt x="152494" y="75021"/>
                  </a:lnTo>
                  <a:lnTo>
                    <a:pt x="150495" y="65135"/>
                  </a:lnTo>
                  <a:lnTo>
                    <a:pt x="145047" y="57063"/>
                  </a:lnTo>
                  <a:lnTo>
                    <a:pt x="136961" y="51622"/>
                  </a:lnTo>
                  <a:lnTo>
                    <a:pt x="127056" y="49630"/>
                  </a:lnTo>
                  <a:close/>
                </a:path>
                <a:path w="3861434" h="152400">
                  <a:moveTo>
                    <a:pt x="228707" y="49663"/>
                  </a:moveTo>
                  <a:lnTo>
                    <a:pt x="218810" y="51662"/>
                  </a:lnTo>
                  <a:lnTo>
                    <a:pt x="210736" y="57108"/>
                  </a:lnTo>
                  <a:lnTo>
                    <a:pt x="205294" y="65183"/>
                  </a:lnTo>
                  <a:lnTo>
                    <a:pt x="203301" y="75070"/>
                  </a:lnTo>
                  <a:lnTo>
                    <a:pt x="205301" y="84957"/>
                  </a:lnTo>
                  <a:lnTo>
                    <a:pt x="210749" y="93029"/>
                  </a:lnTo>
                  <a:lnTo>
                    <a:pt x="218835" y="98470"/>
                  </a:lnTo>
                  <a:lnTo>
                    <a:pt x="228741" y="100463"/>
                  </a:lnTo>
                  <a:lnTo>
                    <a:pt x="238637" y="98463"/>
                  </a:lnTo>
                  <a:lnTo>
                    <a:pt x="246711" y="93017"/>
                  </a:lnTo>
                  <a:lnTo>
                    <a:pt x="252153" y="84942"/>
                  </a:lnTo>
                  <a:lnTo>
                    <a:pt x="254145" y="75054"/>
                  </a:lnTo>
                  <a:lnTo>
                    <a:pt x="252146" y="65168"/>
                  </a:lnTo>
                  <a:lnTo>
                    <a:pt x="246698" y="57096"/>
                  </a:lnTo>
                  <a:lnTo>
                    <a:pt x="238612" y="51655"/>
                  </a:lnTo>
                  <a:lnTo>
                    <a:pt x="228707" y="49663"/>
                  </a:lnTo>
                  <a:close/>
                </a:path>
                <a:path w="3861434" h="152400">
                  <a:moveTo>
                    <a:pt x="330357" y="49696"/>
                  </a:moveTo>
                  <a:lnTo>
                    <a:pt x="320460" y="51695"/>
                  </a:lnTo>
                  <a:lnTo>
                    <a:pt x="312386" y="57141"/>
                  </a:lnTo>
                  <a:lnTo>
                    <a:pt x="306945" y="65217"/>
                  </a:lnTo>
                  <a:lnTo>
                    <a:pt x="304952" y="75103"/>
                  </a:lnTo>
                  <a:lnTo>
                    <a:pt x="306952" y="84990"/>
                  </a:lnTo>
                  <a:lnTo>
                    <a:pt x="312401" y="93062"/>
                  </a:lnTo>
                  <a:lnTo>
                    <a:pt x="320455" y="98496"/>
                  </a:lnTo>
                  <a:lnTo>
                    <a:pt x="330392" y="100496"/>
                  </a:lnTo>
                  <a:lnTo>
                    <a:pt x="340290" y="98496"/>
                  </a:lnTo>
                  <a:lnTo>
                    <a:pt x="348363" y="93050"/>
                  </a:lnTo>
                  <a:lnTo>
                    <a:pt x="353804" y="84975"/>
                  </a:lnTo>
                  <a:lnTo>
                    <a:pt x="355796" y="75087"/>
                  </a:lnTo>
                  <a:lnTo>
                    <a:pt x="353797" y="65201"/>
                  </a:lnTo>
                  <a:lnTo>
                    <a:pt x="348348" y="57129"/>
                  </a:lnTo>
                  <a:lnTo>
                    <a:pt x="340295" y="51695"/>
                  </a:lnTo>
                  <a:lnTo>
                    <a:pt x="330357" y="49696"/>
                  </a:lnTo>
                  <a:close/>
                </a:path>
                <a:path w="3861434" h="152400">
                  <a:moveTo>
                    <a:pt x="432008" y="49729"/>
                  </a:moveTo>
                  <a:lnTo>
                    <a:pt x="422110" y="51728"/>
                  </a:lnTo>
                  <a:lnTo>
                    <a:pt x="414037" y="57175"/>
                  </a:lnTo>
                  <a:lnTo>
                    <a:pt x="408596" y="65250"/>
                  </a:lnTo>
                  <a:lnTo>
                    <a:pt x="406603" y="75138"/>
                  </a:lnTo>
                  <a:lnTo>
                    <a:pt x="408603" y="85024"/>
                  </a:lnTo>
                  <a:lnTo>
                    <a:pt x="414051" y="93095"/>
                  </a:lnTo>
                  <a:lnTo>
                    <a:pt x="422105" y="98529"/>
                  </a:lnTo>
                  <a:lnTo>
                    <a:pt x="432043" y="100529"/>
                  </a:lnTo>
                  <a:lnTo>
                    <a:pt x="441940" y="98529"/>
                  </a:lnTo>
                  <a:lnTo>
                    <a:pt x="450013" y="93083"/>
                  </a:lnTo>
                  <a:lnTo>
                    <a:pt x="455454" y="85008"/>
                  </a:lnTo>
                  <a:lnTo>
                    <a:pt x="457447" y="75121"/>
                  </a:lnTo>
                  <a:lnTo>
                    <a:pt x="455447" y="65235"/>
                  </a:lnTo>
                  <a:lnTo>
                    <a:pt x="449999" y="57163"/>
                  </a:lnTo>
                  <a:lnTo>
                    <a:pt x="441945" y="51728"/>
                  </a:lnTo>
                  <a:lnTo>
                    <a:pt x="432008" y="49729"/>
                  </a:lnTo>
                  <a:close/>
                </a:path>
                <a:path w="3861434" h="152400">
                  <a:moveTo>
                    <a:pt x="533659" y="49762"/>
                  </a:moveTo>
                  <a:lnTo>
                    <a:pt x="523762" y="51761"/>
                  </a:lnTo>
                  <a:lnTo>
                    <a:pt x="515688" y="57208"/>
                  </a:lnTo>
                  <a:lnTo>
                    <a:pt x="510247" y="65283"/>
                  </a:lnTo>
                  <a:lnTo>
                    <a:pt x="508254" y="75171"/>
                  </a:lnTo>
                  <a:lnTo>
                    <a:pt x="510254" y="85057"/>
                  </a:lnTo>
                  <a:lnTo>
                    <a:pt x="515701" y="93128"/>
                  </a:lnTo>
                  <a:lnTo>
                    <a:pt x="523788" y="98569"/>
                  </a:lnTo>
                  <a:lnTo>
                    <a:pt x="533693" y="100562"/>
                  </a:lnTo>
                  <a:lnTo>
                    <a:pt x="543590" y="98563"/>
                  </a:lnTo>
                  <a:lnTo>
                    <a:pt x="551664" y="93117"/>
                  </a:lnTo>
                  <a:lnTo>
                    <a:pt x="557105" y="85041"/>
                  </a:lnTo>
                  <a:lnTo>
                    <a:pt x="559098" y="75154"/>
                  </a:lnTo>
                  <a:lnTo>
                    <a:pt x="557098" y="65268"/>
                  </a:lnTo>
                  <a:lnTo>
                    <a:pt x="551651" y="57196"/>
                  </a:lnTo>
                  <a:lnTo>
                    <a:pt x="543565" y="51755"/>
                  </a:lnTo>
                  <a:lnTo>
                    <a:pt x="533659" y="49762"/>
                  </a:lnTo>
                  <a:close/>
                </a:path>
                <a:path w="3861434" h="152400">
                  <a:moveTo>
                    <a:pt x="635310" y="49795"/>
                  </a:moveTo>
                  <a:lnTo>
                    <a:pt x="625413" y="51794"/>
                  </a:lnTo>
                  <a:lnTo>
                    <a:pt x="617339" y="57241"/>
                  </a:lnTo>
                  <a:lnTo>
                    <a:pt x="611897" y="65316"/>
                  </a:lnTo>
                  <a:lnTo>
                    <a:pt x="609904" y="75204"/>
                  </a:lnTo>
                  <a:lnTo>
                    <a:pt x="611904" y="85090"/>
                  </a:lnTo>
                  <a:lnTo>
                    <a:pt x="617352" y="93162"/>
                  </a:lnTo>
                  <a:lnTo>
                    <a:pt x="625438" y="98602"/>
                  </a:lnTo>
                  <a:lnTo>
                    <a:pt x="635344" y="100595"/>
                  </a:lnTo>
                  <a:lnTo>
                    <a:pt x="645241" y="98596"/>
                  </a:lnTo>
                  <a:lnTo>
                    <a:pt x="653315" y="93150"/>
                  </a:lnTo>
                  <a:lnTo>
                    <a:pt x="658756" y="85075"/>
                  </a:lnTo>
                  <a:lnTo>
                    <a:pt x="660748" y="75187"/>
                  </a:lnTo>
                  <a:lnTo>
                    <a:pt x="658749" y="65301"/>
                  </a:lnTo>
                  <a:lnTo>
                    <a:pt x="653302" y="57229"/>
                  </a:lnTo>
                  <a:lnTo>
                    <a:pt x="645216" y="51788"/>
                  </a:lnTo>
                  <a:lnTo>
                    <a:pt x="635310" y="49795"/>
                  </a:lnTo>
                  <a:close/>
                </a:path>
                <a:path w="3861434" h="152400">
                  <a:moveTo>
                    <a:pt x="736961" y="49829"/>
                  </a:moveTo>
                  <a:lnTo>
                    <a:pt x="727064" y="51828"/>
                  </a:lnTo>
                  <a:lnTo>
                    <a:pt x="718990" y="57274"/>
                  </a:lnTo>
                  <a:lnTo>
                    <a:pt x="713548" y="65349"/>
                  </a:lnTo>
                  <a:lnTo>
                    <a:pt x="711555" y="75237"/>
                  </a:lnTo>
                  <a:lnTo>
                    <a:pt x="713555" y="85123"/>
                  </a:lnTo>
                  <a:lnTo>
                    <a:pt x="719003" y="93195"/>
                  </a:lnTo>
                  <a:lnTo>
                    <a:pt x="727089" y="98636"/>
                  </a:lnTo>
                  <a:lnTo>
                    <a:pt x="736995" y="100629"/>
                  </a:lnTo>
                  <a:lnTo>
                    <a:pt x="746892" y="98630"/>
                  </a:lnTo>
                  <a:lnTo>
                    <a:pt x="754966" y="93184"/>
                  </a:lnTo>
                  <a:lnTo>
                    <a:pt x="760407" y="85108"/>
                  </a:lnTo>
                  <a:lnTo>
                    <a:pt x="762399" y="75220"/>
                  </a:lnTo>
                  <a:lnTo>
                    <a:pt x="760400" y="65334"/>
                  </a:lnTo>
                  <a:lnTo>
                    <a:pt x="754952" y="57262"/>
                  </a:lnTo>
                  <a:lnTo>
                    <a:pt x="746866" y="51822"/>
                  </a:lnTo>
                  <a:lnTo>
                    <a:pt x="736961" y="49829"/>
                  </a:lnTo>
                  <a:close/>
                </a:path>
                <a:path w="3861434" h="152400">
                  <a:moveTo>
                    <a:pt x="838611" y="49862"/>
                  </a:moveTo>
                  <a:lnTo>
                    <a:pt x="828714" y="51861"/>
                  </a:lnTo>
                  <a:lnTo>
                    <a:pt x="820640" y="57307"/>
                  </a:lnTo>
                  <a:lnTo>
                    <a:pt x="815199" y="65383"/>
                  </a:lnTo>
                  <a:lnTo>
                    <a:pt x="813206" y="75270"/>
                  </a:lnTo>
                  <a:lnTo>
                    <a:pt x="815206" y="85156"/>
                  </a:lnTo>
                  <a:lnTo>
                    <a:pt x="820654" y="93228"/>
                  </a:lnTo>
                  <a:lnTo>
                    <a:pt x="828740" y="98669"/>
                  </a:lnTo>
                  <a:lnTo>
                    <a:pt x="838646" y="100662"/>
                  </a:lnTo>
                  <a:lnTo>
                    <a:pt x="848542" y="98663"/>
                  </a:lnTo>
                  <a:lnTo>
                    <a:pt x="856616" y="93217"/>
                  </a:lnTo>
                  <a:lnTo>
                    <a:pt x="862057" y="85141"/>
                  </a:lnTo>
                  <a:lnTo>
                    <a:pt x="864050" y="75253"/>
                  </a:lnTo>
                  <a:lnTo>
                    <a:pt x="862050" y="65367"/>
                  </a:lnTo>
                  <a:lnTo>
                    <a:pt x="856602" y="57295"/>
                  </a:lnTo>
                  <a:lnTo>
                    <a:pt x="848516" y="51855"/>
                  </a:lnTo>
                  <a:lnTo>
                    <a:pt x="838611" y="49862"/>
                  </a:lnTo>
                  <a:close/>
                </a:path>
                <a:path w="3861434" h="152400">
                  <a:moveTo>
                    <a:pt x="940262" y="49895"/>
                  </a:moveTo>
                  <a:lnTo>
                    <a:pt x="930365" y="51894"/>
                  </a:lnTo>
                  <a:lnTo>
                    <a:pt x="922291" y="57340"/>
                  </a:lnTo>
                  <a:lnTo>
                    <a:pt x="916850" y="65416"/>
                  </a:lnTo>
                  <a:lnTo>
                    <a:pt x="914857" y="75303"/>
                  </a:lnTo>
                  <a:lnTo>
                    <a:pt x="916857" y="85189"/>
                  </a:lnTo>
                  <a:lnTo>
                    <a:pt x="922305" y="93261"/>
                  </a:lnTo>
                  <a:lnTo>
                    <a:pt x="930391" y="98702"/>
                  </a:lnTo>
                  <a:lnTo>
                    <a:pt x="940297" y="100695"/>
                  </a:lnTo>
                  <a:lnTo>
                    <a:pt x="950194" y="98696"/>
                  </a:lnTo>
                  <a:lnTo>
                    <a:pt x="958267" y="93250"/>
                  </a:lnTo>
                  <a:lnTo>
                    <a:pt x="963708" y="85174"/>
                  </a:lnTo>
                  <a:lnTo>
                    <a:pt x="965701" y="75286"/>
                  </a:lnTo>
                  <a:lnTo>
                    <a:pt x="963701" y="65401"/>
                  </a:lnTo>
                  <a:lnTo>
                    <a:pt x="958254" y="57329"/>
                  </a:lnTo>
                  <a:lnTo>
                    <a:pt x="950168" y="51888"/>
                  </a:lnTo>
                  <a:lnTo>
                    <a:pt x="940262" y="49895"/>
                  </a:lnTo>
                  <a:close/>
                </a:path>
                <a:path w="3861434" h="152400">
                  <a:moveTo>
                    <a:pt x="1041913" y="49928"/>
                  </a:moveTo>
                  <a:lnTo>
                    <a:pt x="1032015" y="51928"/>
                  </a:lnTo>
                  <a:lnTo>
                    <a:pt x="1023942" y="57374"/>
                  </a:lnTo>
                  <a:lnTo>
                    <a:pt x="1018500" y="65450"/>
                  </a:lnTo>
                  <a:lnTo>
                    <a:pt x="1016508" y="75337"/>
                  </a:lnTo>
                  <a:lnTo>
                    <a:pt x="1018508" y="85223"/>
                  </a:lnTo>
                  <a:lnTo>
                    <a:pt x="1023956" y="93295"/>
                  </a:lnTo>
                  <a:lnTo>
                    <a:pt x="1032010" y="98729"/>
                  </a:lnTo>
                  <a:lnTo>
                    <a:pt x="1041947" y="100728"/>
                  </a:lnTo>
                  <a:lnTo>
                    <a:pt x="1051845" y="98729"/>
                  </a:lnTo>
                  <a:lnTo>
                    <a:pt x="1059919" y="93283"/>
                  </a:lnTo>
                  <a:lnTo>
                    <a:pt x="1065359" y="85207"/>
                  </a:lnTo>
                  <a:lnTo>
                    <a:pt x="1067351" y="75319"/>
                  </a:lnTo>
                  <a:lnTo>
                    <a:pt x="1065352" y="65434"/>
                  </a:lnTo>
                  <a:lnTo>
                    <a:pt x="1059904" y="57362"/>
                  </a:lnTo>
                  <a:lnTo>
                    <a:pt x="1051850" y="51928"/>
                  </a:lnTo>
                  <a:lnTo>
                    <a:pt x="1041913" y="49928"/>
                  </a:lnTo>
                  <a:close/>
                </a:path>
                <a:path w="3861434" h="152400">
                  <a:moveTo>
                    <a:pt x="1143564" y="49961"/>
                  </a:moveTo>
                  <a:lnTo>
                    <a:pt x="1133666" y="51961"/>
                  </a:lnTo>
                  <a:lnTo>
                    <a:pt x="1125593" y="57407"/>
                  </a:lnTo>
                  <a:lnTo>
                    <a:pt x="1120151" y="65483"/>
                  </a:lnTo>
                  <a:lnTo>
                    <a:pt x="1118158" y="75370"/>
                  </a:lnTo>
                  <a:lnTo>
                    <a:pt x="1120159" y="85256"/>
                  </a:lnTo>
                  <a:lnTo>
                    <a:pt x="1125607" y="93328"/>
                  </a:lnTo>
                  <a:lnTo>
                    <a:pt x="1133661" y="98762"/>
                  </a:lnTo>
                  <a:lnTo>
                    <a:pt x="1143598" y="100761"/>
                  </a:lnTo>
                  <a:lnTo>
                    <a:pt x="1153495" y="98762"/>
                  </a:lnTo>
                  <a:lnTo>
                    <a:pt x="1161569" y="93316"/>
                  </a:lnTo>
                  <a:lnTo>
                    <a:pt x="1167010" y="85241"/>
                  </a:lnTo>
                  <a:lnTo>
                    <a:pt x="1169002" y="75354"/>
                  </a:lnTo>
                  <a:lnTo>
                    <a:pt x="1167003" y="65467"/>
                  </a:lnTo>
                  <a:lnTo>
                    <a:pt x="1161555" y="57395"/>
                  </a:lnTo>
                  <a:lnTo>
                    <a:pt x="1153501" y="51961"/>
                  </a:lnTo>
                  <a:lnTo>
                    <a:pt x="1143564" y="49961"/>
                  </a:lnTo>
                  <a:close/>
                </a:path>
                <a:path w="3861434" h="152400">
                  <a:moveTo>
                    <a:pt x="1245215" y="49994"/>
                  </a:moveTo>
                  <a:lnTo>
                    <a:pt x="1235318" y="51994"/>
                  </a:lnTo>
                  <a:lnTo>
                    <a:pt x="1227244" y="57440"/>
                  </a:lnTo>
                  <a:lnTo>
                    <a:pt x="1221802" y="65516"/>
                  </a:lnTo>
                  <a:lnTo>
                    <a:pt x="1219809" y="75403"/>
                  </a:lnTo>
                  <a:lnTo>
                    <a:pt x="1221810" y="85290"/>
                  </a:lnTo>
                  <a:lnTo>
                    <a:pt x="1227258" y="93361"/>
                  </a:lnTo>
                  <a:lnTo>
                    <a:pt x="1235344" y="98802"/>
                  </a:lnTo>
                  <a:lnTo>
                    <a:pt x="1245249" y="100794"/>
                  </a:lnTo>
                  <a:lnTo>
                    <a:pt x="1255146" y="98795"/>
                  </a:lnTo>
                  <a:lnTo>
                    <a:pt x="1263220" y="93349"/>
                  </a:lnTo>
                  <a:lnTo>
                    <a:pt x="1268661" y="85274"/>
                  </a:lnTo>
                  <a:lnTo>
                    <a:pt x="1270653" y="75387"/>
                  </a:lnTo>
                  <a:lnTo>
                    <a:pt x="1268654" y="65500"/>
                  </a:lnTo>
                  <a:lnTo>
                    <a:pt x="1263206" y="57428"/>
                  </a:lnTo>
                  <a:lnTo>
                    <a:pt x="1255120" y="51988"/>
                  </a:lnTo>
                  <a:lnTo>
                    <a:pt x="1245215" y="49994"/>
                  </a:lnTo>
                  <a:close/>
                </a:path>
                <a:path w="3861434" h="152400">
                  <a:moveTo>
                    <a:pt x="1346865" y="50027"/>
                  </a:moveTo>
                  <a:lnTo>
                    <a:pt x="1336968" y="52027"/>
                  </a:lnTo>
                  <a:lnTo>
                    <a:pt x="1328894" y="57473"/>
                  </a:lnTo>
                  <a:lnTo>
                    <a:pt x="1323453" y="65549"/>
                  </a:lnTo>
                  <a:lnTo>
                    <a:pt x="1321460" y="75436"/>
                  </a:lnTo>
                  <a:lnTo>
                    <a:pt x="1323460" y="85323"/>
                  </a:lnTo>
                  <a:lnTo>
                    <a:pt x="1328908" y="93394"/>
                  </a:lnTo>
                  <a:lnTo>
                    <a:pt x="1336994" y="98835"/>
                  </a:lnTo>
                  <a:lnTo>
                    <a:pt x="1346900" y="100827"/>
                  </a:lnTo>
                  <a:lnTo>
                    <a:pt x="1356794" y="98829"/>
                  </a:lnTo>
                  <a:lnTo>
                    <a:pt x="1364868" y="93383"/>
                  </a:lnTo>
                  <a:lnTo>
                    <a:pt x="1370312" y="85307"/>
                  </a:lnTo>
                  <a:lnTo>
                    <a:pt x="1372310" y="75420"/>
                  </a:lnTo>
                  <a:lnTo>
                    <a:pt x="1370308" y="65533"/>
                  </a:lnTo>
                  <a:lnTo>
                    <a:pt x="1364859" y="57461"/>
                  </a:lnTo>
                  <a:lnTo>
                    <a:pt x="1356772" y="52021"/>
                  </a:lnTo>
                  <a:lnTo>
                    <a:pt x="1346865" y="50027"/>
                  </a:lnTo>
                  <a:close/>
                </a:path>
                <a:path w="3861434" h="152400">
                  <a:moveTo>
                    <a:pt x="1448514" y="50062"/>
                  </a:moveTo>
                  <a:lnTo>
                    <a:pt x="1438621" y="52060"/>
                  </a:lnTo>
                  <a:lnTo>
                    <a:pt x="1430548" y="57506"/>
                  </a:lnTo>
                  <a:lnTo>
                    <a:pt x="1425108" y="65582"/>
                  </a:lnTo>
                  <a:lnTo>
                    <a:pt x="1423117" y="75469"/>
                  </a:lnTo>
                  <a:lnTo>
                    <a:pt x="1425112" y="85356"/>
                  </a:lnTo>
                  <a:lnTo>
                    <a:pt x="1430557" y="93428"/>
                  </a:lnTo>
                  <a:lnTo>
                    <a:pt x="1438644" y="98868"/>
                  </a:lnTo>
                  <a:lnTo>
                    <a:pt x="1448552" y="100862"/>
                  </a:lnTo>
                  <a:lnTo>
                    <a:pt x="1458445" y="98862"/>
                  </a:lnTo>
                  <a:lnTo>
                    <a:pt x="1466519" y="93416"/>
                  </a:lnTo>
                  <a:lnTo>
                    <a:pt x="1471963" y="85340"/>
                  </a:lnTo>
                  <a:lnTo>
                    <a:pt x="1473961" y="75453"/>
                  </a:lnTo>
                  <a:lnTo>
                    <a:pt x="1471959" y="65566"/>
                  </a:lnTo>
                  <a:lnTo>
                    <a:pt x="1466510" y="57495"/>
                  </a:lnTo>
                  <a:lnTo>
                    <a:pt x="1458422" y="52054"/>
                  </a:lnTo>
                  <a:lnTo>
                    <a:pt x="1448514" y="50062"/>
                  </a:lnTo>
                  <a:close/>
                </a:path>
                <a:path w="3861434" h="152400">
                  <a:moveTo>
                    <a:pt x="1550165" y="50095"/>
                  </a:moveTo>
                  <a:lnTo>
                    <a:pt x="1540271" y="52094"/>
                  </a:lnTo>
                  <a:lnTo>
                    <a:pt x="1532199" y="57540"/>
                  </a:lnTo>
                  <a:lnTo>
                    <a:pt x="1526758" y="65615"/>
                  </a:lnTo>
                  <a:lnTo>
                    <a:pt x="1524768" y="75502"/>
                  </a:lnTo>
                  <a:lnTo>
                    <a:pt x="1526763" y="85389"/>
                  </a:lnTo>
                  <a:lnTo>
                    <a:pt x="1532208" y="93461"/>
                  </a:lnTo>
                  <a:lnTo>
                    <a:pt x="1540294" y="98901"/>
                  </a:lnTo>
                  <a:lnTo>
                    <a:pt x="1550203" y="100895"/>
                  </a:lnTo>
                  <a:lnTo>
                    <a:pt x="1560096" y="98895"/>
                  </a:lnTo>
                  <a:lnTo>
                    <a:pt x="1568170" y="93449"/>
                  </a:lnTo>
                  <a:lnTo>
                    <a:pt x="1573614" y="85373"/>
                  </a:lnTo>
                  <a:lnTo>
                    <a:pt x="1575612" y="75486"/>
                  </a:lnTo>
                  <a:lnTo>
                    <a:pt x="1573609" y="65599"/>
                  </a:lnTo>
                  <a:lnTo>
                    <a:pt x="1568160" y="57528"/>
                  </a:lnTo>
                  <a:lnTo>
                    <a:pt x="1560072" y="52087"/>
                  </a:lnTo>
                  <a:lnTo>
                    <a:pt x="1550165" y="50095"/>
                  </a:lnTo>
                  <a:close/>
                </a:path>
                <a:path w="3861434" h="152400">
                  <a:moveTo>
                    <a:pt x="1651815" y="50128"/>
                  </a:moveTo>
                  <a:lnTo>
                    <a:pt x="1641922" y="52127"/>
                  </a:lnTo>
                  <a:lnTo>
                    <a:pt x="1633850" y="57573"/>
                  </a:lnTo>
                  <a:lnTo>
                    <a:pt x="1628409" y="65648"/>
                  </a:lnTo>
                  <a:lnTo>
                    <a:pt x="1626419" y="75535"/>
                  </a:lnTo>
                  <a:lnTo>
                    <a:pt x="1628413" y="85422"/>
                  </a:lnTo>
                  <a:lnTo>
                    <a:pt x="1633859" y="93494"/>
                  </a:lnTo>
                  <a:lnTo>
                    <a:pt x="1641945" y="98934"/>
                  </a:lnTo>
                  <a:lnTo>
                    <a:pt x="1651853" y="100928"/>
                  </a:lnTo>
                  <a:lnTo>
                    <a:pt x="1661747" y="98928"/>
                  </a:lnTo>
                  <a:lnTo>
                    <a:pt x="1669821" y="93482"/>
                  </a:lnTo>
                  <a:lnTo>
                    <a:pt x="1675265" y="85406"/>
                  </a:lnTo>
                  <a:lnTo>
                    <a:pt x="1677263" y="75519"/>
                  </a:lnTo>
                  <a:lnTo>
                    <a:pt x="1675261" y="65633"/>
                  </a:lnTo>
                  <a:lnTo>
                    <a:pt x="1669812" y="57561"/>
                  </a:lnTo>
                  <a:lnTo>
                    <a:pt x="1661724" y="52120"/>
                  </a:lnTo>
                  <a:lnTo>
                    <a:pt x="1651815" y="50128"/>
                  </a:lnTo>
                  <a:close/>
                </a:path>
                <a:path w="3861434" h="152400">
                  <a:moveTo>
                    <a:pt x="1753466" y="50161"/>
                  </a:moveTo>
                  <a:lnTo>
                    <a:pt x="1743572" y="52160"/>
                  </a:lnTo>
                  <a:lnTo>
                    <a:pt x="1735500" y="57606"/>
                  </a:lnTo>
                  <a:lnTo>
                    <a:pt x="1730060" y="65682"/>
                  </a:lnTo>
                  <a:lnTo>
                    <a:pt x="1728070" y="75570"/>
                  </a:lnTo>
                  <a:lnTo>
                    <a:pt x="1730065" y="85455"/>
                  </a:lnTo>
                  <a:lnTo>
                    <a:pt x="1735511" y="93527"/>
                  </a:lnTo>
                  <a:lnTo>
                    <a:pt x="1743564" y="98961"/>
                  </a:lnTo>
                  <a:lnTo>
                    <a:pt x="1753504" y="100961"/>
                  </a:lnTo>
                  <a:lnTo>
                    <a:pt x="1763398" y="98961"/>
                  </a:lnTo>
                  <a:lnTo>
                    <a:pt x="1771470" y="93515"/>
                  </a:lnTo>
                  <a:lnTo>
                    <a:pt x="1776910" y="85439"/>
                  </a:lnTo>
                  <a:lnTo>
                    <a:pt x="1778901" y="75552"/>
                  </a:lnTo>
                  <a:lnTo>
                    <a:pt x="1776906" y="65666"/>
                  </a:lnTo>
                  <a:lnTo>
                    <a:pt x="1771460" y="57594"/>
                  </a:lnTo>
                  <a:lnTo>
                    <a:pt x="1763406" y="52160"/>
                  </a:lnTo>
                  <a:lnTo>
                    <a:pt x="1753466" y="50161"/>
                  </a:lnTo>
                  <a:close/>
                </a:path>
                <a:path w="3861434" h="152400">
                  <a:moveTo>
                    <a:pt x="1855117" y="50194"/>
                  </a:moveTo>
                  <a:lnTo>
                    <a:pt x="1845224" y="52193"/>
                  </a:lnTo>
                  <a:lnTo>
                    <a:pt x="1837150" y="57639"/>
                  </a:lnTo>
                  <a:lnTo>
                    <a:pt x="1831706" y="65715"/>
                  </a:lnTo>
                  <a:lnTo>
                    <a:pt x="1829708" y="75603"/>
                  </a:lnTo>
                  <a:lnTo>
                    <a:pt x="1831710" y="85488"/>
                  </a:lnTo>
                  <a:lnTo>
                    <a:pt x="1837159" y="93560"/>
                  </a:lnTo>
                  <a:lnTo>
                    <a:pt x="1845247" y="99001"/>
                  </a:lnTo>
                  <a:lnTo>
                    <a:pt x="1855155" y="100994"/>
                  </a:lnTo>
                  <a:lnTo>
                    <a:pt x="1865048" y="98995"/>
                  </a:lnTo>
                  <a:lnTo>
                    <a:pt x="1873121" y="93549"/>
                  </a:lnTo>
                  <a:lnTo>
                    <a:pt x="1878561" y="85473"/>
                  </a:lnTo>
                  <a:lnTo>
                    <a:pt x="1880552" y="75586"/>
                  </a:lnTo>
                  <a:lnTo>
                    <a:pt x="1878557" y="65700"/>
                  </a:lnTo>
                  <a:lnTo>
                    <a:pt x="1873112" y="57628"/>
                  </a:lnTo>
                  <a:lnTo>
                    <a:pt x="1865025" y="52187"/>
                  </a:lnTo>
                  <a:lnTo>
                    <a:pt x="1855117" y="50194"/>
                  </a:lnTo>
                  <a:close/>
                </a:path>
                <a:path w="3861434" h="152400">
                  <a:moveTo>
                    <a:pt x="1956768" y="50227"/>
                  </a:moveTo>
                  <a:lnTo>
                    <a:pt x="1946874" y="52226"/>
                  </a:lnTo>
                  <a:lnTo>
                    <a:pt x="1938801" y="57672"/>
                  </a:lnTo>
                  <a:lnTo>
                    <a:pt x="1933356" y="65748"/>
                  </a:lnTo>
                  <a:lnTo>
                    <a:pt x="1931358" y="75636"/>
                  </a:lnTo>
                  <a:lnTo>
                    <a:pt x="1933361" y="85522"/>
                  </a:lnTo>
                  <a:lnTo>
                    <a:pt x="1938810" y="93594"/>
                  </a:lnTo>
                  <a:lnTo>
                    <a:pt x="1946898" y="99034"/>
                  </a:lnTo>
                  <a:lnTo>
                    <a:pt x="1956806" y="101027"/>
                  </a:lnTo>
                  <a:lnTo>
                    <a:pt x="1966699" y="99028"/>
                  </a:lnTo>
                  <a:lnTo>
                    <a:pt x="1974772" y="93582"/>
                  </a:lnTo>
                  <a:lnTo>
                    <a:pt x="1980212" y="85506"/>
                  </a:lnTo>
                  <a:lnTo>
                    <a:pt x="1982203" y="75619"/>
                  </a:lnTo>
                  <a:lnTo>
                    <a:pt x="1980208" y="65733"/>
                  </a:lnTo>
                  <a:lnTo>
                    <a:pt x="1974762" y="57661"/>
                  </a:lnTo>
                  <a:lnTo>
                    <a:pt x="1966676" y="52220"/>
                  </a:lnTo>
                  <a:lnTo>
                    <a:pt x="1956768" y="50227"/>
                  </a:lnTo>
                  <a:close/>
                </a:path>
                <a:path w="3861434" h="152400">
                  <a:moveTo>
                    <a:pt x="2058419" y="50260"/>
                  </a:moveTo>
                  <a:lnTo>
                    <a:pt x="2048525" y="52259"/>
                  </a:lnTo>
                  <a:lnTo>
                    <a:pt x="2040451" y="57705"/>
                  </a:lnTo>
                  <a:lnTo>
                    <a:pt x="2035007" y="65781"/>
                  </a:lnTo>
                  <a:lnTo>
                    <a:pt x="2033009" y="75669"/>
                  </a:lnTo>
                  <a:lnTo>
                    <a:pt x="2035011" y="85555"/>
                  </a:lnTo>
                  <a:lnTo>
                    <a:pt x="2040460" y="93627"/>
                  </a:lnTo>
                  <a:lnTo>
                    <a:pt x="2048548" y="99067"/>
                  </a:lnTo>
                  <a:lnTo>
                    <a:pt x="2058457" y="101060"/>
                  </a:lnTo>
                  <a:lnTo>
                    <a:pt x="2068350" y="99061"/>
                  </a:lnTo>
                  <a:lnTo>
                    <a:pt x="2076422" y="93615"/>
                  </a:lnTo>
                  <a:lnTo>
                    <a:pt x="2081863" y="85540"/>
                  </a:lnTo>
                  <a:lnTo>
                    <a:pt x="2083853" y="75652"/>
                  </a:lnTo>
                  <a:lnTo>
                    <a:pt x="2081858" y="65766"/>
                  </a:lnTo>
                  <a:lnTo>
                    <a:pt x="2076413" y="57694"/>
                  </a:lnTo>
                  <a:lnTo>
                    <a:pt x="2068327" y="52253"/>
                  </a:lnTo>
                  <a:lnTo>
                    <a:pt x="2058419" y="50260"/>
                  </a:lnTo>
                  <a:close/>
                </a:path>
                <a:path w="3861434" h="152400">
                  <a:moveTo>
                    <a:pt x="2160069" y="50294"/>
                  </a:moveTo>
                  <a:lnTo>
                    <a:pt x="2150176" y="52293"/>
                  </a:lnTo>
                  <a:lnTo>
                    <a:pt x="2142102" y="57739"/>
                  </a:lnTo>
                  <a:lnTo>
                    <a:pt x="2136658" y="65814"/>
                  </a:lnTo>
                  <a:lnTo>
                    <a:pt x="2134660" y="75702"/>
                  </a:lnTo>
                  <a:lnTo>
                    <a:pt x="2136662" y="85588"/>
                  </a:lnTo>
                  <a:lnTo>
                    <a:pt x="2142111" y="93660"/>
                  </a:lnTo>
                  <a:lnTo>
                    <a:pt x="2150199" y="99101"/>
                  </a:lnTo>
                  <a:lnTo>
                    <a:pt x="2160107" y="101094"/>
                  </a:lnTo>
                  <a:lnTo>
                    <a:pt x="2170001" y="99095"/>
                  </a:lnTo>
                  <a:lnTo>
                    <a:pt x="2178073" y="93648"/>
                  </a:lnTo>
                  <a:lnTo>
                    <a:pt x="2183513" y="85573"/>
                  </a:lnTo>
                  <a:lnTo>
                    <a:pt x="2185504" y="75685"/>
                  </a:lnTo>
                  <a:lnTo>
                    <a:pt x="2183509" y="65799"/>
                  </a:lnTo>
                  <a:lnTo>
                    <a:pt x="2178064" y="57727"/>
                  </a:lnTo>
                  <a:lnTo>
                    <a:pt x="2169978" y="52287"/>
                  </a:lnTo>
                  <a:lnTo>
                    <a:pt x="2160069" y="50294"/>
                  </a:lnTo>
                  <a:close/>
                </a:path>
                <a:path w="3861434" h="152400">
                  <a:moveTo>
                    <a:pt x="2261720" y="50327"/>
                  </a:moveTo>
                  <a:lnTo>
                    <a:pt x="2251826" y="52326"/>
                  </a:lnTo>
                  <a:lnTo>
                    <a:pt x="2243753" y="57772"/>
                  </a:lnTo>
                  <a:lnTo>
                    <a:pt x="2238309" y="65848"/>
                  </a:lnTo>
                  <a:lnTo>
                    <a:pt x="2236311" y="75735"/>
                  </a:lnTo>
                  <a:lnTo>
                    <a:pt x="2238313" y="85621"/>
                  </a:lnTo>
                  <a:lnTo>
                    <a:pt x="2243762" y="93693"/>
                  </a:lnTo>
                  <a:lnTo>
                    <a:pt x="2251850" y="99134"/>
                  </a:lnTo>
                  <a:lnTo>
                    <a:pt x="2261758" y="101127"/>
                  </a:lnTo>
                  <a:lnTo>
                    <a:pt x="2271651" y="99128"/>
                  </a:lnTo>
                  <a:lnTo>
                    <a:pt x="2279724" y="93681"/>
                  </a:lnTo>
                  <a:lnTo>
                    <a:pt x="2285164" y="85606"/>
                  </a:lnTo>
                  <a:lnTo>
                    <a:pt x="2287155" y="75718"/>
                  </a:lnTo>
                  <a:lnTo>
                    <a:pt x="2285160" y="65832"/>
                  </a:lnTo>
                  <a:lnTo>
                    <a:pt x="2279714" y="57760"/>
                  </a:lnTo>
                  <a:lnTo>
                    <a:pt x="2271627" y="52320"/>
                  </a:lnTo>
                  <a:lnTo>
                    <a:pt x="2261720" y="50327"/>
                  </a:lnTo>
                  <a:close/>
                </a:path>
                <a:path w="3861434" h="152400">
                  <a:moveTo>
                    <a:pt x="2363371" y="50360"/>
                  </a:moveTo>
                  <a:lnTo>
                    <a:pt x="2353478" y="52359"/>
                  </a:lnTo>
                  <a:lnTo>
                    <a:pt x="2345404" y="57805"/>
                  </a:lnTo>
                  <a:lnTo>
                    <a:pt x="2339960" y="65881"/>
                  </a:lnTo>
                  <a:lnTo>
                    <a:pt x="2337962" y="75768"/>
                  </a:lnTo>
                  <a:lnTo>
                    <a:pt x="2339964" y="85654"/>
                  </a:lnTo>
                  <a:lnTo>
                    <a:pt x="2345413" y="93726"/>
                  </a:lnTo>
                  <a:lnTo>
                    <a:pt x="2353501" y="99167"/>
                  </a:lnTo>
                  <a:lnTo>
                    <a:pt x="2363409" y="101160"/>
                  </a:lnTo>
                  <a:lnTo>
                    <a:pt x="2373302" y="99161"/>
                  </a:lnTo>
                  <a:lnTo>
                    <a:pt x="2381375" y="93714"/>
                  </a:lnTo>
                  <a:lnTo>
                    <a:pt x="2386815" y="85639"/>
                  </a:lnTo>
                  <a:lnTo>
                    <a:pt x="2388806" y="75751"/>
                  </a:lnTo>
                  <a:lnTo>
                    <a:pt x="2386811" y="65865"/>
                  </a:lnTo>
                  <a:lnTo>
                    <a:pt x="2381366" y="57794"/>
                  </a:lnTo>
                  <a:lnTo>
                    <a:pt x="2373279" y="52353"/>
                  </a:lnTo>
                  <a:lnTo>
                    <a:pt x="2363371" y="50360"/>
                  </a:lnTo>
                  <a:close/>
                </a:path>
                <a:path w="3861434" h="152400">
                  <a:moveTo>
                    <a:pt x="2465022" y="50393"/>
                  </a:moveTo>
                  <a:lnTo>
                    <a:pt x="2455128" y="52393"/>
                  </a:lnTo>
                  <a:lnTo>
                    <a:pt x="2447054" y="57839"/>
                  </a:lnTo>
                  <a:lnTo>
                    <a:pt x="2441610" y="65914"/>
                  </a:lnTo>
                  <a:lnTo>
                    <a:pt x="2439613" y="75802"/>
                  </a:lnTo>
                  <a:lnTo>
                    <a:pt x="2441615" y="85688"/>
                  </a:lnTo>
                  <a:lnTo>
                    <a:pt x="2447065" y="93760"/>
                  </a:lnTo>
                  <a:lnTo>
                    <a:pt x="2455120" y="99194"/>
                  </a:lnTo>
                  <a:lnTo>
                    <a:pt x="2465060" y="101193"/>
                  </a:lnTo>
                  <a:lnTo>
                    <a:pt x="2474954" y="99194"/>
                  </a:lnTo>
                  <a:lnTo>
                    <a:pt x="2483026" y="93747"/>
                  </a:lnTo>
                  <a:lnTo>
                    <a:pt x="2488466" y="85672"/>
                  </a:lnTo>
                  <a:lnTo>
                    <a:pt x="2490456" y="75784"/>
                  </a:lnTo>
                  <a:lnTo>
                    <a:pt x="2488461" y="65898"/>
                  </a:lnTo>
                  <a:lnTo>
                    <a:pt x="2483015" y="57827"/>
                  </a:lnTo>
                  <a:lnTo>
                    <a:pt x="2474961" y="52393"/>
                  </a:lnTo>
                  <a:lnTo>
                    <a:pt x="2465022" y="50393"/>
                  </a:lnTo>
                  <a:close/>
                </a:path>
                <a:path w="3861434" h="152400">
                  <a:moveTo>
                    <a:pt x="2566673" y="50426"/>
                  </a:moveTo>
                  <a:lnTo>
                    <a:pt x="2556779" y="52426"/>
                  </a:lnTo>
                  <a:lnTo>
                    <a:pt x="2548705" y="57872"/>
                  </a:lnTo>
                  <a:lnTo>
                    <a:pt x="2543261" y="65947"/>
                  </a:lnTo>
                  <a:lnTo>
                    <a:pt x="2541263" y="75835"/>
                  </a:lnTo>
                  <a:lnTo>
                    <a:pt x="2543265" y="85721"/>
                  </a:lnTo>
                  <a:lnTo>
                    <a:pt x="2548714" y="93793"/>
                  </a:lnTo>
                  <a:lnTo>
                    <a:pt x="2556802" y="99233"/>
                  </a:lnTo>
                  <a:lnTo>
                    <a:pt x="2566711" y="101226"/>
                  </a:lnTo>
                  <a:lnTo>
                    <a:pt x="2576604" y="99227"/>
                  </a:lnTo>
                  <a:lnTo>
                    <a:pt x="2584676" y="93781"/>
                  </a:lnTo>
                  <a:lnTo>
                    <a:pt x="2590117" y="85706"/>
                  </a:lnTo>
                  <a:lnTo>
                    <a:pt x="2592107" y="75819"/>
                  </a:lnTo>
                  <a:lnTo>
                    <a:pt x="2590112" y="65932"/>
                  </a:lnTo>
                  <a:lnTo>
                    <a:pt x="2584667" y="57860"/>
                  </a:lnTo>
                  <a:lnTo>
                    <a:pt x="2576581" y="52419"/>
                  </a:lnTo>
                  <a:lnTo>
                    <a:pt x="2566673" y="50426"/>
                  </a:lnTo>
                  <a:close/>
                </a:path>
                <a:path w="3861434" h="152400">
                  <a:moveTo>
                    <a:pt x="2668323" y="50459"/>
                  </a:moveTo>
                  <a:lnTo>
                    <a:pt x="2658430" y="52459"/>
                  </a:lnTo>
                  <a:lnTo>
                    <a:pt x="2650356" y="57905"/>
                  </a:lnTo>
                  <a:lnTo>
                    <a:pt x="2644912" y="65980"/>
                  </a:lnTo>
                  <a:lnTo>
                    <a:pt x="2642914" y="75868"/>
                  </a:lnTo>
                  <a:lnTo>
                    <a:pt x="2644917" y="85754"/>
                  </a:lnTo>
                  <a:lnTo>
                    <a:pt x="2650366" y="93826"/>
                  </a:lnTo>
                  <a:lnTo>
                    <a:pt x="2658454" y="99267"/>
                  </a:lnTo>
                  <a:lnTo>
                    <a:pt x="2668361" y="101259"/>
                  </a:lnTo>
                  <a:lnTo>
                    <a:pt x="2678255" y="99260"/>
                  </a:lnTo>
                  <a:lnTo>
                    <a:pt x="2686327" y="93814"/>
                  </a:lnTo>
                  <a:lnTo>
                    <a:pt x="2691768" y="85739"/>
                  </a:lnTo>
                  <a:lnTo>
                    <a:pt x="2693758" y="75852"/>
                  </a:lnTo>
                  <a:lnTo>
                    <a:pt x="2691763" y="65965"/>
                  </a:lnTo>
                  <a:lnTo>
                    <a:pt x="2686318" y="57893"/>
                  </a:lnTo>
                  <a:lnTo>
                    <a:pt x="2678232" y="52452"/>
                  </a:lnTo>
                  <a:lnTo>
                    <a:pt x="2668323" y="50459"/>
                  </a:lnTo>
                  <a:close/>
                </a:path>
                <a:path w="3861434" h="152400">
                  <a:moveTo>
                    <a:pt x="2769974" y="50492"/>
                  </a:moveTo>
                  <a:lnTo>
                    <a:pt x="2760081" y="52492"/>
                  </a:lnTo>
                  <a:lnTo>
                    <a:pt x="2752007" y="57938"/>
                  </a:lnTo>
                  <a:lnTo>
                    <a:pt x="2746563" y="66013"/>
                  </a:lnTo>
                  <a:lnTo>
                    <a:pt x="2744565" y="75901"/>
                  </a:lnTo>
                  <a:lnTo>
                    <a:pt x="2746567" y="85787"/>
                  </a:lnTo>
                  <a:lnTo>
                    <a:pt x="2752016" y="93859"/>
                  </a:lnTo>
                  <a:lnTo>
                    <a:pt x="2760104" y="99300"/>
                  </a:lnTo>
                  <a:lnTo>
                    <a:pt x="2770012" y="101292"/>
                  </a:lnTo>
                  <a:lnTo>
                    <a:pt x="2779905" y="99293"/>
                  </a:lnTo>
                  <a:lnTo>
                    <a:pt x="2787978" y="93848"/>
                  </a:lnTo>
                  <a:lnTo>
                    <a:pt x="2793418" y="85772"/>
                  </a:lnTo>
                  <a:lnTo>
                    <a:pt x="2795409" y="75885"/>
                  </a:lnTo>
                  <a:lnTo>
                    <a:pt x="2793414" y="65998"/>
                  </a:lnTo>
                  <a:lnTo>
                    <a:pt x="2787969" y="57926"/>
                  </a:lnTo>
                  <a:lnTo>
                    <a:pt x="2779882" y="52485"/>
                  </a:lnTo>
                  <a:lnTo>
                    <a:pt x="2769974" y="50492"/>
                  </a:lnTo>
                  <a:close/>
                </a:path>
                <a:path w="3861434" h="152400">
                  <a:moveTo>
                    <a:pt x="2871625" y="50526"/>
                  </a:moveTo>
                  <a:lnTo>
                    <a:pt x="2861732" y="52525"/>
                  </a:lnTo>
                  <a:lnTo>
                    <a:pt x="2853658" y="57971"/>
                  </a:lnTo>
                  <a:lnTo>
                    <a:pt x="2848214" y="66046"/>
                  </a:lnTo>
                  <a:lnTo>
                    <a:pt x="2846216" y="75934"/>
                  </a:lnTo>
                  <a:lnTo>
                    <a:pt x="2848218" y="85820"/>
                  </a:lnTo>
                  <a:lnTo>
                    <a:pt x="2853667" y="93892"/>
                  </a:lnTo>
                  <a:lnTo>
                    <a:pt x="2861755" y="99333"/>
                  </a:lnTo>
                  <a:lnTo>
                    <a:pt x="2871663" y="101326"/>
                  </a:lnTo>
                  <a:lnTo>
                    <a:pt x="2881556" y="99327"/>
                  </a:lnTo>
                  <a:lnTo>
                    <a:pt x="2889629" y="93881"/>
                  </a:lnTo>
                  <a:lnTo>
                    <a:pt x="2895069" y="85805"/>
                  </a:lnTo>
                  <a:lnTo>
                    <a:pt x="2897060" y="75918"/>
                  </a:lnTo>
                  <a:lnTo>
                    <a:pt x="2895065" y="66031"/>
                  </a:lnTo>
                  <a:lnTo>
                    <a:pt x="2889620" y="57959"/>
                  </a:lnTo>
                  <a:lnTo>
                    <a:pt x="2881533" y="52519"/>
                  </a:lnTo>
                  <a:lnTo>
                    <a:pt x="2871625" y="50526"/>
                  </a:lnTo>
                  <a:close/>
                </a:path>
                <a:path w="3861434" h="152400">
                  <a:moveTo>
                    <a:pt x="2973276" y="50559"/>
                  </a:moveTo>
                  <a:lnTo>
                    <a:pt x="2963382" y="52558"/>
                  </a:lnTo>
                  <a:lnTo>
                    <a:pt x="2955309" y="58005"/>
                  </a:lnTo>
                  <a:lnTo>
                    <a:pt x="2949864" y="66080"/>
                  </a:lnTo>
                  <a:lnTo>
                    <a:pt x="2947866" y="75967"/>
                  </a:lnTo>
                  <a:lnTo>
                    <a:pt x="2949869" y="85853"/>
                  </a:lnTo>
                  <a:lnTo>
                    <a:pt x="2955318" y="93925"/>
                  </a:lnTo>
                  <a:lnTo>
                    <a:pt x="2963405" y="99366"/>
                  </a:lnTo>
                  <a:lnTo>
                    <a:pt x="2973314" y="101359"/>
                  </a:lnTo>
                  <a:lnTo>
                    <a:pt x="2983207" y="99360"/>
                  </a:lnTo>
                  <a:lnTo>
                    <a:pt x="2991279" y="93914"/>
                  </a:lnTo>
                  <a:lnTo>
                    <a:pt x="2996720" y="85838"/>
                  </a:lnTo>
                  <a:lnTo>
                    <a:pt x="2998711" y="75951"/>
                  </a:lnTo>
                  <a:lnTo>
                    <a:pt x="2996716" y="66065"/>
                  </a:lnTo>
                  <a:lnTo>
                    <a:pt x="2991270" y="57993"/>
                  </a:lnTo>
                  <a:lnTo>
                    <a:pt x="2983184" y="52552"/>
                  </a:lnTo>
                  <a:lnTo>
                    <a:pt x="2973276" y="50559"/>
                  </a:lnTo>
                  <a:close/>
                </a:path>
                <a:path w="3861434" h="152400">
                  <a:moveTo>
                    <a:pt x="3074927" y="50592"/>
                  </a:moveTo>
                  <a:lnTo>
                    <a:pt x="3065032" y="52592"/>
                  </a:lnTo>
                  <a:lnTo>
                    <a:pt x="3056959" y="58038"/>
                  </a:lnTo>
                  <a:lnTo>
                    <a:pt x="3051515" y="66113"/>
                  </a:lnTo>
                  <a:lnTo>
                    <a:pt x="3049517" y="76000"/>
                  </a:lnTo>
                  <a:lnTo>
                    <a:pt x="3051519" y="85887"/>
                  </a:lnTo>
                  <a:lnTo>
                    <a:pt x="3056969" y="93959"/>
                  </a:lnTo>
                  <a:lnTo>
                    <a:pt x="3065025" y="99393"/>
                  </a:lnTo>
                  <a:lnTo>
                    <a:pt x="3074965" y="101392"/>
                  </a:lnTo>
                  <a:lnTo>
                    <a:pt x="3084859" y="99393"/>
                  </a:lnTo>
                  <a:lnTo>
                    <a:pt x="3092931" y="93947"/>
                  </a:lnTo>
                  <a:lnTo>
                    <a:pt x="3098371" y="85871"/>
                  </a:lnTo>
                  <a:lnTo>
                    <a:pt x="3100361" y="75984"/>
                  </a:lnTo>
                  <a:lnTo>
                    <a:pt x="3098366" y="66098"/>
                  </a:lnTo>
                  <a:lnTo>
                    <a:pt x="3092920" y="58026"/>
                  </a:lnTo>
                  <a:lnTo>
                    <a:pt x="3084866" y="52592"/>
                  </a:lnTo>
                  <a:lnTo>
                    <a:pt x="3074927" y="50592"/>
                  </a:lnTo>
                  <a:close/>
                </a:path>
                <a:path w="3861434" h="152400">
                  <a:moveTo>
                    <a:pt x="3176577" y="50626"/>
                  </a:moveTo>
                  <a:lnTo>
                    <a:pt x="3166683" y="52625"/>
                  </a:lnTo>
                  <a:lnTo>
                    <a:pt x="3158610" y="58071"/>
                  </a:lnTo>
                  <a:lnTo>
                    <a:pt x="3153166" y="66147"/>
                  </a:lnTo>
                  <a:lnTo>
                    <a:pt x="3151168" y="76034"/>
                  </a:lnTo>
                  <a:lnTo>
                    <a:pt x="3153171" y="85920"/>
                  </a:lnTo>
                  <a:lnTo>
                    <a:pt x="3158620" y="93992"/>
                  </a:lnTo>
                  <a:lnTo>
                    <a:pt x="3166675" y="99426"/>
                  </a:lnTo>
                  <a:lnTo>
                    <a:pt x="3176615" y="101426"/>
                  </a:lnTo>
                  <a:lnTo>
                    <a:pt x="3186509" y="99426"/>
                  </a:lnTo>
                  <a:lnTo>
                    <a:pt x="3194581" y="93980"/>
                  </a:lnTo>
                  <a:lnTo>
                    <a:pt x="3200022" y="85904"/>
                  </a:lnTo>
                  <a:lnTo>
                    <a:pt x="3202012" y="76017"/>
                  </a:lnTo>
                  <a:lnTo>
                    <a:pt x="3200017" y="66131"/>
                  </a:lnTo>
                  <a:lnTo>
                    <a:pt x="3194571" y="58059"/>
                  </a:lnTo>
                  <a:lnTo>
                    <a:pt x="3186517" y="52625"/>
                  </a:lnTo>
                  <a:lnTo>
                    <a:pt x="3176577" y="50626"/>
                  </a:lnTo>
                  <a:close/>
                </a:path>
                <a:path w="3861434" h="152400">
                  <a:moveTo>
                    <a:pt x="3278228" y="50659"/>
                  </a:moveTo>
                  <a:lnTo>
                    <a:pt x="3268335" y="52658"/>
                  </a:lnTo>
                  <a:lnTo>
                    <a:pt x="3260261" y="58104"/>
                  </a:lnTo>
                  <a:lnTo>
                    <a:pt x="3254817" y="66180"/>
                  </a:lnTo>
                  <a:lnTo>
                    <a:pt x="3252819" y="76067"/>
                  </a:lnTo>
                  <a:lnTo>
                    <a:pt x="3254821" y="85953"/>
                  </a:lnTo>
                  <a:lnTo>
                    <a:pt x="3260270" y="94025"/>
                  </a:lnTo>
                  <a:lnTo>
                    <a:pt x="3268358" y="99466"/>
                  </a:lnTo>
                  <a:lnTo>
                    <a:pt x="3278266" y="101459"/>
                  </a:lnTo>
                  <a:lnTo>
                    <a:pt x="3288159" y="99460"/>
                  </a:lnTo>
                  <a:lnTo>
                    <a:pt x="3296232" y="94013"/>
                  </a:lnTo>
                  <a:lnTo>
                    <a:pt x="3301672" y="85938"/>
                  </a:lnTo>
                  <a:lnTo>
                    <a:pt x="3303663" y="76051"/>
                  </a:lnTo>
                  <a:lnTo>
                    <a:pt x="3301668" y="66165"/>
                  </a:lnTo>
                  <a:lnTo>
                    <a:pt x="3296223" y="58093"/>
                  </a:lnTo>
                  <a:lnTo>
                    <a:pt x="3288136" y="52652"/>
                  </a:lnTo>
                  <a:lnTo>
                    <a:pt x="3278228" y="50659"/>
                  </a:lnTo>
                  <a:close/>
                </a:path>
                <a:path w="3861434" h="152400">
                  <a:moveTo>
                    <a:pt x="3379879" y="50692"/>
                  </a:moveTo>
                  <a:lnTo>
                    <a:pt x="3369986" y="52691"/>
                  </a:lnTo>
                  <a:lnTo>
                    <a:pt x="3361912" y="58137"/>
                  </a:lnTo>
                  <a:lnTo>
                    <a:pt x="3356468" y="66213"/>
                  </a:lnTo>
                  <a:lnTo>
                    <a:pt x="3354470" y="76100"/>
                  </a:lnTo>
                  <a:lnTo>
                    <a:pt x="3356472" y="85987"/>
                  </a:lnTo>
                  <a:lnTo>
                    <a:pt x="3361922" y="94059"/>
                  </a:lnTo>
                  <a:lnTo>
                    <a:pt x="3370009" y="99499"/>
                  </a:lnTo>
                  <a:lnTo>
                    <a:pt x="3379917" y="101492"/>
                  </a:lnTo>
                  <a:lnTo>
                    <a:pt x="3389810" y="99493"/>
                  </a:lnTo>
                  <a:lnTo>
                    <a:pt x="3397883" y="94046"/>
                  </a:lnTo>
                  <a:lnTo>
                    <a:pt x="3403323" y="85971"/>
                  </a:lnTo>
                  <a:lnTo>
                    <a:pt x="3405314" y="76084"/>
                  </a:lnTo>
                  <a:lnTo>
                    <a:pt x="3403319" y="66198"/>
                  </a:lnTo>
                  <a:lnTo>
                    <a:pt x="3397874" y="58126"/>
                  </a:lnTo>
                  <a:lnTo>
                    <a:pt x="3389787" y="52685"/>
                  </a:lnTo>
                  <a:lnTo>
                    <a:pt x="3379879" y="50692"/>
                  </a:lnTo>
                  <a:close/>
                </a:path>
                <a:path w="3861434" h="152400">
                  <a:moveTo>
                    <a:pt x="3481530" y="50725"/>
                  </a:moveTo>
                  <a:lnTo>
                    <a:pt x="3471636" y="52724"/>
                  </a:lnTo>
                  <a:lnTo>
                    <a:pt x="3463563" y="58170"/>
                  </a:lnTo>
                  <a:lnTo>
                    <a:pt x="3458118" y="66246"/>
                  </a:lnTo>
                  <a:lnTo>
                    <a:pt x="3456120" y="76133"/>
                  </a:lnTo>
                  <a:lnTo>
                    <a:pt x="3458123" y="86020"/>
                  </a:lnTo>
                  <a:lnTo>
                    <a:pt x="3463572" y="94092"/>
                  </a:lnTo>
                  <a:lnTo>
                    <a:pt x="3471659" y="99532"/>
                  </a:lnTo>
                  <a:lnTo>
                    <a:pt x="3481568" y="101525"/>
                  </a:lnTo>
                  <a:lnTo>
                    <a:pt x="3491461" y="99526"/>
                  </a:lnTo>
                  <a:lnTo>
                    <a:pt x="3499533" y="94080"/>
                  </a:lnTo>
                  <a:lnTo>
                    <a:pt x="3504974" y="86005"/>
                  </a:lnTo>
                  <a:lnTo>
                    <a:pt x="3506965" y="76117"/>
                  </a:lnTo>
                  <a:lnTo>
                    <a:pt x="3504970" y="66231"/>
                  </a:lnTo>
                  <a:lnTo>
                    <a:pt x="3499524" y="58159"/>
                  </a:lnTo>
                  <a:lnTo>
                    <a:pt x="3491438" y="52718"/>
                  </a:lnTo>
                  <a:lnTo>
                    <a:pt x="3481530" y="50725"/>
                  </a:lnTo>
                  <a:close/>
                </a:path>
                <a:path w="3861434" h="152400">
                  <a:moveTo>
                    <a:pt x="3583181" y="50759"/>
                  </a:moveTo>
                  <a:lnTo>
                    <a:pt x="3573287" y="52758"/>
                  </a:lnTo>
                  <a:lnTo>
                    <a:pt x="3565213" y="58203"/>
                  </a:lnTo>
                  <a:lnTo>
                    <a:pt x="3559769" y="66279"/>
                  </a:lnTo>
                  <a:lnTo>
                    <a:pt x="3557771" y="76166"/>
                  </a:lnTo>
                  <a:lnTo>
                    <a:pt x="3559773" y="86053"/>
                  </a:lnTo>
                  <a:lnTo>
                    <a:pt x="3565222" y="94125"/>
                  </a:lnTo>
                  <a:lnTo>
                    <a:pt x="3573310" y="99566"/>
                  </a:lnTo>
                  <a:lnTo>
                    <a:pt x="3583219" y="101559"/>
                  </a:lnTo>
                  <a:lnTo>
                    <a:pt x="3593112" y="99559"/>
                  </a:lnTo>
                  <a:lnTo>
                    <a:pt x="3601184" y="94113"/>
                  </a:lnTo>
                  <a:lnTo>
                    <a:pt x="3606625" y="86038"/>
                  </a:lnTo>
                  <a:lnTo>
                    <a:pt x="3608615" y="76150"/>
                  </a:lnTo>
                  <a:lnTo>
                    <a:pt x="3606620" y="66264"/>
                  </a:lnTo>
                  <a:lnTo>
                    <a:pt x="3601175" y="58192"/>
                  </a:lnTo>
                  <a:lnTo>
                    <a:pt x="3593089" y="52751"/>
                  </a:lnTo>
                  <a:lnTo>
                    <a:pt x="3583181" y="50759"/>
                  </a:lnTo>
                  <a:close/>
                </a:path>
                <a:path w="3861434" h="152400">
                  <a:moveTo>
                    <a:pt x="3708784" y="0"/>
                  </a:moveTo>
                  <a:lnTo>
                    <a:pt x="3708761" y="68695"/>
                  </a:lnTo>
                  <a:lnTo>
                    <a:pt x="3710266" y="76183"/>
                  </a:lnTo>
                  <a:lnTo>
                    <a:pt x="3708756" y="83693"/>
                  </a:lnTo>
                  <a:lnTo>
                    <a:pt x="3708733" y="152400"/>
                  </a:lnTo>
                  <a:lnTo>
                    <a:pt x="3861158" y="76249"/>
                  </a:lnTo>
                  <a:lnTo>
                    <a:pt x="3708784" y="0"/>
                  </a:lnTo>
                  <a:close/>
                </a:path>
                <a:path w="3861434" h="152400">
                  <a:moveTo>
                    <a:pt x="3684831" y="50792"/>
                  </a:moveTo>
                  <a:lnTo>
                    <a:pt x="3674933" y="52791"/>
                  </a:lnTo>
                  <a:lnTo>
                    <a:pt x="3666859" y="58237"/>
                  </a:lnTo>
                  <a:lnTo>
                    <a:pt x="3661418" y="66312"/>
                  </a:lnTo>
                  <a:lnTo>
                    <a:pt x="3659419" y="76183"/>
                  </a:lnTo>
                  <a:lnTo>
                    <a:pt x="3661424" y="86086"/>
                  </a:lnTo>
                  <a:lnTo>
                    <a:pt x="3666873" y="94158"/>
                  </a:lnTo>
                  <a:lnTo>
                    <a:pt x="3674961" y="99599"/>
                  </a:lnTo>
                  <a:lnTo>
                    <a:pt x="3684869" y="101592"/>
                  </a:lnTo>
                  <a:lnTo>
                    <a:pt x="3694763" y="99592"/>
                  </a:lnTo>
                  <a:lnTo>
                    <a:pt x="3702835" y="94146"/>
                  </a:lnTo>
                  <a:lnTo>
                    <a:pt x="3708275" y="86071"/>
                  </a:lnTo>
                  <a:lnTo>
                    <a:pt x="3708756" y="83693"/>
                  </a:lnTo>
                  <a:lnTo>
                    <a:pt x="3708761" y="68695"/>
                  </a:lnTo>
                  <a:lnTo>
                    <a:pt x="3708271" y="66297"/>
                  </a:lnTo>
                  <a:lnTo>
                    <a:pt x="3702826" y="58225"/>
                  </a:lnTo>
                  <a:lnTo>
                    <a:pt x="3694740" y="52785"/>
                  </a:lnTo>
                  <a:lnTo>
                    <a:pt x="3684831" y="50792"/>
                  </a:lnTo>
                  <a:close/>
                </a:path>
                <a:path w="3861434" h="152400">
                  <a:moveTo>
                    <a:pt x="3708761" y="68695"/>
                  </a:moveTo>
                  <a:lnTo>
                    <a:pt x="3708756" y="83693"/>
                  </a:lnTo>
                  <a:lnTo>
                    <a:pt x="3710266" y="76183"/>
                  </a:lnTo>
                  <a:lnTo>
                    <a:pt x="3708761" y="6869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97264" y="9172956"/>
            <a:ext cx="1243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171717"/>
                </a:solidFill>
                <a:latin typeface="Arial"/>
                <a:cs typeface="Arial"/>
              </a:rPr>
              <a:t>Result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2775" y="4212844"/>
            <a:ext cx="2254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rgbClr val="171717"/>
                </a:solidFill>
                <a:latin typeface="Arial"/>
                <a:cs typeface="Arial"/>
              </a:rPr>
              <a:t>Col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4000" b="1" spc="10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-55" dirty="0">
                <a:solidFill>
                  <a:srgbClr val="171717"/>
                </a:solidFill>
                <a:latin typeface="Arial"/>
                <a:cs typeface="Arial"/>
              </a:rPr>
              <a:t>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FCB8250-26B4-67DB-2EEA-DB02B44BD5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1499" y="754380"/>
            <a:ext cx="7486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Working</a:t>
            </a:r>
            <a:r>
              <a:rPr spc="-175" dirty="0"/>
              <a:t> </a:t>
            </a:r>
            <a:r>
              <a:rPr spc="75" dirty="0"/>
              <a:t>with</a:t>
            </a:r>
            <a:r>
              <a:rPr spc="-175" dirty="0"/>
              <a:t> </a:t>
            </a:r>
            <a:r>
              <a:rPr spc="45" dirty="0"/>
              <a:t>Collectors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7951" y="2281688"/>
            <a:ext cx="10732135" cy="1040130"/>
            <a:chOff x="3777951" y="2281688"/>
            <a:chExt cx="10732135" cy="1040130"/>
          </a:xfrm>
        </p:grpSpPr>
        <p:sp>
          <p:nvSpPr>
            <p:cNvPr id="4" name="object 4"/>
            <p:cNvSpPr/>
            <p:nvPr/>
          </p:nvSpPr>
          <p:spPr>
            <a:xfrm>
              <a:off x="3803351" y="2307088"/>
              <a:ext cx="10681335" cy="989330"/>
            </a:xfrm>
            <a:custGeom>
              <a:avLst/>
              <a:gdLst/>
              <a:ahLst/>
              <a:cxnLst/>
              <a:rect l="l" t="t" r="r" b="b"/>
              <a:pathLst>
                <a:path w="10681335" h="989329">
                  <a:moveTo>
                    <a:pt x="10681303" y="0"/>
                  </a:moveTo>
                  <a:lnTo>
                    <a:pt x="0" y="0"/>
                  </a:lnTo>
                  <a:lnTo>
                    <a:pt x="0" y="988748"/>
                  </a:lnTo>
                  <a:lnTo>
                    <a:pt x="10681303" y="988748"/>
                  </a:lnTo>
                  <a:lnTo>
                    <a:pt x="1068130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3351" y="2307088"/>
              <a:ext cx="10681335" cy="989330"/>
            </a:xfrm>
            <a:custGeom>
              <a:avLst/>
              <a:gdLst/>
              <a:ahLst/>
              <a:cxnLst/>
              <a:rect l="l" t="t" r="r" b="b"/>
              <a:pathLst>
                <a:path w="10681335" h="989329">
                  <a:moveTo>
                    <a:pt x="0" y="0"/>
                  </a:moveTo>
                  <a:lnTo>
                    <a:pt x="10681297" y="0"/>
                  </a:lnTo>
                  <a:lnTo>
                    <a:pt x="10681297" y="988748"/>
                  </a:lnTo>
                  <a:lnTo>
                    <a:pt x="0" y="98874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50990" y="2622804"/>
            <a:ext cx="5986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-1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Collector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&lt;?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super</a:t>
            </a:r>
            <a:r>
              <a:rPr sz="20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000" spc="-11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collector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3611" y="4289225"/>
            <a:ext cx="4841240" cy="412115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435609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3429"/>
              </a:spcBef>
            </a:pPr>
            <a:r>
              <a:rPr sz="3500" spc="5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endParaRPr sz="3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Arial MT"/>
              <a:cs typeface="Arial MT"/>
            </a:endParaRPr>
          </a:p>
          <a:p>
            <a:pPr marL="1615440" marR="1673860" indent="86995" algn="just">
              <a:lnSpc>
                <a:spcPct val="100000"/>
              </a:lnSpc>
            </a:pPr>
            <a:r>
              <a:rPr sz="3500" spc="5" dirty="0">
                <a:solidFill>
                  <a:srgbClr val="2A9FBC"/>
                </a:solidFill>
                <a:latin typeface="Arial MT"/>
                <a:cs typeface="Arial MT"/>
              </a:rPr>
              <a:t>toList</a:t>
            </a:r>
            <a:r>
              <a:rPr sz="3500" spc="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500" spc="-9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spc="5" dirty="0">
                <a:solidFill>
                  <a:srgbClr val="2A9FBC"/>
                </a:solidFill>
                <a:latin typeface="Arial MT"/>
                <a:cs typeface="Arial MT"/>
              </a:rPr>
              <a:t>toSet</a:t>
            </a:r>
            <a:r>
              <a:rPr sz="3500" spc="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500" spc="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rgbClr val="2A9FBC"/>
                </a:solidFill>
                <a:latin typeface="Arial MT"/>
                <a:cs typeface="Arial MT"/>
              </a:rPr>
              <a:t>t</a:t>
            </a:r>
            <a:r>
              <a:rPr sz="3500" spc="15" dirty="0">
                <a:solidFill>
                  <a:srgbClr val="2A9FBC"/>
                </a:solidFill>
                <a:latin typeface="Arial MT"/>
                <a:cs typeface="Arial MT"/>
              </a:rPr>
              <a:t>o</a:t>
            </a:r>
            <a:r>
              <a:rPr sz="3500" spc="20" dirty="0">
                <a:solidFill>
                  <a:srgbClr val="2A9FBC"/>
                </a:solidFill>
                <a:latin typeface="Arial MT"/>
                <a:cs typeface="Arial MT"/>
              </a:rPr>
              <a:t>M</a:t>
            </a:r>
            <a:r>
              <a:rPr sz="3500" spc="15" dirty="0">
                <a:solidFill>
                  <a:srgbClr val="2A9FBC"/>
                </a:solidFill>
                <a:latin typeface="Arial MT"/>
                <a:cs typeface="Arial MT"/>
              </a:rPr>
              <a:t>a</a:t>
            </a:r>
            <a:r>
              <a:rPr sz="3500" spc="10" dirty="0">
                <a:solidFill>
                  <a:srgbClr val="2A9FBC"/>
                </a:solidFill>
                <a:latin typeface="Arial MT"/>
                <a:cs typeface="Arial MT"/>
              </a:rPr>
              <a:t>p</a:t>
            </a:r>
            <a:r>
              <a:rPr sz="3500" spc="5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500">
              <a:latin typeface="Arial MT"/>
              <a:cs typeface="Arial MT"/>
            </a:endParaRPr>
          </a:p>
          <a:p>
            <a:pPr marR="57785" algn="ctr">
              <a:lnSpc>
                <a:spcPct val="100000"/>
              </a:lnSpc>
              <a:spcBef>
                <a:spcPts val="95"/>
              </a:spcBef>
            </a:pPr>
            <a:r>
              <a:rPr sz="3500" dirty="0">
                <a:solidFill>
                  <a:srgbClr val="171717"/>
                </a:solidFill>
                <a:latin typeface="Arial MT"/>
                <a:cs typeface="Arial MT"/>
              </a:rPr>
              <a:t>...</a:t>
            </a:r>
            <a:endParaRPr sz="35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23915" y="3018328"/>
            <a:ext cx="896619" cy="871219"/>
            <a:chOff x="12023915" y="3018328"/>
            <a:chExt cx="896619" cy="871219"/>
          </a:xfrm>
        </p:grpSpPr>
        <p:sp>
          <p:nvSpPr>
            <p:cNvPr id="9" name="object 9"/>
            <p:cNvSpPr/>
            <p:nvPr/>
          </p:nvSpPr>
          <p:spPr>
            <a:xfrm>
              <a:off x="12030265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8" y="0"/>
                  </a:moveTo>
                  <a:lnTo>
                    <a:pt x="0" y="429075"/>
                  </a:lnTo>
                  <a:lnTo>
                    <a:pt x="220929" y="429075"/>
                  </a:lnTo>
                  <a:lnTo>
                    <a:pt x="220929" y="858151"/>
                  </a:lnTo>
                  <a:lnTo>
                    <a:pt x="662786" y="858151"/>
                  </a:lnTo>
                  <a:lnTo>
                    <a:pt x="662786" y="429075"/>
                  </a:lnTo>
                  <a:lnTo>
                    <a:pt x="883716" y="429075"/>
                  </a:lnTo>
                  <a:lnTo>
                    <a:pt x="4418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30265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95B417-7ADA-408A-DA40-1B7757B969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0868" y="4059428"/>
            <a:ext cx="9220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/>
              <a:t>Grouping</a:t>
            </a:r>
            <a:r>
              <a:rPr sz="6000" spc="-145" dirty="0"/>
              <a:t> </a:t>
            </a:r>
            <a:r>
              <a:rPr sz="6000" spc="-40" dirty="0"/>
              <a:t>Stream</a:t>
            </a:r>
            <a:r>
              <a:rPr sz="6000" spc="-155" dirty="0"/>
              <a:t> </a:t>
            </a:r>
            <a:r>
              <a:rPr sz="6000" spc="-20" dirty="0"/>
              <a:t>Elements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C025E-ECEC-37B6-7E66-5AD368710B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160" y="754380"/>
            <a:ext cx="860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Grouping</a:t>
            </a:r>
            <a:r>
              <a:rPr spc="-140" dirty="0"/>
              <a:t> </a:t>
            </a:r>
            <a:r>
              <a:rPr spc="-35" dirty="0"/>
              <a:t>Stream</a:t>
            </a:r>
            <a:r>
              <a:rPr spc="-130" dirty="0"/>
              <a:t> </a:t>
            </a:r>
            <a:r>
              <a:rPr spc="-25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1088" y="2763893"/>
            <a:ext cx="11660505" cy="6561455"/>
            <a:chOff x="3301088" y="2763893"/>
            <a:chExt cx="11660505" cy="6561455"/>
          </a:xfrm>
        </p:grpSpPr>
        <p:sp>
          <p:nvSpPr>
            <p:cNvPr id="4" name="object 4"/>
            <p:cNvSpPr/>
            <p:nvPr/>
          </p:nvSpPr>
          <p:spPr>
            <a:xfrm>
              <a:off x="8169886" y="4773625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612" y="4894359"/>
              <a:ext cx="1033118" cy="1092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671" y="4894359"/>
              <a:ext cx="1033117" cy="10923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9509" y="4755183"/>
              <a:ext cx="1052004" cy="1311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10116" y="5335429"/>
              <a:ext cx="1899920" cy="152400"/>
            </a:xfrm>
            <a:custGeom>
              <a:avLst/>
              <a:gdLst/>
              <a:ahLst/>
              <a:cxnLst/>
              <a:rect l="l" t="t" r="r" b="b"/>
              <a:pathLst>
                <a:path w="1899919" h="152400">
                  <a:moveTo>
                    <a:pt x="25295" y="61267"/>
                  </a:moveTo>
                  <a:lnTo>
                    <a:pt x="15370" y="63323"/>
                  </a:lnTo>
                  <a:lnTo>
                    <a:pt x="7329" y="68815"/>
                  </a:lnTo>
                  <a:lnTo>
                    <a:pt x="1935" y="76922"/>
                  </a:lnTo>
                  <a:lnTo>
                    <a:pt x="0" y="86821"/>
                  </a:lnTo>
                  <a:lnTo>
                    <a:pt x="2055" y="96695"/>
                  </a:lnTo>
                  <a:lnTo>
                    <a:pt x="7548" y="104736"/>
                  </a:lnTo>
                  <a:lnTo>
                    <a:pt x="15654" y="110130"/>
                  </a:lnTo>
                  <a:lnTo>
                    <a:pt x="25553" y="112066"/>
                  </a:lnTo>
                  <a:lnTo>
                    <a:pt x="35478" y="110009"/>
                  </a:lnTo>
                  <a:lnTo>
                    <a:pt x="43519" y="104517"/>
                  </a:lnTo>
                  <a:lnTo>
                    <a:pt x="48913" y="96410"/>
                  </a:lnTo>
                  <a:lnTo>
                    <a:pt x="50849" y="86512"/>
                  </a:lnTo>
                  <a:lnTo>
                    <a:pt x="48793" y="76637"/>
                  </a:lnTo>
                  <a:lnTo>
                    <a:pt x="43300" y="68597"/>
                  </a:lnTo>
                  <a:lnTo>
                    <a:pt x="35194" y="63203"/>
                  </a:lnTo>
                  <a:lnTo>
                    <a:pt x="25295" y="61267"/>
                  </a:lnTo>
                  <a:close/>
                </a:path>
                <a:path w="1899919" h="152400">
                  <a:moveTo>
                    <a:pt x="126944" y="60648"/>
                  </a:moveTo>
                  <a:lnTo>
                    <a:pt x="117019" y="62704"/>
                  </a:lnTo>
                  <a:lnTo>
                    <a:pt x="108978" y="68197"/>
                  </a:lnTo>
                  <a:lnTo>
                    <a:pt x="103584" y="76304"/>
                  </a:lnTo>
                  <a:lnTo>
                    <a:pt x="101648" y="86203"/>
                  </a:lnTo>
                  <a:lnTo>
                    <a:pt x="103704" y="96078"/>
                  </a:lnTo>
                  <a:lnTo>
                    <a:pt x="109196" y="104118"/>
                  </a:lnTo>
                  <a:lnTo>
                    <a:pt x="117303" y="109512"/>
                  </a:lnTo>
                  <a:lnTo>
                    <a:pt x="127201" y="111448"/>
                  </a:lnTo>
                  <a:lnTo>
                    <a:pt x="137127" y="109391"/>
                  </a:lnTo>
                  <a:lnTo>
                    <a:pt x="145167" y="103899"/>
                  </a:lnTo>
                  <a:lnTo>
                    <a:pt x="150561" y="95792"/>
                  </a:lnTo>
                  <a:lnTo>
                    <a:pt x="152497" y="85893"/>
                  </a:lnTo>
                  <a:lnTo>
                    <a:pt x="150441" y="76019"/>
                  </a:lnTo>
                  <a:lnTo>
                    <a:pt x="144949" y="67979"/>
                  </a:lnTo>
                  <a:lnTo>
                    <a:pt x="136843" y="62584"/>
                  </a:lnTo>
                  <a:lnTo>
                    <a:pt x="126944" y="60648"/>
                  </a:lnTo>
                  <a:close/>
                </a:path>
                <a:path w="1899919" h="152400">
                  <a:moveTo>
                    <a:pt x="228542" y="60031"/>
                  </a:moveTo>
                  <a:lnTo>
                    <a:pt x="218667" y="62087"/>
                  </a:lnTo>
                  <a:lnTo>
                    <a:pt x="210627" y="67579"/>
                  </a:lnTo>
                  <a:lnTo>
                    <a:pt x="205233" y="75686"/>
                  </a:lnTo>
                  <a:lnTo>
                    <a:pt x="203297" y="85585"/>
                  </a:lnTo>
                  <a:lnTo>
                    <a:pt x="205353" y="95459"/>
                  </a:lnTo>
                  <a:lnTo>
                    <a:pt x="210845" y="103499"/>
                  </a:lnTo>
                  <a:lnTo>
                    <a:pt x="218952" y="108894"/>
                  </a:lnTo>
                  <a:lnTo>
                    <a:pt x="228851" y="110830"/>
                  </a:lnTo>
                  <a:lnTo>
                    <a:pt x="238776" y="108773"/>
                  </a:lnTo>
                  <a:lnTo>
                    <a:pt x="246816" y="103281"/>
                  </a:lnTo>
                  <a:lnTo>
                    <a:pt x="252211" y="95174"/>
                  </a:lnTo>
                  <a:lnTo>
                    <a:pt x="254147" y="85275"/>
                  </a:lnTo>
                  <a:lnTo>
                    <a:pt x="252091" y="75401"/>
                  </a:lnTo>
                  <a:lnTo>
                    <a:pt x="246598" y="67360"/>
                  </a:lnTo>
                  <a:lnTo>
                    <a:pt x="238492" y="61966"/>
                  </a:lnTo>
                  <a:lnTo>
                    <a:pt x="228542" y="60031"/>
                  </a:lnTo>
                  <a:close/>
                </a:path>
                <a:path w="1899919" h="152400">
                  <a:moveTo>
                    <a:pt x="330241" y="59413"/>
                  </a:moveTo>
                  <a:lnTo>
                    <a:pt x="320316" y="61469"/>
                  </a:lnTo>
                  <a:lnTo>
                    <a:pt x="312276" y="66961"/>
                  </a:lnTo>
                  <a:lnTo>
                    <a:pt x="306882" y="75068"/>
                  </a:lnTo>
                  <a:lnTo>
                    <a:pt x="304946" y="84966"/>
                  </a:lnTo>
                  <a:lnTo>
                    <a:pt x="307002" y="94841"/>
                  </a:lnTo>
                  <a:lnTo>
                    <a:pt x="312494" y="102881"/>
                  </a:lnTo>
                  <a:lnTo>
                    <a:pt x="320601" y="108275"/>
                  </a:lnTo>
                  <a:lnTo>
                    <a:pt x="330499" y="110211"/>
                  </a:lnTo>
                  <a:lnTo>
                    <a:pt x="340425" y="108155"/>
                  </a:lnTo>
                  <a:lnTo>
                    <a:pt x="348465" y="102663"/>
                  </a:lnTo>
                  <a:lnTo>
                    <a:pt x="353859" y="94556"/>
                  </a:lnTo>
                  <a:lnTo>
                    <a:pt x="355795" y="84658"/>
                  </a:lnTo>
                  <a:lnTo>
                    <a:pt x="353739" y="74783"/>
                  </a:lnTo>
                  <a:lnTo>
                    <a:pt x="348247" y="66743"/>
                  </a:lnTo>
                  <a:lnTo>
                    <a:pt x="340140" y="61349"/>
                  </a:lnTo>
                  <a:lnTo>
                    <a:pt x="330241" y="59413"/>
                  </a:lnTo>
                  <a:close/>
                </a:path>
                <a:path w="1899919" h="152400">
                  <a:moveTo>
                    <a:pt x="431891" y="58794"/>
                  </a:moveTo>
                  <a:lnTo>
                    <a:pt x="421965" y="60850"/>
                  </a:lnTo>
                  <a:lnTo>
                    <a:pt x="413925" y="66343"/>
                  </a:lnTo>
                  <a:lnTo>
                    <a:pt x="408530" y="74449"/>
                  </a:lnTo>
                  <a:lnTo>
                    <a:pt x="406595" y="84348"/>
                  </a:lnTo>
                  <a:lnTo>
                    <a:pt x="408651" y="94223"/>
                  </a:lnTo>
                  <a:lnTo>
                    <a:pt x="414143" y="102263"/>
                  </a:lnTo>
                  <a:lnTo>
                    <a:pt x="422250" y="107658"/>
                  </a:lnTo>
                  <a:lnTo>
                    <a:pt x="432149" y="109593"/>
                  </a:lnTo>
                  <a:lnTo>
                    <a:pt x="442074" y="107537"/>
                  </a:lnTo>
                  <a:lnTo>
                    <a:pt x="450114" y="102045"/>
                  </a:lnTo>
                  <a:lnTo>
                    <a:pt x="455509" y="93938"/>
                  </a:lnTo>
                  <a:lnTo>
                    <a:pt x="457445" y="84039"/>
                  </a:lnTo>
                  <a:lnTo>
                    <a:pt x="455389" y="74165"/>
                  </a:lnTo>
                  <a:lnTo>
                    <a:pt x="449896" y="66125"/>
                  </a:lnTo>
                  <a:lnTo>
                    <a:pt x="441789" y="60730"/>
                  </a:lnTo>
                  <a:lnTo>
                    <a:pt x="431891" y="58794"/>
                  </a:lnTo>
                  <a:close/>
                </a:path>
                <a:path w="1899919" h="152400">
                  <a:moveTo>
                    <a:pt x="533488" y="58177"/>
                  </a:moveTo>
                  <a:lnTo>
                    <a:pt x="523614" y="60233"/>
                  </a:lnTo>
                  <a:lnTo>
                    <a:pt x="515574" y="65725"/>
                  </a:lnTo>
                  <a:lnTo>
                    <a:pt x="510179" y="73832"/>
                  </a:lnTo>
                  <a:lnTo>
                    <a:pt x="508243" y="83731"/>
                  </a:lnTo>
                  <a:lnTo>
                    <a:pt x="510299" y="93605"/>
                  </a:lnTo>
                  <a:lnTo>
                    <a:pt x="515792" y="101645"/>
                  </a:lnTo>
                  <a:lnTo>
                    <a:pt x="523899" y="107040"/>
                  </a:lnTo>
                  <a:lnTo>
                    <a:pt x="533797" y="108976"/>
                  </a:lnTo>
                  <a:lnTo>
                    <a:pt x="543723" y="106919"/>
                  </a:lnTo>
                  <a:lnTo>
                    <a:pt x="551763" y="101426"/>
                  </a:lnTo>
                  <a:lnTo>
                    <a:pt x="557158" y="93320"/>
                  </a:lnTo>
                  <a:lnTo>
                    <a:pt x="559093" y="83421"/>
                  </a:lnTo>
                  <a:lnTo>
                    <a:pt x="557037" y="73547"/>
                  </a:lnTo>
                  <a:lnTo>
                    <a:pt x="551545" y="65506"/>
                  </a:lnTo>
                  <a:lnTo>
                    <a:pt x="543438" y="60112"/>
                  </a:lnTo>
                  <a:lnTo>
                    <a:pt x="533488" y="58177"/>
                  </a:lnTo>
                  <a:close/>
                </a:path>
                <a:path w="1899919" h="152400">
                  <a:moveTo>
                    <a:pt x="635189" y="57558"/>
                  </a:moveTo>
                  <a:lnTo>
                    <a:pt x="625263" y="59615"/>
                  </a:lnTo>
                  <a:lnTo>
                    <a:pt x="617222" y="65107"/>
                  </a:lnTo>
                  <a:lnTo>
                    <a:pt x="611828" y="73214"/>
                  </a:lnTo>
                  <a:lnTo>
                    <a:pt x="609893" y="83112"/>
                  </a:lnTo>
                  <a:lnTo>
                    <a:pt x="611949" y="92987"/>
                  </a:lnTo>
                  <a:lnTo>
                    <a:pt x="617441" y="101027"/>
                  </a:lnTo>
                  <a:lnTo>
                    <a:pt x="625548" y="106421"/>
                  </a:lnTo>
                  <a:lnTo>
                    <a:pt x="635447" y="108357"/>
                  </a:lnTo>
                  <a:lnTo>
                    <a:pt x="645372" y="106301"/>
                  </a:lnTo>
                  <a:lnTo>
                    <a:pt x="653412" y="100809"/>
                  </a:lnTo>
                  <a:lnTo>
                    <a:pt x="658806" y="92702"/>
                  </a:lnTo>
                  <a:lnTo>
                    <a:pt x="660742" y="82804"/>
                  </a:lnTo>
                  <a:lnTo>
                    <a:pt x="658686" y="72929"/>
                  </a:lnTo>
                  <a:lnTo>
                    <a:pt x="653194" y="64888"/>
                  </a:lnTo>
                  <a:lnTo>
                    <a:pt x="645087" y="59494"/>
                  </a:lnTo>
                  <a:lnTo>
                    <a:pt x="635189" y="57558"/>
                  </a:lnTo>
                  <a:close/>
                </a:path>
                <a:path w="1899919" h="152400">
                  <a:moveTo>
                    <a:pt x="736834" y="56940"/>
                  </a:moveTo>
                  <a:lnTo>
                    <a:pt x="726913" y="58996"/>
                  </a:lnTo>
                  <a:lnTo>
                    <a:pt x="718873" y="64489"/>
                  </a:lnTo>
                  <a:lnTo>
                    <a:pt x="713477" y="72595"/>
                  </a:lnTo>
                  <a:lnTo>
                    <a:pt x="711536" y="82494"/>
                  </a:lnTo>
                  <a:lnTo>
                    <a:pt x="713595" y="92369"/>
                  </a:lnTo>
                  <a:lnTo>
                    <a:pt x="719089" y="100409"/>
                  </a:lnTo>
                  <a:lnTo>
                    <a:pt x="727199" y="105803"/>
                  </a:lnTo>
                  <a:lnTo>
                    <a:pt x="737101" y="107739"/>
                  </a:lnTo>
                  <a:lnTo>
                    <a:pt x="747022" y="105683"/>
                  </a:lnTo>
                  <a:lnTo>
                    <a:pt x="755061" y="100190"/>
                  </a:lnTo>
                  <a:lnTo>
                    <a:pt x="760453" y="92084"/>
                  </a:lnTo>
                  <a:lnTo>
                    <a:pt x="762387" y="82185"/>
                  </a:lnTo>
                  <a:lnTo>
                    <a:pt x="760336" y="72310"/>
                  </a:lnTo>
                  <a:lnTo>
                    <a:pt x="754845" y="64270"/>
                  </a:lnTo>
                  <a:lnTo>
                    <a:pt x="746737" y="58876"/>
                  </a:lnTo>
                  <a:lnTo>
                    <a:pt x="736834" y="56940"/>
                  </a:lnTo>
                  <a:close/>
                </a:path>
                <a:path w="1899919" h="152400">
                  <a:moveTo>
                    <a:pt x="838485" y="56321"/>
                  </a:moveTo>
                  <a:lnTo>
                    <a:pt x="828564" y="58378"/>
                  </a:lnTo>
                  <a:lnTo>
                    <a:pt x="820524" y="63871"/>
                  </a:lnTo>
                  <a:lnTo>
                    <a:pt x="815128" y="71977"/>
                  </a:lnTo>
                  <a:lnTo>
                    <a:pt x="813187" y="81876"/>
                  </a:lnTo>
                  <a:lnTo>
                    <a:pt x="815245" y="91751"/>
                  </a:lnTo>
                  <a:lnTo>
                    <a:pt x="820739" y="99791"/>
                  </a:lnTo>
                  <a:lnTo>
                    <a:pt x="828844" y="105185"/>
                  </a:lnTo>
                  <a:lnTo>
                    <a:pt x="838739" y="107121"/>
                  </a:lnTo>
                  <a:lnTo>
                    <a:pt x="848668" y="105065"/>
                  </a:lnTo>
                  <a:lnTo>
                    <a:pt x="856710" y="99572"/>
                  </a:lnTo>
                  <a:lnTo>
                    <a:pt x="862104" y="91466"/>
                  </a:lnTo>
                  <a:lnTo>
                    <a:pt x="864038" y="81567"/>
                  </a:lnTo>
                  <a:lnTo>
                    <a:pt x="861981" y="71692"/>
                  </a:lnTo>
                  <a:lnTo>
                    <a:pt x="856491" y="63652"/>
                  </a:lnTo>
                  <a:lnTo>
                    <a:pt x="848386" y="58258"/>
                  </a:lnTo>
                  <a:lnTo>
                    <a:pt x="838485" y="56321"/>
                  </a:lnTo>
                  <a:close/>
                </a:path>
                <a:path w="1899919" h="152400">
                  <a:moveTo>
                    <a:pt x="940136" y="55704"/>
                  </a:moveTo>
                  <a:lnTo>
                    <a:pt x="930207" y="57760"/>
                  </a:lnTo>
                  <a:lnTo>
                    <a:pt x="922166" y="63253"/>
                  </a:lnTo>
                  <a:lnTo>
                    <a:pt x="916772" y="71359"/>
                  </a:lnTo>
                  <a:lnTo>
                    <a:pt x="914838" y="81258"/>
                  </a:lnTo>
                  <a:lnTo>
                    <a:pt x="916896" y="91133"/>
                  </a:lnTo>
                  <a:lnTo>
                    <a:pt x="922389" y="99173"/>
                  </a:lnTo>
                  <a:lnTo>
                    <a:pt x="930495" y="104567"/>
                  </a:lnTo>
                  <a:lnTo>
                    <a:pt x="940390" y="106503"/>
                  </a:lnTo>
                  <a:lnTo>
                    <a:pt x="950319" y="104447"/>
                  </a:lnTo>
                  <a:lnTo>
                    <a:pt x="958361" y="98954"/>
                  </a:lnTo>
                  <a:lnTo>
                    <a:pt x="963754" y="90848"/>
                  </a:lnTo>
                  <a:lnTo>
                    <a:pt x="965688" y="80949"/>
                  </a:lnTo>
                  <a:lnTo>
                    <a:pt x="963630" y="71074"/>
                  </a:lnTo>
                  <a:lnTo>
                    <a:pt x="958137" y="63034"/>
                  </a:lnTo>
                  <a:lnTo>
                    <a:pt x="950031" y="57640"/>
                  </a:lnTo>
                  <a:lnTo>
                    <a:pt x="940136" y="55704"/>
                  </a:lnTo>
                  <a:close/>
                </a:path>
                <a:path w="1899919" h="152400">
                  <a:moveTo>
                    <a:pt x="1041787" y="55086"/>
                  </a:moveTo>
                  <a:lnTo>
                    <a:pt x="1031858" y="57142"/>
                  </a:lnTo>
                  <a:lnTo>
                    <a:pt x="1023816" y="62634"/>
                  </a:lnTo>
                  <a:lnTo>
                    <a:pt x="1018422" y="70741"/>
                  </a:lnTo>
                  <a:lnTo>
                    <a:pt x="1016488" y="80639"/>
                  </a:lnTo>
                  <a:lnTo>
                    <a:pt x="1018547" y="90514"/>
                  </a:lnTo>
                  <a:lnTo>
                    <a:pt x="1024040" y="98555"/>
                  </a:lnTo>
                  <a:lnTo>
                    <a:pt x="1032146" y="103949"/>
                  </a:lnTo>
                  <a:lnTo>
                    <a:pt x="1042041" y="105884"/>
                  </a:lnTo>
                  <a:lnTo>
                    <a:pt x="1051969" y="103828"/>
                  </a:lnTo>
                  <a:lnTo>
                    <a:pt x="1060011" y="98336"/>
                  </a:lnTo>
                  <a:lnTo>
                    <a:pt x="1065405" y="90229"/>
                  </a:lnTo>
                  <a:lnTo>
                    <a:pt x="1067339" y="80331"/>
                  </a:lnTo>
                  <a:lnTo>
                    <a:pt x="1065281" y="70456"/>
                  </a:lnTo>
                  <a:lnTo>
                    <a:pt x="1059788" y="62416"/>
                  </a:lnTo>
                  <a:lnTo>
                    <a:pt x="1051682" y="57022"/>
                  </a:lnTo>
                  <a:lnTo>
                    <a:pt x="1041787" y="55086"/>
                  </a:lnTo>
                  <a:close/>
                </a:path>
                <a:path w="1899919" h="152400">
                  <a:moveTo>
                    <a:pt x="1143438" y="54467"/>
                  </a:moveTo>
                  <a:lnTo>
                    <a:pt x="1133509" y="56524"/>
                  </a:lnTo>
                  <a:lnTo>
                    <a:pt x="1125467" y="62016"/>
                  </a:lnTo>
                  <a:lnTo>
                    <a:pt x="1120073" y="70123"/>
                  </a:lnTo>
                  <a:lnTo>
                    <a:pt x="1118139" y="80022"/>
                  </a:lnTo>
                  <a:lnTo>
                    <a:pt x="1120196" y="89896"/>
                  </a:lnTo>
                  <a:lnTo>
                    <a:pt x="1125686" y="97937"/>
                  </a:lnTo>
                  <a:lnTo>
                    <a:pt x="1133791" y="103331"/>
                  </a:lnTo>
                  <a:lnTo>
                    <a:pt x="1143692" y="105267"/>
                  </a:lnTo>
                  <a:lnTo>
                    <a:pt x="1153618" y="103210"/>
                  </a:lnTo>
                  <a:lnTo>
                    <a:pt x="1161657" y="97718"/>
                  </a:lnTo>
                  <a:lnTo>
                    <a:pt x="1167051" y="89611"/>
                  </a:lnTo>
                  <a:lnTo>
                    <a:pt x="1168990" y="79712"/>
                  </a:lnTo>
                  <a:lnTo>
                    <a:pt x="1166932" y="69838"/>
                  </a:lnTo>
                  <a:lnTo>
                    <a:pt x="1161438" y="61798"/>
                  </a:lnTo>
                  <a:lnTo>
                    <a:pt x="1153333" y="56403"/>
                  </a:lnTo>
                  <a:lnTo>
                    <a:pt x="1143438" y="54467"/>
                  </a:lnTo>
                  <a:close/>
                </a:path>
                <a:path w="1899919" h="152400">
                  <a:moveTo>
                    <a:pt x="1245076" y="53850"/>
                  </a:moveTo>
                  <a:lnTo>
                    <a:pt x="1235154" y="55906"/>
                  </a:lnTo>
                  <a:lnTo>
                    <a:pt x="1227116" y="61399"/>
                  </a:lnTo>
                  <a:lnTo>
                    <a:pt x="1221724" y="69505"/>
                  </a:lnTo>
                  <a:lnTo>
                    <a:pt x="1219790" y="79404"/>
                  </a:lnTo>
                  <a:lnTo>
                    <a:pt x="1221841" y="89278"/>
                  </a:lnTo>
                  <a:lnTo>
                    <a:pt x="1227332" y="97319"/>
                  </a:lnTo>
                  <a:lnTo>
                    <a:pt x="1235440" y="102713"/>
                  </a:lnTo>
                  <a:lnTo>
                    <a:pt x="1245342" y="104649"/>
                  </a:lnTo>
                  <a:lnTo>
                    <a:pt x="1255264" y="102592"/>
                  </a:lnTo>
                  <a:lnTo>
                    <a:pt x="1263303" y="97100"/>
                  </a:lnTo>
                  <a:lnTo>
                    <a:pt x="1268700" y="88993"/>
                  </a:lnTo>
                  <a:lnTo>
                    <a:pt x="1270641" y="79094"/>
                  </a:lnTo>
                  <a:lnTo>
                    <a:pt x="1268582" y="69220"/>
                  </a:lnTo>
                  <a:lnTo>
                    <a:pt x="1263088" y="61179"/>
                  </a:lnTo>
                  <a:lnTo>
                    <a:pt x="1254978" y="55785"/>
                  </a:lnTo>
                  <a:lnTo>
                    <a:pt x="1245076" y="53850"/>
                  </a:lnTo>
                  <a:close/>
                </a:path>
                <a:path w="1899919" h="152400">
                  <a:moveTo>
                    <a:pt x="1346727" y="53232"/>
                  </a:moveTo>
                  <a:lnTo>
                    <a:pt x="1336805" y="55288"/>
                  </a:lnTo>
                  <a:lnTo>
                    <a:pt x="1328767" y="60780"/>
                  </a:lnTo>
                  <a:lnTo>
                    <a:pt x="1323375" y="68887"/>
                  </a:lnTo>
                  <a:lnTo>
                    <a:pt x="1321441" y="78786"/>
                  </a:lnTo>
                  <a:lnTo>
                    <a:pt x="1323492" y="88661"/>
                  </a:lnTo>
                  <a:lnTo>
                    <a:pt x="1328983" y="96701"/>
                  </a:lnTo>
                  <a:lnTo>
                    <a:pt x="1337091" y="102095"/>
                  </a:lnTo>
                  <a:lnTo>
                    <a:pt x="1346993" y="104030"/>
                  </a:lnTo>
                  <a:lnTo>
                    <a:pt x="1356915" y="101974"/>
                  </a:lnTo>
                  <a:lnTo>
                    <a:pt x="1364953" y="96482"/>
                  </a:lnTo>
                  <a:lnTo>
                    <a:pt x="1370345" y="88375"/>
                  </a:lnTo>
                  <a:lnTo>
                    <a:pt x="1372279" y="78477"/>
                  </a:lnTo>
                  <a:lnTo>
                    <a:pt x="1370228" y="68602"/>
                  </a:lnTo>
                  <a:lnTo>
                    <a:pt x="1364737" y="60562"/>
                  </a:lnTo>
                  <a:lnTo>
                    <a:pt x="1356629" y="55167"/>
                  </a:lnTo>
                  <a:lnTo>
                    <a:pt x="1346727" y="53232"/>
                  </a:lnTo>
                  <a:close/>
                </a:path>
                <a:path w="1899919" h="152400">
                  <a:moveTo>
                    <a:pt x="1448377" y="52613"/>
                  </a:moveTo>
                  <a:lnTo>
                    <a:pt x="1438456" y="54670"/>
                  </a:lnTo>
                  <a:lnTo>
                    <a:pt x="1430416" y="60162"/>
                  </a:lnTo>
                  <a:lnTo>
                    <a:pt x="1425020" y="68269"/>
                  </a:lnTo>
                  <a:lnTo>
                    <a:pt x="1423079" y="78168"/>
                  </a:lnTo>
                  <a:lnTo>
                    <a:pt x="1425137" y="88042"/>
                  </a:lnTo>
                  <a:lnTo>
                    <a:pt x="1430631" y="96083"/>
                  </a:lnTo>
                  <a:lnTo>
                    <a:pt x="1438736" y="101477"/>
                  </a:lnTo>
                  <a:lnTo>
                    <a:pt x="1448631" y="103413"/>
                  </a:lnTo>
                  <a:lnTo>
                    <a:pt x="1458560" y="101356"/>
                  </a:lnTo>
                  <a:lnTo>
                    <a:pt x="1466602" y="95864"/>
                  </a:lnTo>
                  <a:lnTo>
                    <a:pt x="1471996" y="87757"/>
                  </a:lnTo>
                  <a:lnTo>
                    <a:pt x="1473930" y="77858"/>
                  </a:lnTo>
                  <a:lnTo>
                    <a:pt x="1471879" y="67984"/>
                  </a:lnTo>
                  <a:lnTo>
                    <a:pt x="1466388" y="59944"/>
                  </a:lnTo>
                  <a:lnTo>
                    <a:pt x="1458280" y="54549"/>
                  </a:lnTo>
                  <a:lnTo>
                    <a:pt x="1448377" y="52613"/>
                  </a:lnTo>
                  <a:close/>
                </a:path>
                <a:path w="1899919" h="152400">
                  <a:moveTo>
                    <a:pt x="1549977" y="51996"/>
                  </a:moveTo>
                  <a:lnTo>
                    <a:pt x="1540100" y="54052"/>
                  </a:lnTo>
                  <a:lnTo>
                    <a:pt x="1532058" y="59544"/>
                  </a:lnTo>
                  <a:lnTo>
                    <a:pt x="1526664" y="67650"/>
                  </a:lnTo>
                  <a:lnTo>
                    <a:pt x="1524730" y="77550"/>
                  </a:lnTo>
                  <a:lnTo>
                    <a:pt x="1526788" y="87424"/>
                  </a:lnTo>
                  <a:lnTo>
                    <a:pt x="1532281" y="95464"/>
                  </a:lnTo>
                  <a:lnTo>
                    <a:pt x="1540387" y="100858"/>
                  </a:lnTo>
                  <a:lnTo>
                    <a:pt x="1550282" y="102795"/>
                  </a:lnTo>
                  <a:lnTo>
                    <a:pt x="1560211" y="100738"/>
                  </a:lnTo>
                  <a:lnTo>
                    <a:pt x="1568253" y="95246"/>
                  </a:lnTo>
                  <a:lnTo>
                    <a:pt x="1573647" y="87139"/>
                  </a:lnTo>
                  <a:lnTo>
                    <a:pt x="1575581" y="77240"/>
                  </a:lnTo>
                  <a:lnTo>
                    <a:pt x="1573524" y="67365"/>
                  </a:lnTo>
                  <a:lnTo>
                    <a:pt x="1568034" y="59325"/>
                  </a:lnTo>
                  <a:lnTo>
                    <a:pt x="1559929" y="53931"/>
                  </a:lnTo>
                  <a:lnTo>
                    <a:pt x="1549977" y="51996"/>
                  </a:lnTo>
                  <a:close/>
                </a:path>
                <a:path w="1899919" h="152400">
                  <a:moveTo>
                    <a:pt x="1651679" y="51377"/>
                  </a:moveTo>
                  <a:lnTo>
                    <a:pt x="1641750" y="53433"/>
                  </a:lnTo>
                  <a:lnTo>
                    <a:pt x="1633708" y="58926"/>
                  </a:lnTo>
                  <a:lnTo>
                    <a:pt x="1628315" y="67033"/>
                  </a:lnTo>
                  <a:lnTo>
                    <a:pt x="1626381" y="76931"/>
                  </a:lnTo>
                  <a:lnTo>
                    <a:pt x="1628439" y="86806"/>
                  </a:lnTo>
                  <a:lnTo>
                    <a:pt x="1633932" y="94846"/>
                  </a:lnTo>
                  <a:lnTo>
                    <a:pt x="1642038" y="100240"/>
                  </a:lnTo>
                  <a:lnTo>
                    <a:pt x="1651933" y="102176"/>
                  </a:lnTo>
                  <a:lnTo>
                    <a:pt x="1661862" y="100120"/>
                  </a:lnTo>
                  <a:lnTo>
                    <a:pt x="1669903" y="94628"/>
                  </a:lnTo>
                  <a:lnTo>
                    <a:pt x="1675297" y="86521"/>
                  </a:lnTo>
                  <a:lnTo>
                    <a:pt x="1677231" y="76622"/>
                  </a:lnTo>
                  <a:lnTo>
                    <a:pt x="1675173" y="66748"/>
                  </a:lnTo>
                  <a:lnTo>
                    <a:pt x="1669680" y="58707"/>
                  </a:lnTo>
                  <a:lnTo>
                    <a:pt x="1661574" y="53313"/>
                  </a:lnTo>
                  <a:lnTo>
                    <a:pt x="1651679" y="51377"/>
                  </a:lnTo>
                  <a:close/>
                </a:path>
                <a:path w="1899919" h="152400">
                  <a:moveTo>
                    <a:pt x="1849610" y="50759"/>
                  </a:moveTo>
                  <a:lnTo>
                    <a:pt x="1753330" y="50759"/>
                  </a:lnTo>
                  <a:lnTo>
                    <a:pt x="1763225" y="52695"/>
                  </a:lnTo>
                  <a:lnTo>
                    <a:pt x="1771330" y="58089"/>
                  </a:lnTo>
                  <a:lnTo>
                    <a:pt x="1776824" y="66130"/>
                  </a:lnTo>
                  <a:lnTo>
                    <a:pt x="1778729" y="75271"/>
                  </a:lnTo>
                  <a:lnTo>
                    <a:pt x="1778822" y="76314"/>
                  </a:lnTo>
                  <a:lnTo>
                    <a:pt x="1776948" y="85903"/>
                  </a:lnTo>
                  <a:lnTo>
                    <a:pt x="1771554" y="94010"/>
                  </a:lnTo>
                  <a:lnTo>
                    <a:pt x="1763512" y="99502"/>
                  </a:lnTo>
                  <a:lnTo>
                    <a:pt x="1753584" y="101559"/>
                  </a:lnTo>
                  <a:lnTo>
                    <a:pt x="1747140" y="101559"/>
                  </a:lnTo>
                  <a:lnTo>
                    <a:pt x="1747450" y="152397"/>
                  </a:lnTo>
                  <a:lnTo>
                    <a:pt x="1847604" y="101559"/>
                  </a:lnTo>
                  <a:lnTo>
                    <a:pt x="1753584" y="101559"/>
                  </a:lnTo>
                  <a:lnTo>
                    <a:pt x="1747133" y="100297"/>
                  </a:lnTo>
                  <a:lnTo>
                    <a:pt x="1850089" y="100297"/>
                  </a:lnTo>
                  <a:lnTo>
                    <a:pt x="1899392" y="75271"/>
                  </a:lnTo>
                  <a:lnTo>
                    <a:pt x="1849610" y="50759"/>
                  </a:lnTo>
                  <a:close/>
                </a:path>
                <a:path w="1899919" h="152400">
                  <a:moveTo>
                    <a:pt x="1753330" y="50759"/>
                  </a:moveTo>
                  <a:lnTo>
                    <a:pt x="1746840" y="52103"/>
                  </a:lnTo>
                  <a:lnTo>
                    <a:pt x="1747133" y="100297"/>
                  </a:lnTo>
                  <a:lnTo>
                    <a:pt x="1753584" y="101559"/>
                  </a:lnTo>
                  <a:lnTo>
                    <a:pt x="1763512" y="99502"/>
                  </a:lnTo>
                  <a:lnTo>
                    <a:pt x="1771554" y="94010"/>
                  </a:lnTo>
                  <a:lnTo>
                    <a:pt x="1776948" y="85903"/>
                  </a:lnTo>
                  <a:lnTo>
                    <a:pt x="1778882" y="76004"/>
                  </a:lnTo>
                  <a:lnTo>
                    <a:pt x="1776824" y="66130"/>
                  </a:lnTo>
                  <a:lnTo>
                    <a:pt x="1771330" y="58089"/>
                  </a:lnTo>
                  <a:lnTo>
                    <a:pt x="1763225" y="52695"/>
                  </a:lnTo>
                  <a:lnTo>
                    <a:pt x="1753330" y="50759"/>
                  </a:lnTo>
                  <a:close/>
                </a:path>
                <a:path w="1899919" h="152400">
                  <a:moveTo>
                    <a:pt x="1746840" y="52103"/>
                  </a:moveTo>
                  <a:lnTo>
                    <a:pt x="1743401" y="52816"/>
                  </a:lnTo>
                  <a:lnTo>
                    <a:pt x="1735359" y="58308"/>
                  </a:lnTo>
                  <a:lnTo>
                    <a:pt x="1729965" y="66415"/>
                  </a:lnTo>
                  <a:lnTo>
                    <a:pt x="1728031" y="76314"/>
                  </a:lnTo>
                  <a:lnTo>
                    <a:pt x="1730088" y="86188"/>
                  </a:lnTo>
                  <a:lnTo>
                    <a:pt x="1735578" y="94228"/>
                  </a:lnTo>
                  <a:lnTo>
                    <a:pt x="1743683" y="99623"/>
                  </a:lnTo>
                  <a:lnTo>
                    <a:pt x="1747133" y="100297"/>
                  </a:lnTo>
                  <a:lnTo>
                    <a:pt x="1746840" y="52103"/>
                  </a:lnTo>
                  <a:close/>
                </a:path>
                <a:path w="1899919" h="152400">
                  <a:moveTo>
                    <a:pt x="1746523" y="0"/>
                  </a:moveTo>
                  <a:lnTo>
                    <a:pt x="1746840" y="52103"/>
                  </a:lnTo>
                  <a:lnTo>
                    <a:pt x="1753330" y="50759"/>
                  </a:lnTo>
                  <a:lnTo>
                    <a:pt x="1849610" y="50759"/>
                  </a:lnTo>
                  <a:lnTo>
                    <a:pt x="17465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6488" y="2789293"/>
              <a:ext cx="6435725" cy="1297305"/>
            </a:xfrm>
            <a:custGeom>
              <a:avLst/>
              <a:gdLst/>
              <a:ahLst/>
              <a:cxnLst/>
              <a:rect l="l" t="t" r="r" b="b"/>
              <a:pathLst>
                <a:path w="6435725" h="1297304">
                  <a:moveTo>
                    <a:pt x="0" y="0"/>
                  </a:moveTo>
                  <a:lnTo>
                    <a:pt x="6435553" y="0"/>
                  </a:lnTo>
                  <a:lnTo>
                    <a:pt x="6435553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116" y="2910028"/>
              <a:ext cx="1033118" cy="1092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75" y="2910028"/>
              <a:ext cx="1033117" cy="10923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0235" y="2896697"/>
              <a:ext cx="1033118" cy="10923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292" y="2891572"/>
              <a:ext cx="1033117" cy="10923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18865" y="4060837"/>
              <a:ext cx="1651635" cy="1437640"/>
            </a:xfrm>
            <a:custGeom>
              <a:avLst/>
              <a:gdLst/>
              <a:ahLst/>
              <a:cxnLst/>
              <a:rect l="l" t="t" r="r" b="b"/>
              <a:pathLst>
                <a:path w="1651634" h="1437639">
                  <a:moveTo>
                    <a:pt x="25400" y="0"/>
                  </a:moveTo>
                  <a:lnTo>
                    <a:pt x="15513" y="1996"/>
                  </a:lnTo>
                  <a:lnTo>
                    <a:pt x="7439" y="7439"/>
                  </a:lnTo>
                  <a:lnTo>
                    <a:pt x="1996" y="15513"/>
                  </a:lnTo>
                  <a:lnTo>
                    <a:pt x="0" y="25400"/>
                  </a:lnTo>
                  <a:lnTo>
                    <a:pt x="1996" y="35337"/>
                  </a:lnTo>
                  <a:lnTo>
                    <a:pt x="7439" y="43411"/>
                  </a:lnTo>
                  <a:lnTo>
                    <a:pt x="15513" y="48854"/>
                  </a:lnTo>
                  <a:lnTo>
                    <a:pt x="25400" y="50850"/>
                  </a:lnTo>
                  <a:lnTo>
                    <a:pt x="35286" y="48854"/>
                  </a:lnTo>
                  <a:lnTo>
                    <a:pt x="43360" y="43411"/>
                  </a:lnTo>
                  <a:lnTo>
                    <a:pt x="48803" y="35337"/>
                  </a:lnTo>
                  <a:lnTo>
                    <a:pt x="50800" y="25450"/>
                  </a:lnTo>
                  <a:lnTo>
                    <a:pt x="48803" y="15513"/>
                  </a:lnTo>
                  <a:lnTo>
                    <a:pt x="43360" y="7439"/>
                  </a:lnTo>
                  <a:lnTo>
                    <a:pt x="35286" y="1996"/>
                  </a:lnTo>
                  <a:lnTo>
                    <a:pt x="25400" y="0"/>
                  </a:lnTo>
                  <a:close/>
                </a:path>
                <a:path w="1651634" h="1437639">
                  <a:moveTo>
                    <a:pt x="25400" y="101650"/>
                  </a:moveTo>
                  <a:lnTo>
                    <a:pt x="15513" y="103646"/>
                  </a:lnTo>
                  <a:lnTo>
                    <a:pt x="7439" y="109090"/>
                  </a:lnTo>
                  <a:lnTo>
                    <a:pt x="1996" y="117163"/>
                  </a:lnTo>
                  <a:lnTo>
                    <a:pt x="0" y="127050"/>
                  </a:lnTo>
                  <a:lnTo>
                    <a:pt x="1996" y="136988"/>
                  </a:lnTo>
                  <a:lnTo>
                    <a:pt x="7439" y="145062"/>
                  </a:lnTo>
                  <a:lnTo>
                    <a:pt x="15513" y="150505"/>
                  </a:lnTo>
                  <a:lnTo>
                    <a:pt x="25400" y="152501"/>
                  </a:lnTo>
                  <a:lnTo>
                    <a:pt x="35286" y="150505"/>
                  </a:lnTo>
                  <a:lnTo>
                    <a:pt x="43360" y="145062"/>
                  </a:lnTo>
                  <a:lnTo>
                    <a:pt x="48803" y="136988"/>
                  </a:lnTo>
                  <a:lnTo>
                    <a:pt x="50800" y="127101"/>
                  </a:lnTo>
                  <a:lnTo>
                    <a:pt x="48803" y="117163"/>
                  </a:lnTo>
                  <a:lnTo>
                    <a:pt x="43360" y="109090"/>
                  </a:lnTo>
                  <a:lnTo>
                    <a:pt x="35286" y="103646"/>
                  </a:lnTo>
                  <a:lnTo>
                    <a:pt x="25400" y="101650"/>
                  </a:lnTo>
                  <a:close/>
                </a:path>
                <a:path w="1651634" h="1437639">
                  <a:moveTo>
                    <a:pt x="25400" y="203301"/>
                  </a:moveTo>
                  <a:lnTo>
                    <a:pt x="15513" y="205297"/>
                  </a:lnTo>
                  <a:lnTo>
                    <a:pt x="7439" y="210740"/>
                  </a:lnTo>
                  <a:lnTo>
                    <a:pt x="1996" y="218814"/>
                  </a:lnTo>
                  <a:lnTo>
                    <a:pt x="0" y="228701"/>
                  </a:lnTo>
                  <a:lnTo>
                    <a:pt x="1996" y="238639"/>
                  </a:lnTo>
                  <a:lnTo>
                    <a:pt x="7439" y="246713"/>
                  </a:lnTo>
                  <a:lnTo>
                    <a:pt x="15513" y="252156"/>
                  </a:lnTo>
                  <a:lnTo>
                    <a:pt x="25400" y="254152"/>
                  </a:lnTo>
                  <a:lnTo>
                    <a:pt x="35286" y="252156"/>
                  </a:lnTo>
                  <a:lnTo>
                    <a:pt x="43360" y="246713"/>
                  </a:lnTo>
                  <a:lnTo>
                    <a:pt x="48803" y="238639"/>
                  </a:lnTo>
                  <a:lnTo>
                    <a:pt x="50800" y="228752"/>
                  </a:lnTo>
                  <a:lnTo>
                    <a:pt x="48803" y="218814"/>
                  </a:lnTo>
                  <a:lnTo>
                    <a:pt x="43360" y="210740"/>
                  </a:lnTo>
                  <a:lnTo>
                    <a:pt x="35286" y="205297"/>
                  </a:lnTo>
                  <a:lnTo>
                    <a:pt x="25400" y="203301"/>
                  </a:lnTo>
                  <a:close/>
                </a:path>
                <a:path w="1651634" h="1437639">
                  <a:moveTo>
                    <a:pt x="25400" y="304952"/>
                  </a:moveTo>
                  <a:lnTo>
                    <a:pt x="15513" y="306948"/>
                  </a:lnTo>
                  <a:lnTo>
                    <a:pt x="7439" y="312391"/>
                  </a:lnTo>
                  <a:lnTo>
                    <a:pt x="1996" y="320465"/>
                  </a:lnTo>
                  <a:lnTo>
                    <a:pt x="0" y="330352"/>
                  </a:lnTo>
                  <a:lnTo>
                    <a:pt x="1996" y="340290"/>
                  </a:lnTo>
                  <a:lnTo>
                    <a:pt x="7439" y="348363"/>
                  </a:lnTo>
                  <a:lnTo>
                    <a:pt x="15513" y="353807"/>
                  </a:lnTo>
                  <a:lnTo>
                    <a:pt x="25400" y="355803"/>
                  </a:lnTo>
                  <a:lnTo>
                    <a:pt x="35286" y="353807"/>
                  </a:lnTo>
                  <a:lnTo>
                    <a:pt x="43360" y="348363"/>
                  </a:lnTo>
                  <a:lnTo>
                    <a:pt x="48803" y="340290"/>
                  </a:lnTo>
                  <a:lnTo>
                    <a:pt x="50800" y="330403"/>
                  </a:lnTo>
                  <a:lnTo>
                    <a:pt x="48803" y="320465"/>
                  </a:lnTo>
                  <a:lnTo>
                    <a:pt x="43360" y="312391"/>
                  </a:lnTo>
                  <a:lnTo>
                    <a:pt x="35286" y="306948"/>
                  </a:lnTo>
                  <a:lnTo>
                    <a:pt x="25400" y="304952"/>
                  </a:lnTo>
                  <a:close/>
                </a:path>
                <a:path w="1651634" h="1437639">
                  <a:moveTo>
                    <a:pt x="25400" y="406603"/>
                  </a:moveTo>
                  <a:lnTo>
                    <a:pt x="15513" y="408599"/>
                  </a:lnTo>
                  <a:lnTo>
                    <a:pt x="7439" y="414042"/>
                  </a:lnTo>
                  <a:lnTo>
                    <a:pt x="1996" y="422116"/>
                  </a:lnTo>
                  <a:lnTo>
                    <a:pt x="0" y="432003"/>
                  </a:lnTo>
                  <a:lnTo>
                    <a:pt x="1996" y="441940"/>
                  </a:lnTo>
                  <a:lnTo>
                    <a:pt x="7439" y="450014"/>
                  </a:lnTo>
                  <a:lnTo>
                    <a:pt x="15513" y="455457"/>
                  </a:lnTo>
                  <a:lnTo>
                    <a:pt x="25400" y="457454"/>
                  </a:lnTo>
                  <a:lnTo>
                    <a:pt x="35286" y="455457"/>
                  </a:lnTo>
                  <a:lnTo>
                    <a:pt x="43360" y="450014"/>
                  </a:lnTo>
                  <a:lnTo>
                    <a:pt x="48803" y="441940"/>
                  </a:lnTo>
                  <a:lnTo>
                    <a:pt x="50800" y="432054"/>
                  </a:lnTo>
                  <a:lnTo>
                    <a:pt x="48803" y="422116"/>
                  </a:lnTo>
                  <a:lnTo>
                    <a:pt x="43360" y="414042"/>
                  </a:lnTo>
                  <a:lnTo>
                    <a:pt x="35286" y="408599"/>
                  </a:lnTo>
                  <a:lnTo>
                    <a:pt x="25400" y="406603"/>
                  </a:lnTo>
                  <a:close/>
                </a:path>
                <a:path w="1651634" h="1437639">
                  <a:moveTo>
                    <a:pt x="25400" y="508254"/>
                  </a:moveTo>
                  <a:lnTo>
                    <a:pt x="15513" y="510250"/>
                  </a:lnTo>
                  <a:lnTo>
                    <a:pt x="7439" y="515693"/>
                  </a:lnTo>
                  <a:lnTo>
                    <a:pt x="1996" y="523767"/>
                  </a:lnTo>
                  <a:lnTo>
                    <a:pt x="0" y="533654"/>
                  </a:lnTo>
                  <a:lnTo>
                    <a:pt x="1996" y="543591"/>
                  </a:lnTo>
                  <a:lnTo>
                    <a:pt x="7439" y="551665"/>
                  </a:lnTo>
                  <a:lnTo>
                    <a:pt x="15513" y="557108"/>
                  </a:lnTo>
                  <a:lnTo>
                    <a:pt x="25400" y="559104"/>
                  </a:lnTo>
                  <a:lnTo>
                    <a:pt x="35286" y="557108"/>
                  </a:lnTo>
                  <a:lnTo>
                    <a:pt x="43360" y="551665"/>
                  </a:lnTo>
                  <a:lnTo>
                    <a:pt x="48803" y="543591"/>
                  </a:lnTo>
                  <a:lnTo>
                    <a:pt x="50800" y="533704"/>
                  </a:lnTo>
                  <a:lnTo>
                    <a:pt x="48803" y="523767"/>
                  </a:lnTo>
                  <a:lnTo>
                    <a:pt x="43360" y="515693"/>
                  </a:lnTo>
                  <a:lnTo>
                    <a:pt x="35286" y="510250"/>
                  </a:lnTo>
                  <a:lnTo>
                    <a:pt x="25400" y="508254"/>
                  </a:lnTo>
                  <a:close/>
                </a:path>
                <a:path w="1651634" h="1437639">
                  <a:moveTo>
                    <a:pt x="25400" y="609904"/>
                  </a:moveTo>
                  <a:lnTo>
                    <a:pt x="15513" y="611900"/>
                  </a:lnTo>
                  <a:lnTo>
                    <a:pt x="7439" y="617344"/>
                  </a:lnTo>
                  <a:lnTo>
                    <a:pt x="1996" y="625417"/>
                  </a:lnTo>
                  <a:lnTo>
                    <a:pt x="0" y="635304"/>
                  </a:lnTo>
                  <a:lnTo>
                    <a:pt x="1996" y="645242"/>
                  </a:lnTo>
                  <a:lnTo>
                    <a:pt x="7439" y="653316"/>
                  </a:lnTo>
                  <a:lnTo>
                    <a:pt x="15513" y="658759"/>
                  </a:lnTo>
                  <a:lnTo>
                    <a:pt x="25400" y="660755"/>
                  </a:lnTo>
                  <a:lnTo>
                    <a:pt x="35286" y="658759"/>
                  </a:lnTo>
                  <a:lnTo>
                    <a:pt x="43360" y="653316"/>
                  </a:lnTo>
                  <a:lnTo>
                    <a:pt x="48803" y="645242"/>
                  </a:lnTo>
                  <a:lnTo>
                    <a:pt x="50800" y="635355"/>
                  </a:lnTo>
                  <a:lnTo>
                    <a:pt x="48803" y="625417"/>
                  </a:lnTo>
                  <a:lnTo>
                    <a:pt x="43360" y="617344"/>
                  </a:lnTo>
                  <a:lnTo>
                    <a:pt x="35286" y="611900"/>
                  </a:lnTo>
                  <a:lnTo>
                    <a:pt x="25400" y="609904"/>
                  </a:lnTo>
                  <a:close/>
                </a:path>
                <a:path w="1651634" h="1437639">
                  <a:moveTo>
                    <a:pt x="25400" y="711555"/>
                  </a:moveTo>
                  <a:lnTo>
                    <a:pt x="15513" y="713551"/>
                  </a:lnTo>
                  <a:lnTo>
                    <a:pt x="7439" y="718994"/>
                  </a:lnTo>
                  <a:lnTo>
                    <a:pt x="1996" y="727068"/>
                  </a:lnTo>
                  <a:lnTo>
                    <a:pt x="0" y="736955"/>
                  </a:lnTo>
                  <a:lnTo>
                    <a:pt x="1996" y="746893"/>
                  </a:lnTo>
                  <a:lnTo>
                    <a:pt x="7439" y="754967"/>
                  </a:lnTo>
                  <a:lnTo>
                    <a:pt x="15513" y="760410"/>
                  </a:lnTo>
                  <a:lnTo>
                    <a:pt x="25400" y="762406"/>
                  </a:lnTo>
                  <a:lnTo>
                    <a:pt x="35286" y="760410"/>
                  </a:lnTo>
                  <a:lnTo>
                    <a:pt x="43360" y="754967"/>
                  </a:lnTo>
                  <a:lnTo>
                    <a:pt x="48803" y="746893"/>
                  </a:lnTo>
                  <a:lnTo>
                    <a:pt x="50800" y="737006"/>
                  </a:lnTo>
                  <a:lnTo>
                    <a:pt x="48803" y="727068"/>
                  </a:lnTo>
                  <a:lnTo>
                    <a:pt x="43360" y="718994"/>
                  </a:lnTo>
                  <a:lnTo>
                    <a:pt x="35286" y="713551"/>
                  </a:lnTo>
                  <a:lnTo>
                    <a:pt x="25400" y="711555"/>
                  </a:lnTo>
                  <a:close/>
                </a:path>
                <a:path w="1651634" h="1437639">
                  <a:moveTo>
                    <a:pt x="25400" y="813206"/>
                  </a:moveTo>
                  <a:lnTo>
                    <a:pt x="15513" y="815202"/>
                  </a:lnTo>
                  <a:lnTo>
                    <a:pt x="7439" y="820645"/>
                  </a:lnTo>
                  <a:lnTo>
                    <a:pt x="1996" y="828719"/>
                  </a:lnTo>
                  <a:lnTo>
                    <a:pt x="0" y="838606"/>
                  </a:lnTo>
                  <a:lnTo>
                    <a:pt x="1996" y="848544"/>
                  </a:lnTo>
                  <a:lnTo>
                    <a:pt x="7439" y="856617"/>
                  </a:lnTo>
                  <a:lnTo>
                    <a:pt x="15513" y="862061"/>
                  </a:lnTo>
                  <a:lnTo>
                    <a:pt x="25400" y="864057"/>
                  </a:lnTo>
                  <a:lnTo>
                    <a:pt x="35286" y="862061"/>
                  </a:lnTo>
                  <a:lnTo>
                    <a:pt x="43360" y="856617"/>
                  </a:lnTo>
                  <a:lnTo>
                    <a:pt x="48803" y="848544"/>
                  </a:lnTo>
                  <a:lnTo>
                    <a:pt x="50800" y="838657"/>
                  </a:lnTo>
                  <a:lnTo>
                    <a:pt x="48803" y="828719"/>
                  </a:lnTo>
                  <a:lnTo>
                    <a:pt x="43360" y="820645"/>
                  </a:lnTo>
                  <a:lnTo>
                    <a:pt x="35286" y="815202"/>
                  </a:lnTo>
                  <a:lnTo>
                    <a:pt x="25400" y="813206"/>
                  </a:lnTo>
                  <a:close/>
                </a:path>
                <a:path w="1651634" h="1437639">
                  <a:moveTo>
                    <a:pt x="25400" y="914857"/>
                  </a:moveTo>
                  <a:lnTo>
                    <a:pt x="15513" y="916853"/>
                  </a:lnTo>
                  <a:lnTo>
                    <a:pt x="7439" y="922296"/>
                  </a:lnTo>
                  <a:lnTo>
                    <a:pt x="1996" y="930370"/>
                  </a:lnTo>
                  <a:lnTo>
                    <a:pt x="0" y="940257"/>
                  </a:lnTo>
                  <a:lnTo>
                    <a:pt x="1996" y="950194"/>
                  </a:lnTo>
                  <a:lnTo>
                    <a:pt x="7439" y="958268"/>
                  </a:lnTo>
                  <a:lnTo>
                    <a:pt x="15513" y="963711"/>
                  </a:lnTo>
                  <a:lnTo>
                    <a:pt x="25400" y="965708"/>
                  </a:lnTo>
                  <a:lnTo>
                    <a:pt x="35286" y="963711"/>
                  </a:lnTo>
                  <a:lnTo>
                    <a:pt x="43360" y="958268"/>
                  </a:lnTo>
                  <a:lnTo>
                    <a:pt x="48803" y="950194"/>
                  </a:lnTo>
                  <a:lnTo>
                    <a:pt x="50800" y="940308"/>
                  </a:lnTo>
                  <a:lnTo>
                    <a:pt x="48803" y="930370"/>
                  </a:lnTo>
                  <a:lnTo>
                    <a:pt x="43360" y="922296"/>
                  </a:lnTo>
                  <a:lnTo>
                    <a:pt x="35286" y="916853"/>
                  </a:lnTo>
                  <a:lnTo>
                    <a:pt x="25400" y="914857"/>
                  </a:lnTo>
                  <a:close/>
                </a:path>
                <a:path w="1651634" h="1437639">
                  <a:moveTo>
                    <a:pt x="25400" y="1016508"/>
                  </a:moveTo>
                  <a:lnTo>
                    <a:pt x="15513" y="1018504"/>
                  </a:lnTo>
                  <a:lnTo>
                    <a:pt x="7439" y="1023947"/>
                  </a:lnTo>
                  <a:lnTo>
                    <a:pt x="1996" y="1032021"/>
                  </a:lnTo>
                  <a:lnTo>
                    <a:pt x="0" y="1041908"/>
                  </a:lnTo>
                  <a:lnTo>
                    <a:pt x="1996" y="1051845"/>
                  </a:lnTo>
                  <a:lnTo>
                    <a:pt x="7439" y="1059919"/>
                  </a:lnTo>
                  <a:lnTo>
                    <a:pt x="15513" y="1065362"/>
                  </a:lnTo>
                  <a:lnTo>
                    <a:pt x="25400" y="1067358"/>
                  </a:lnTo>
                  <a:lnTo>
                    <a:pt x="35286" y="1065362"/>
                  </a:lnTo>
                  <a:lnTo>
                    <a:pt x="43360" y="1059919"/>
                  </a:lnTo>
                  <a:lnTo>
                    <a:pt x="48803" y="1051845"/>
                  </a:lnTo>
                  <a:lnTo>
                    <a:pt x="50800" y="1041958"/>
                  </a:lnTo>
                  <a:lnTo>
                    <a:pt x="48803" y="1032021"/>
                  </a:lnTo>
                  <a:lnTo>
                    <a:pt x="43360" y="1023947"/>
                  </a:lnTo>
                  <a:lnTo>
                    <a:pt x="35286" y="1018504"/>
                  </a:lnTo>
                  <a:lnTo>
                    <a:pt x="25400" y="1016508"/>
                  </a:lnTo>
                  <a:close/>
                </a:path>
                <a:path w="1651634" h="1437639">
                  <a:moveTo>
                    <a:pt x="25400" y="1118158"/>
                  </a:moveTo>
                  <a:lnTo>
                    <a:pt x="15513" y="1120154"/>
                  </a:lnTo>
                  <a:lnTo>
                    <a:pt x="7439" y="1125598"/>
                  </a:lnTo>
                  <a:lnTo>
                    <a:pt x="1996" y="1133671"/>
                  </a:lnTo>
                  <a:lnTo>
                    <a:pt x="0" y="1143558"/>
                  </a:lnTo>
                  <a:lnTo>
                    <a:pt x="1996" y="1153496"/>
                  </a:lnTo>
                  <a:lnTo>
                    <a:pt x="7439" y="1161569"/>
                  </a:lnTo>
                  <a:lnTo>
                    <a:pt x="15513" y="1167013"/>
                  </a:lnTo>
                  <a:lnTo>
                    <a:pt x="25400" y="1169009"/>
                  </a:lnTo>
                  <a:lnTo>
                    <a:pt x="35286" y="1167013"/>
                  </a:lnTo>
                  <a:lnTo>
                    <a:pt x="43360" y="1161569"/>
                  </a:lnTo>
                  <a:lnTo>
                    <a:pt x="48803" y="1153496"/>
                  </a:lnTo>
                  <a:lnTo>
                    <a:pt x="50800" y="1143609"/>
                  </a:lnTo>
                  <a:lnTo>
                    <a:pt x="48803" y="1133671"/>
                  </a:lnTo>
                  <a:lnTo>
                    <a:pt x="43360" y="1125598"/>
                  </a:lnTo>
                  <a:lnTo>
                    <a:pt x="35286" y="1120154"/>
                  </a:lnTo>
                  <a:lnTo>
                    <a:pt x="25400" y="1118158"/>
                  </a:lnTo>
                  <a:close/>
                </a:path>
                <a:path w="1651634" h="1437639">
                  <a:moveTo>
                    <a:pt x="25400" y="1219809"/>
                  </a:moveTo>
                  <a:lnTo>
                    <a:pt x="15513" y="1221805"/>
                  </a:lnTo>
                  <a:lnTo>
                    <a:pt x="7439" y="1227248"/>
                  </a:lnTo>
                  <a:lnTo>
                    <a:pt x="1996" y="1235322"/>
                  </a:lnTo>
                  <a:lnTo>
                    <a:pt x="0" y="1245209"/>
                  </a:lnTo>
                  <a:lnTo>
                    <a:pt x="1996" y="1255146"/>
                  </a:lnTo>
                  <a:lnTo>
                    <a:pt x="7439" y="1263220"/>
                  </a:lnTo>
                  <a:lnTo>
                    <a:pt x="15513" y="1268664"/>
                  </a:lnTo>
                  <a:lnTo>
                    <a:pt x="25400" y="1270660"/>
                  </a:lnTo>
                  <a:lnTo>
                    <a:pt x="35286" y="1268664"/>
                  </a:lnTo>
                  <a:lnTo>
                    <a:pt x="43360" y="1263220"/>
                  </a:lnTo>
                  <a:lnTo>
                    <a:pt x="48803" y="1255146"/>
                  </a:lnTo>
                  <a:lnTo>
                    <a:pt x="50800" y="1245260"/>
                  </a:lnTo>
                  <a:lnTo>
                    <a:pt x="48803" y="1235322"/>
                  </a:lnTo>
                  <a:lnTo>
                    <a:pt x="43360" y="1227248"/>
                  </a:lnTo>
                  <a:lnTo>
                    <a:pt x="35286" y="1221805"/>
                  </a:lnTo>
                  <a:lnTo>
                    <a:pt x="25400" y="1219809"/>
                  </a:lnTo>
                  <a:close/>
                </a:path>
                <a:path w="1651634" h="1437639">
                  <a:moveTo>
                    <a:pt x="25400" y="1321460"/>
                  </a:moveTo>
                  <a:lnTo>
                    <a:pt x="15513" y="1323456"/>
                  </a:lnTo>
                  <a:lnTo>
                    <a:pt x="7439" y="1328899"/>
                  </a:lnTo>
                  <a:lnTo>
                    <a:pt x="1996" y="1336973"/>
                  </a:lnTo>
                  <a:lnTo>
                    <a:pt x="0" y="1346860"/>
                  </a:lnTo>
                  <a:lnTo>
                    <a:pt x="1996" y="1356797"/>
                  </a:lnTo>
                  <a:lnTo>
                    <a:pt x="7439" y="1364871"/>
                  </a:lnTo>
                  <a:lnTo>
                    <a:pt x="15513" y="1370315"/>
                  </a:lnTo>
                  <a:lnTo>
                    <a:pt x="25400" y="1372311"/>
                  </a:lnTo>
                  <a:lnTo>
                    <a:pt x="35286" y="1370315"/>
                  </a:lnTo>
                  <a:lnTo>
                    <a:pt x="43360" y="1364871"/>
                  </a:lnTo>
                  <a:lnTo>
                    <a:pt x="48803" y="1356797"/>
                  </a:lnTo>
                  <a:lnTo>
                    <a:pt x="50800" y="1346911"/>
                  </a:lnTo>
                  <a:lnTo>
                    <a:pt x="48803" y="1336973"/>
                  </a:lnTo>
                  <a:lnTo>
                    <a:pt x="43360" y="1328899"/>
                  </a:lnTo>
                  <a:lnTo>
                    <a:pt x="35286" y="1323456"/>
                  </a:lnTo>
                  <a:lnTo>
                    <a:pt x="25400" y="1321460"/>
                  </a:lnTo>
                  <a:close/>
                </a:path>
                <a:path w="1651634" h="1437639">
                  <a:moveTo>
                    <a:pt x="112703" y="1335858"/>
                  </a:moveTo>
                  <a:lnTo>
                    <a:pt x="102765" y="1337854"/>
                  </a:lnTo>
                  <a:lnTo>
                    <a:pt x="94692" y="1343298"/>
                  </a:lnTo>
                  <a:lnTo>
                    <a:pt x="89248" y="1351371"/>
                  </a:lnTo>
                  <a:lnTo>
                    <a:pt x="87252" y="1361258"/>
                  </a:lnTo>
                  <a:lnTo>
                    <a:pt x="89248" y="1371145"/>
                  </a:lnTo>
                  <a:lnTo>
                    <a:pt x="94692" y="1379219"/>
                  </a:lnTo>
                  <a:lnTo>
                    <a:pt x="102765" y="1384662"/>
                  </a:lnTo>
                  <a:lnTo>
                    <a:pt x="112652" y="1386658"/>
                  </a:lnTo>
                  <a:lnTo>
                    <a:pt x="122590" y="1384662"/>
                  </a:lnTo>
                  <a:lnTo>
                    <a:pt x="130663" y="1379219"/>
                  </a:lnTo>
                  <a:lnTo>
                    <a:pt x="136107" y="1371145"/>
                  </a:lnTo>
                  <a:lnTo>
                    <a:pt x="138103" y="1361258"/>
                  </a:lnTo>
                  <a:lnTo>
                    <a:pt x="136107" y="1351371"/>
                  </a:lnTo>
                  <a:lnTo>
                    <a:pt x="130663" y="1343298"/>
                  </a:lnTo>
                  <a:lnTo>
                    <a:pt x="122590" y="1337854"/>
                  </a:lnTo>
                  <a:lnTo>
                    <a:pt x="112703" y="1335858"/>
                  </a:lnTo>
                  <a:close/>
                </a:path>
                <a:path w="1651634" h="1437639">
                  <a:moveTo>
                    <a:pt x="214354" y="1335858"/>
                  </a:moveTo>
                  <a:lnTo>
                    <a:pt x="204416" y="1337854"/>
                  </a:lnTo>
                  <a:lnTo>
                    <a:pt x="196342" y="1343298"/>
                  </a:lnTo>
                  <a:lnTo>
                    <a:pt x="190899" y="1351371"/>
                  </a:lnTo>
                  <a:lnTo>
                    <a:pt x="188903" y="1361258"/>
                  </a:lnTo>
                  <a:lnTo>
                    <a:pt x="190899" y="1371145"/>
                  </a:lnTo>
                  <a:lnTo>
                    <a:pt x="196342" y="1379219"/>
                  </a:lnTo>
                  <a:lnTo>
                    <a:pt x="204416" y="1384662"/>
                  </a:lnTo>
                  <a:lnTo>
                    <a:pt x="214303" y="1386658"/>
                  </a:lnTo>
                  <a:lnTo>
                    <a:pt x="224240" y="1384662"/>
                  </a:lnTo>
                  <a:lnTo>
                    <a:pt x="232314" y="1379219"/>
                  </a:lnTo>
                  <a:lnTo>
                    <a:pt x="237758" y="1371145"/>
                  </a:lnTo>
                  <a:lnTo>
                    <a:pt x="239754" y="1361258"/>
                  </a:lnTo>
                  <a:lnTo>
                    <a:pt x="237758" y="1351371"/>
                  </a:lnTo>
                  <a:lnTo>
                    <a:pt x="232314" y="1343298"/>
                  </a:lnTo>
                  <a:lnTo>
                    <a:pt x="224240" y="1337854"/>
                  </a:lnTo>
                  <a:lnTo>
                    <a:pt x="214354" y="1335858"/>
                  </a:lnTo>
                  <a:close/>
                </a:path>
                <a:path w="1651634" h="1437639">
                  <a:moveTo>
                    <a:pt x="316005" y="1335858"/>
                  </a:moveTo>
                  <a:lnTo>
                    <a:pt x="306067" y="1337854"/>
                  </a:lnTo>
                  <a:lnTo>
                    <a:pt x="297993" y="1343298"/>
                  </a:lnTo>
                  <a:lnTo>
                    <a:pt x="292550" y="1351371"/>
                  </a:lnTo>
                  <a:lnTo>
                    <a:pt x="290554" y="1361258"/>
                  </a:lnTo>
                  <a:lnTo>
                    <a:pt x="292550" y="1371145"/>
                  </a:lnTo>
                  <a:lnTo>
                    <a:pt x="297993" y="1379219"/>
                  </a:lnTo>
                  <a:lnTo>
                    <a:pt x="306067" y="1384662"/>
                  </a:lnTo>
                  <a:lnTo>
                    <a:pt x="315954" y="1386658"/>
                  </a:lnTo>
                  <a:lnTo>
                    <a:pt x="325891" y="1384662"/>
                  </a:lnTo>
                  <a:lnTo>
                    <a:pt x="333965" y="1379219"/>
                  </a:lnTo>
                  <a:lnTo>
                    <a:pt x="339409" y="1371145"/>
                  </a:lnTo>
                  <a:lnTo>
                    <a:pt x="341405" y="1361258"/>
                  </a:lnTo>
                  <a:lnTo>
                    <a:pt x="339409" y="1351371"/>
                  </a:lnTo>
                  <a:lnTo>
                    <a:pt x="333965" y="1343298"/>
                  </a:lnTo>
                  <a:lnTo>
                    <a:pt x="325891" y="1337854"/>
                  </a:lnTo>
                  <a:lnTo>
                    <a:pt x="316005" y="1335858"/>
                  </a:lnTo>
                  <a:close/>
                </a:path>
                <a:path w="1651634" h="1437639">
                  <a:moveTo>
                    <a:pt x="417656" y="1335858"/>
                  </a:moveTo>
                  <a:lnTo>
                    <a:pt x="407718" y="1337854"/>
                  </a:lnTo>
                  <a:lnTo>
                    <a:pt x="399644" y="1343298"/>
                  </a:lnTo>
                  <a:lnTo>
                    <a:pt x="394201" y="1351371"/>
                  </a:lnTo>
                  <a:lnTo>
                    <a:pt x="392205" y="1361258"/>
                  </a:lnTo>
                  <a:lnTo>
                    <a:pt x="394201" y="1371145"/>
                  </a:lnTo>
                  <a:lnTo>
                    <a:pt x="399644" y="1379219"/>
                  </a:lnTo>
                  <a:lnTo>
                    <a:pt x="407718" y="1384662"/>
                  </a:lnTo>
                  <a:lnTo>
                    <a:pt x="417605" y="1386658"/>
                  </a:lnTo>
                  <a:lnTo>
                    <a:pt x="427542" y="1384662"/>
                  </a:lnTo>
                  <a:lnTo>
                    <a:pt x="435616" y="1379219"/>
                  </a:lnTo>
                  <a:lnTo>
                    <a:pt x="441059" y="1371145"/>
                  </a:lnTo>
                  <a:lnTo>
                    <a:pt x="443056" y="1361258"/>
                  </a:lnTo>
                  <a:lnTo>
                    <a:pt x="441059" y="1351371"/>
                  </a:lnTo>
                  <a:lnTo>
                    <a:pt x="435616" y="1343298"/>
                  </a:lnTo>
                  <a:lnTo>
                    <a:pt x="427542" y="1337854"/>
                  </a:lnTo>
                  <a:lnTo>
                    <a:pt x="417656" y="1335858"/>
                  </a:lnTo>
                  <a:close/>
                </a:path>
                <a:path w="1651634" h="1437639">
                  <a:moveTo>
                    <a:pt x="519306" y="1335858"/>
                  </a:moveTo>
                  <a:lnTo>
                    <a:pt x="509369" y="1337854"/>
                  </a:lnTo>
                  <a:lnTo>
                    <a:pt x="501295" y="1343298"/>
                  </a:lnTo>
                  <a:lnTo>
                    <a:pt x="495852" y="1351371"/>
                  </a:lnTo>
                  <a:lnTo>
                    <a:pt x="493856" y="1361258"/>
                  </a:lnTo>
                  <a:lnTo>
                    <a:pt x="495852" y="1371145"/>
                  </a:lnTo>
                  <a:lnTo>
                    <a:pt x="501295" y="1379219"/>
                  </a:lnTo>
                  <a:lnTo>
                    <a:pt x="509369" y="1384662"/>
                  </a:lnTo>
                  <a:lnTo>
                    <a:pt x="519256" y="1386658"/>
                  </a:lnTo>
                  <a:lnTo>
                    <a:pt x="529193" y="1384662"/>
                  </a:lnTo>
                  <a:lnTo>
                    <a:pt x="537266" y="1379219"/>
                  </a:lnTo>
                  <a:lnTo>
                    <a:pt x="542710" y="1371145"/>
                  </a:lnTo>
                  <a:lnTo>
                    <a:pt x="544706" y="1361258"/>
                  </a:lnTo>
                  <a:lnTo>
                    <a:pt x="542710" y="1351371"/>
                  </a:lnTo>
                  <a:lnTo>
                    <a:pt x="537266" y="1343298"/>
                  </a:lnTo>
                  <a:lnTo>
                    <a:pt x="529193" y="1337854"/>
                  </a:lnTo>
                  <a:lnTo>
                    <a:pt x="519306" y="1335858"/>
                  </a:lnTo>
                  <a:close/>
                </a:path>
                <a:path w="1651634" h="1437639">
                  <a:moveTo>
                    <a:pt x="620957" y="1335858"/>
                  </a:moveTo>
                  <a:lnTo>
                    <a:pt x="611019" y="1337854"/>
                  </a:lnTo>
                  <a:lnTo>
                    <a:pt x="602946" y="1343298"/>
                  </a:lnTo>
                  <a:lnTo>
                    <a:pt x="597502" y="1351371"/>
                  </a:lnTo>
                  <a:lnTo>
                    <a:pt x="595506" y="1361258"/>
                  </a:lnTo>
                  <a:lnTo>
                    <a:pt x="597502" y="1371145"/>
                  </a:lnTo>
                  <a:lnTo>
                    <a:pt x="602946" y="1379219"/>
                  </a:lnTo>
                  <a:lnTo>
                    <a:pt x="611019" y="1384662"/>
                  </a:lnTo>
                  <a:lnTo>
                    <a:pt x="620906" y="1386658"/>
                  </a:lnTo>
                  <a:lnTo>
                    <a:pt x="630844" y="1384662"/>
                  </a:lnTo>
                  <a:lnTo>
                    <a:pt x="638917" y="1379219"/>
                  </a:lnTo>
                  <a:lnTo>
                    <a:pt x="644361" y="1371145"/>
                  </a:lnTo>
                  <a:lnTo>
                    <a:pt x="646357" y="1361258"/>
                  </a:lnTo>
                  <a:lnTo>
                    <a:pt x="644361" y="1351371"/>
                  </a:lnTo>
                  <a:lnTo>
                    <a:pt x="638917" y="1343298"/>
                  </a:lnTo>
                  <a:lnTo>
                    <a:pt x="630844" y="1337854"/>
                  </a:lnTo>
                  <a:lnTo>
                    <a:pt x="620957" y="1335858"/>
                  </a:lnTo>
                  <a:close/>
                </a:path>
                <a:path w="1651634" h="1437639">
                  <a:moveTo>
                    <a:pt x="722608" y="1335858"/>
                  </a:moveTo>
                  <a:lnTo>
                    <a:pt x="712670" y="1337854"/>
                  </a:lnTo>
                  <a:lnTo>
                    <a:pt x="704596" y="1343298"/>
                  </a:lnTo>
                  <a:lnTo>
                    <a:pt x="699153" y="1351371"/>
                  </a:lnTo>
                  <a:lnTo>
                    <a:pt x="697157" y="1361258"/>
                  </a:lnTo>
                  <a:lnTo>
                    <a:pt x="699153" y="1371145"/>
                  </a:lnTo>
                  <a:lnTo>
                    <a:pt x="704596" y="1379219"/>
                  </a:lnTo>
                  <a:lnTo>
                    <a:pt x="712670" y="1384662"/>
                  </a:lnTo>
                  <a:lnTo>
                    <a:pt x="722557" y="1386658"/>
                  </a:lnTo>
                  <a:lnTo>
                    <a:pt x="732494" y="1384662"/>
                  </a:lnTo>
                  <a:lnTo>
                    <a:pt x="740568" y="1379219"/>
                  </a:lnTo>
                  <a:lnTo>
                    <a:pt x="746012" y="1371145"/>
                  </a:lnTo>
                  <a:lnTo>
                    <a:pt x="748008" y="1361258"/>
                  </a:lnTo>
                  <a:lnTo>
                    <a:pt x="746012" y="1351371"/>
                  </a:lnTo>
                  <a:lnTo>
                    <a:pt x="740568" y="1343298"/>
                  </a:lnTo>
                  <a:lnTo>
                    <a:pt x="732494" y="1337854"/>
                  </a:lnTo>
                  <a:lnTo>
                    <a:pt x="722608" y="1335858"/>
                  </a:lnTo>
                  <a:close/>
                </a:path>
                <a:path w="1651634" h="1437639">
                  <a:moveTo>
                    <a:pt x="824259" y="1335858"/>
                  </a:moveTo>
                  <a:lnTo>
                    <a:pt x="814321" y="1337854"/>
                  </a:lnTo>
                  <a:lnTo>
                    <a:pt x="806247" y="1343298"/>
                  </a:lnTo>
                  <a:lnTo>
                    <a:pt x="800804" y="1351371"/>
                  </a:lnTo>
                  <a:lnTo>
                    <a:pt x="798808" y="1361258"/>
                  </a:lnTo>
                  <a:lnTo>
                    <a:pt x="800804" y="1371145"/>
                  </a:lnTo>
                  <a:lnTo>
                    <a:pt x="806247" y="1379219"/>
                  </a:lnTo>
                  <a:lnTo>
                    <a:pt x="814321" y="1384662"/>
                  </a:lnTo>
                  <a:lnTo>
                    <a:pt x="824208" y="1386658"/>
                  </a:lnTo>
                  <a:lnTo>
                    <a:pt x="834145" y="1384662"/>
                  </a:lnTo>
                  <a:lnTo>
                    <a:pt x="842219" y="1379219"/>
                  </a:lnTo>
                  <a:lnTo>
                    <a:pt x="847663" y="1371145"/>
                  </a:lnTo>
                  <a:lnTo>
                    <a:pt x="849659" y="1361258"/>
                  </a:lnTo>
                  <a:lnTo>
                    <a:pt x="847663" y="1351371"/>
                  </a:lnTo>
                  <a:lnTo>
                    <a:pt x="842219" y="1343298"/>
                  </a:lnTo>
                  <a:lnTo>
                    <a:pt x="834145" y="1337854"/>
                  </a:lnTo>
                  <a:lnTo>
                    <a:pt x="824259" y="1335858"/>
                  </a:lnTo>
                  <a:close/>
                </a:path>
                <a:path w="1651634" h="1437639">
                  <a:moveTo>
                    <a:pt x="925910" y="1335858"/>
                  </a:moveTo>
                  <a:lnTo>
                    <a:pt x="915972" y="1337854"/>
                  </a:lnTo>
                  <a:lnTo>
                    <a:pt x="907898" y="1343298"/>
                  </a:lnTo>
                  <a:lnTo>
                    <a:pt x="902455" y="1351371"/>
                  </a:lnTo>
                  <a:lnTo>
                    <a:pt x="900459" y="1361258"/>
                  </a:lnTo>
                  <a:lnTo>
                    <a:pt x="902455" y="1371145"/>
                  </a:lnTo>
                  <a:lnTo>
                    <a:pt x="907898" y="1379219"/>
                  </a:lnTo>
                  <a:lnTo>
                    <a:pt x="915972" y="1384662"/>
                  </a:lnTo>
                  <a:lnTo>
                    <a:pt x="925859" y="1386658"/>
                  </a:lnTo>
                  <a:lnTo>
                    <a:pt x="935796" y="1384662"/>
                  </a:lnTo>
                  <a:lnTo>
                    <a:pt x="943870" y="1379219"/>
                  </a:lnTo>
                  <a:lnTo>
                    <a:pt x="949313" y="1371145"/>
                  </a:lnTo>
                  <a:lnTo>
                    <a:pt x="951310" y="1361258"/>
                  </a:lnTo>
                  <a:lnTo>
                    <a:pt x="949313" y="1351371"/>
                  </a:lnTo>
                  <a:lnTo>
                    <a:pt x="943870" y="1343298"/>
                  </a:lnTo>
                  <a:lnTo>
                    <a:pt x="935796" y="1337854"/>
                  </a:lnTo>
                  <a:lnTo>
                    <a:pt x="925910" y="1335858"/>
                  </a:lnTo>
                  <a:close/>
                </a:path>
                <a:path w="1651634" h="1437639">
                  <a:moveTo>
                    <a:pt x="1027560" y="1335858"/>
                  </a:moveTo>
                  <a:lnTo>
                    <a:pt x="1017623" y="1337854"/>
                  </a:lnTo>
                  <a:lnTo>
                    <a:pt x="1009549" y="1343298"/>
                  </a:lnTo>
                  <a:lnTo>
                    <a:pt x="1004106" y="1351371"/>
                  </a:lnTo>
                  <a:lnTo>
                    <a:pt x="1002110" y="1361258"/>
                  </a:lnTo>
                  <a:lnTo>
                    <a:pt x="1004106" y="1371145"/>
                  </a:lnTo>
                  <a:lnTo>
                    <a:pt x="1009549" y="1379219"/>
                  </a:lnTo>
                  <a:lnTo>
                    <a:pt x="1017623" y="1384662"/>
                  </a:lnTo>
                  <a:lnTo>
                    <a:pt x="1027510" y="1386658"/>
                  </a:lnTo>
                  <a:lnTo>
                    <a:pt x="1037447" y="1384662"/>
                  </a:lnTo>
                  <a:lnTo>
                    <a:pt x="1045520" y="1379219"/>
                  </a:lnTo>
                  <a:lnTo>
                    <a:pt x="1050964" y="1371145"/>
                  </a:lnTo>
                  <a:lnTo>
                    <a:pt x="1052960" y="1361258"/>
                  </a:lnTo>
                  <a:lnTo>
                    <a:pt x="1050964" y="1351371"/>
                  </a:lnTo>
                  <a:lnTo>
                    <a:pt x="1045520" y="1343298"/>
                  </a:lnTo>
                  <a:lnTo>
                    <a:pt x="1037447" y="1337854"/>
                  </a:lnTo>
                  <a:lnTo>
                    <a:pt x="1027560" y="1335858"/>
                  </a:lnTo>
                  <a:close/>
                </a:path>
                <a:path w="1651634" h="1437639">
                  <a:moveTo>
                    <a:pt x="1129211" y="1335858"/>
                  </a:moveTo>
                  <a:lnTo>
                    <a:pt x="1119273" y="1337854"/>
                  </a:lnTo>
                  <a:lnTo>
                    <a:pt x="1111200" y="1343298"/>
                  </a:lnTo>
                  <a:lnTo>
                    <a:pt x="1105756" y="1351371"/>
                  </a:lnTo>
                  <a:lnTo>
                    <a:pt x="1103760" y="1361258"/>
                  </a:lnTo>
                  <a:lnTo>
                    <a:pt x="1105756" y="1371145"/>
                  </a:lnTo>
                  <a:lnTo>
                    <a:pt x="1111200" y="1379219"/>
                  </a:lnTo>
                  <a:lnTo>
                    <a:pt x="1119273" y="1384662"/>
                  </a:lnTo>
                  <a:lnTo>
                    <a:pt x="1129160" y="1386658"/>
                  </a:lnTo>
                  <a:lnTo>
                    <a:pt x="1139098" y="1384662"/>
                  </a:lnTo>
                  <a:lnTo>
                    <a:pt x="1147171" y="1379219"/>
                  </a:lnTo>
                  <a:lnTo>
                    <a:pt x="1152615" y="1371145"/>
                  </a:lnTo>
                  <a:lnTo>
                    <a:pt x="1154611" y="1361258"/>
                  </a:lnTo>
                  <a:lnTo>
                    <a:pt x="1152615" y="1351371"/>
                  </a:lnTo>
                  <a:lnTo>
                    <a:pt x="1147171" y="1343298"/>
                  </a:lnTo>
                  <a:lnTo>
                    <a:pt x="1139098" y="1337854"/>
                  </a:lnTo>
                  <a:lnTo>
                    <a:pt x="1129211" y="1335858"/>
                  </a:lnTo>
                  <a:close/>
                </a:path>
                <a:path w="1651634" h="1437639">
                  <a:moveTo>
                    <a:pt x="1230861" y="1335858"/>
                  </a:moveTo>
                  <a:lnTo>
                    <a:pt x="1220924" y="1337854"/>
                  </a:lnTo>
                  <a:lnTo>
                    <a:pt x="1212850" y="1343298"/>
                  </a:lnTo>
                  <a:lnTo>
                    <a:pt x="1207407" y="1351371"/>
                  </a:lnTo>
                  <a:lnTo>
                    <a:pt x="1205411" y="1361258"/>
                  </a:lnTo>
                  <a:lnTo>
                    <a:pt x="1207407" y="1371145"/>
                  </a:lnTo>
                  <a:lnTo>
                    <a:pt x="1212850" y="1379219"/>
                  </a:lnTo>
                  <a:lnTo>
                    <a:pt x="1220924" y="1384662"/>
                  </a:lnTo>
                  <a:lnTo>
                    <a:pt x="1230811" y="1386658"/>
                  </a:lnTo>
                  <a:lnTo>
                    <a:pt x="1240748" y="1384662"/>
                  </a:lnTo>
                  <a:lnTo>
                    <a:pt x="1248821" y="1379219"/>
                  </a:lnTo>
                  <a:lnTo>
                    <a:pt x="1254265" y="1371145"/>
                  </a:lnTo>
                  <a:lnTo>
                    <a:pt x="1256261" y="1361258"/>
                  </a:lnTo>
                  <a:lnTo>
                    <a:pt x="1254265" y="1351371"/>
                  </a:lnTo>
                  <a:lnTo>
                    <a:pt x="1248821" y="1343298"/>
                  </a:lnTo>
                  <a:lnTo>
                    <a:pt x="1240748" y="1337854"/>
                  </a:lnTo>
                  <a:lnTo>
                    <a:pt x="1230861" y="1335858"/>
                  </a:lnTo>
                  <a:close/>
                </a:path>
                <a:path w="1651634" h="1437639">
                  <a:moveTo>
                    <a:pt x="1332511" y="1335858"/>
                  </a:moveTo>
                  <a:lnTo>
                    <a:pt x="1322574" y="1337854"/>
                  </a:lnTo>
                  <a:lnTo>
                    <a:pt x="1314500" y="1343298"/>
                  </a:lnTo>
                  <a:lnTo>
                    <a:pt x="1309057" y="1351371"/>
                  </a:lnTo>
                  <a:lnTo>
                    <a:pt x="1307061" y="1361258"/>
                  </a:lnTo>
                  <a:lnTo>
                    <a:pt x="1309057" y="1371145"/>
                  </a:lnTo>
                  <a:lnTo>
                    <a:pt x="1314500" y="1379219"/>
                  </a:lnTo>
                  <a:lnTo>
                    <a:pt x="1322574" y="1384662"/>
                  </a:lnTo>
                  <a:lnTo>
                    <a:pt x="1332461" y="1386658"/>
                  </a:lnTo>
                  <a:lnTo>
                    <a:pt x="1342398" y="1384662"/>
                  </a:lnTo>
                  <a:lnTo>
                    <a:pt x="1350472" y="1379219"/>
                  </a:lnTo>
                  <a:lnTo>
                    <a:pt x="1355915" y="1371145"/>
                  </a:lnTo>
                  <a:lnTo>
                    <a:pt x="1357911" y="1361258"/>
                  </a:lnTo>
                  <a:lnTo>
                    <a:pt x="1355915" y="1351371"/>
                  </a:lnTo>
                  <a:lnTo>
                    <a:pt x="1350472" y="1343298"/>
                  </a:lnTo>
                  <a:lnTo>
                    <a:pt x="1342398" y="1337854"/>
                  </a:lnTo>
                  <a:lnTo>
                    <a:pt x="1332511" y="1335858"/>
                  </a:lnTo>
                  <a:close/>
                </a:path>
                <a:path w="1651634" h="1437639">
                  <a:moveTo>
                    <a:pt x="1434162" y="1335858"/>
                  </a:moveTo>
                  <a:lnTo>
                    <a:pt x="1424225" y="1337854"/>
                  </a:lnTo>
                  <a:lnTo>
                    <a:pt x="1416151" y="1343298"/>
                  </a:lnTo>
                  <a:lnTo>
                    <a:pt x="1410708" y="1351371"/>
                  </a:lnTo>
                  <a:lnTo>
                    <a:pt x="1408711" y="1361258"/>
                  </a:lnTo>
                  <a:lnTo>
                    <a:pt x="1410708" y="1371145"/>
                  </a:lnTo>
                  <a:lnTo>
                    <a:pt x="1416151" y="1379219"/>
                  </a:lnTo>
                  <a:lnTo>
                    <a:pt x="1424225" y="1384662"/>
                  </a:lnTo>
                  <a:lnTo>
                    <a:pt x="1434111" y="1386658"/>
                  </a:lnTo>
                  <a:lnTo>
                    <a:pt x="1444049" y="1384662"/>
                  </a:lnTo>
                  <a:lnTo>
                    <a:pt x="1452123" y="1379219"/>
                  </a:lnTo>
                  <a:lnTo>
                    <a:pt x="1457566" y="1371145"/>
                  </a:lnTo>
                  <a:lnTo>
                    <a:pt x="1459562" y="1361258"/>
                  </a:lnTo>
                  <a:lnTo>
                    <a:pt x="1457566" y="1351371"/>
                  </a:lnTo>
                  <a:lnTo>
                    <a:pt x="1452123" y="1343298"/>
                  </a:lnTo>
                  <a:lnTo>
                    <a:pt x="1444049" y="1337854"/>
                  </a:lnTo>
                  <a:lnTo>
                    <a:pt x="1434162" y="1335858"/>
                  </a:lnTo>
                  <a:close/>
                </a:path>
                <a:path w="1651634" h="1437639">
                  <a:moveTo>
                    <a:pt x="1498621" y="1285058"/>
                  </a:moveTo>
                  <a:lnTo>
                    <a:pt x="1498621" y="1437458"/>
                  </a:lnTo>
                  <a:lnTo>
                    <a:pt x="1651021" y="1361258"/>
                  </a:lnTo>
                  <a:lnTo>
                    <a:pt x="1498621" y="1285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9885" y="6390467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3611" y="6511201"/>
              <a:ext cx="1033117" cy="1092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9509" y="6401875"/>
              <a:ext cx="1052004" cy="1311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18859" y="4060837"/>
              <a:ext cx="7390765" cy="3071495"/>
            </a:xfrm>
            <a:custGeom>
              <a:avLst/>
              <a:gdLst/>
              <a:ahLst/>
              <a:cxnLst/>
              <a:rect l="l" t="t" r="r" b="b"/>
              <a:pathLst>
                <a:path w="7390765" h="3071495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80" y="2949867"/>
                  </a:lnTo>
                  <a:lnTo>
                    <a:pt x="25400" y="2947873"/>
                  </a:lnTo>
                  <a:lnTo>
                    <a:pt x="15506" y="2949867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94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80" y="2996730"/>
                  </a:lnTo>
                  <a:lnTo>
                    <a:pt x="43357" y="2991294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7390765" h="3071495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80" y="2848229"/>
                  </a:lnTo>
                  <a:lnTo>
                    <a:pt x="25400" y="2846222"/>
                  </a:lnTo>
                  <a:lnTo>
                    <a:pt x="15506" y="2848229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43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80" y="2895079"/>
                  </a:lnTo>
                  <a:lnTo>
                    <a:pt x="43357" y="2889643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7390765" h="3071495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80" y="2746578"/>
                  </a:lnTo>
                  <a:lnTo>
                    <a:pt x="25400" y="2744571"/>
                  </a:lnTo>
                  <a:lnTo>
                    <a:pt x="15506" y="2746578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80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7390765" h="3071495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80" y="2644927"/>
                  </a:lnTo>
                  <a:lnTo>
                    <a:pt x="25400" y="2642920"/>
                  </a:lnTo>
                  <a:lnTo>
                    <a:pt x="15506" y="2644927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80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7390765" h="3071495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80" y="2543276"/>
                  </a:lnTo>
                  <a:lnTo>
                    <a:pt x="25400" y="2541270"/>
                  </a:lnTo>
                  <a:lnTo>
                    <a:pt x="15506" y="2543276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80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7390765" h="3071495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80" y="2441625"/>
                  </a:lnTo>
                  <a:lnTo>
                    <a:pt x="25400" y="2439619"/>
                  </a:lnTo>
                  <a:lnTo>
                    <a:pt x="15506" y="2441625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80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7390765" h="3071495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80" y="2339975"/>
                  </a:lnTo>
                  <a:lnTo>
                    <a:pt x="25400" y="2337968"/>
                  </a:lnTo>
                  <a:lnTo>
                    <a:pt x="15506" y="2339975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80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7390765" h="3071495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80" y="2238324"/>
                  </a:lnTo>
                  <a:lnTo>
                    <a:pt x="25400" y="2236317"/>
                  </a:lnTo>
                  <a:lnTo>
                    <a:pt x="15506" y="2238324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80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7390765" h="3071495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80" y="2136673"/>
                  </a:lnTo>
                  <a:lnTo>
                    <a:pt x="25400" y="2134666"/>
                  </a:lnTo>
                  <a:lnTo>
                    <a:pt x="15506" y="2136673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80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7390765" h="3071495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80" y="2035022"/>
                  </a:lnTo>
                  <a:lnTo>
                    <a:pt x="25400" y="2033016"/>
                  </a:lnTo>
                  <a:lnTo>
                    <a:pt x="15506" y="2035022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80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7390765" h="3071495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80" y="1933371"/>
                  </a:lnTo>
                  <a:lnTo>
                    <a:pt x="25400" y="1931365"/>
                  </a:lnTo>
                  <a:lnTo>
                    <a:pt x="15506" y="1933371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80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7390765" h="3071495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80" y="1831721"/>
                  </a:lnTo>
                  <a:lnTo>
                    <a:pt x="25400" y="1829714"/>
                  </a:lnTo>
                  <a:lnTo>
                    <a:pt x="15506" y="1831721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80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7390765" h="3071495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80" y="1730070"/>
                  </a:lnTo>
                  <a:lnTo>
                    <a:pt x="25400" y="1728063"/>
                  </a:lnTo>
                  <a:lnTo>
                    <a:pt x="15506" y="1730070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80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7390765" h="3071495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80" y="1628419"/>
                  </a:lnTo>
                  <a:lnTo>
                    <a:pt x="25400" y="1626412"/>
                  </a:lnTo>
                  <a:lnTo>
                    <a:pt x="15506" y="1628419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80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7390765" h="3071495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80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80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7390765" h="3071495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80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80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7390765" h="3071495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80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80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7390765" h="3071495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80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80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7390765" h="3071495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80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80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7390765" h="3071495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80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80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7390765" h="3071495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80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80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7390765" h="3071495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80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80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7390765" h="3071495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80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80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7390765" h="3071495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80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80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7390765" h="3071495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80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80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7390765" h="3071495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80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80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7390765" h="3071495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80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80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7390765" h="3071495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80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80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7390765" h="3071495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80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80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7390765" h="3071495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80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80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7390765" h="3071495">
                  <a:moveTo>
                    <a:pt x="147675" y="2978112"/>
                  </a:moveTo>
                  <a:lnTo>
                    <a:pt x="145681" y="2968218"/>
                  </a:lnTo>
                  <a:lnTo>
                    <a:pt x="140233" y="2960141"/>
                  </a:lnTo>
                  <a:lnTo>
                    <a:pt x="132156" y="2954705"/>
                  </a:lnTo>
                  <a:lnTo>
                    <a:pt x="122275" y="2952712"/>
                  </a:lnTo>
                  <a:lnTo>
                    <a:pt x="112331" y="2954705"/>
                  </a:lnTo>
                  <a:lnTo>
                    <a:pt x="104267" y="2960141"/>
                  </a:lnTo>
                  <a:lnTo>
                    <a:pt x="98818" y="2968218"/>
                  </a:lnTo>
                  <a:lnTo>
                    <a:pt x="96824" y="2978112"/>
                  </a:lnTo>
                  <a:lnTo>
                    <a:pt x="98818" y="2987992"/>
                  </a:lnTo>
                  <a:lnTo>
                    <a:pt x="104267" y="2996069"/>
                  </a:lnTo>
                  <a:lnTo>
                    <a:pt x="112331" y="3001505"/>
                  </a:lnTo>
                  <a:lnTo>
                    <a:pt x="122224" y="3003512"/>
                  </a:lnTo>
                  <a:lnTo>
                    <a:pt x="132156" y="3001505"/>
                  </a:lnTo>
                  <a:lnTo>
                    <a:pt x="140233" y="2996069"/>
                  </a:lnTo>
                  <a:lnTo>
                    <a:pt x="145681" y="2987992"/>
                  </a:lnTo>
                  <a:lnTo>
                    <a:pt x="147675" y="2978112"/>
                  </a:lnTo>
                  <a:close/>
                </a:path>
                <a:path w="7390765" h="3071495">
                  <a:moveTo>
                    <a:pt x="249326" y="2978112"/>
                  </a:moveTo>
                  <a:lnTo>
                    <a:pt x="247332" y="2968218"/>
                  </a:lnTo>
                  <a:lnTo>
                    <a:pt x="241884" y="2960141"/>
                  </a:lnTo>
                  <a:lnTo>
                    <a:pt x="233807" y="2954705"/>
                  </a:lnTo>
                  <a:lnTo>
                    <a:pt x="223926" y="2952712"/>
                  </a:lnTo>
                  <a:lnTo>
                    <a:pt x="213982" y="2954705"/>
                  </a:lnTo>
                  <a:lnTo>
                    <a:pt x="205917" y="2960141"/>
                  </a:lnTo>
                  <a:lnTo>
                    <a:pt x="200469" y="2968218"/>
                  </a:lnTo>
                  <a:lnTo>
                    <a:pt x="198475" y="2978112"/>
                  </a:lnTo>
                  <a:lnTo>
                    <a:pt x="200469" y="2987992"/>
                  </a:lnTo>
                  <a:lnTo>
                    <a:pt x="205917" y="2996069"/>
                  </a:lnTo>
                  <a:lnTo>
                    <a:pt x="213982" y="3001505"/>
                  </a:lnTo>
                  <a:lnTo>
                    <a:pt x="223875" y="3003512"/>
                  </a:lnTo>
                  <a:lnTo>
                    <a:pt x="233807" y="3001505"/>
                  </a:lnTo>
                  <a:lnTo>
                    <a:pt x="241884" y="2996069"/>
                  </a:lnTo>
                  <a:lnTo>
                    <a:pt x="247332" y="2987992"/>
                  </a:lnTo>
                  <a:lnTo>
                    <a:pt x="249326" y="2978112"/>
                  </a:lnTo>
                  <a:close/>
                </a:path>
                <a:path w="7390765" h="3071495">
                  <a:moveTo>
                    <a:pt x="350977" y="2978112"/>
                  </a:moveTo>
                  <a:lnTo>
                    <a:pt x="348983" y="2968218"/>
                  </a:lnTo>
                  <a:lnTo>
                    <a:pt x="343535" y="2960141"/>
                  </a:lnTo>
                  <a:lnTo>
                    <a:pt x="335457" y="2954705"/>
                  </a:lnTo>
                  <a:lnTo>
                    <a:pt x="325577" y="2952712"/>
                  </a:lnTo>
                  <a:lnTo>
                    <a:pt x="315633" y="2954705"/>
                  </a:lnTo>
                  <a:lnTo>
                    <a:pt x="307568" y="2960141"/>
                  </a:lnTo>
                  <a:lnTo>
                    <a:pt x="302120" y="2968218"/>
                  </a:lnTo>
                  <a:lnTo>
                    <a:pt x="300126" y="2978112"/>
                  </a:lnTo>
                  <a:lnTo>
                    <a:pt x="302120" y="2987992"/>
                  </a:lnTo>
                  <a:lnTo>
                    <a:pt x="307568" y="2996069"/>
                  </a:lnTo>
                  <a:lnTo>
                    <a:pt x="315633" y="3001505"/>
                  </a:lnTo>
                  <a:lnTo>
                    <a:pt x="325526" y="3003512"/>
                  </a:lnTo>
                  <a:lnTo>
                    <a:pt x="335457" y="3001505"/>
                  </a:lnTo>
                  <a:lnTo>
                    <a:pt x="343535" y="2996069"/>
                  </a:lnTo>
                  <a:lnTo>
                    <a:pt x="348983" y="2987992"/>
                  </a:lnTo>
                  <a:lnTo>
                    <a:pt x="350977" y="2978112"/>
                  </a:lnTo>
                  <a:close/>
                </a:path>
                <a:path w="7390765" h="3071495">
                  <a:moveTo>
                    <a:pt x="452628" y="2978112"/>
                  </a:moveTo>
                  <a:lnTo>
                    <a:pt x="450634" y="2968218"/>
                  </a:lnTo>
                  <a:lnTo>
                    <a:pt x="445185" y="2960141"/>
                  </a:lnTo>
                  <a:lnTo>
                    <a:pt x="437108" y="2954705"/>
                  </a:lnTo>
                  <a:lnTo>
                    <a:pt x="427228" y="2952712"/>
                  </a:lnTo>
                  <a:lnTo>
                    <a:pt x="417283" y="2954705"/>
                  </a:lnTo>
                  <a:lnTo>
                    <a:pt x="409219" y="2960141"/>
                  </a:lnTo>
                  <a:lnTo>
                    <a:pt x="403771" y="2968218"/>
                  </a:lnTo>
                  <a:lnTo>
                    <a:pt x="401777" y="2978112"/>
                  </a:lnTo>
                  <a:lnTo>
                    <a:pt x="403771" y="2987992"/>
                  </a:lnTo>
                  <a:lnTo>
                    <a:pt x="409219" y="2996069"/>
                  </a:lnTo>
                  <a:lnTo>
                    <a:pt x="417283" y="3001505"/>
                  </a:lnTo>
                  <a:lnTo>
                    <a:pt x="427177" y="3003512"/>
                  </a:lnTo>
                  <a:lnTo>
                    <a:pt x="437108" y="3001505"/>
                  </a:lnTo>
                  <a:lnTo>
                    <a:pt x="445185" y="2996069"/>
                  </a:lnTo>
                  <a:lnTo>
                    <a:pt x="450634" y="2987992"/>
                  </a:lnTo>
                  <a:lnTo>
                    <a:pt x="452628" y="2978112"/>
                  </a:lnTo>
                  <a:close/>
                </a:path>
                <a:path w="7390765" h="3071495">
                  <a:moveTo>
                    <a:pt x="554278" y="2978112"/>
                  </a:moveTo>
                  <a:lnTo>
                    <a:pt x="552284" y="2968218"/>
                  </a:lnTo>
                  <a:lnTo>
                    <a:pt x="546836" y="2960141"/>
                  </a:lnTo>
                  <a:lnTo>
                    <a:pt x="538759" y="2954705"/>
                  </a:lnTo>
                  <a:lnTo>
                    <a:pt x="528878" y="2952712"/>
                  </a:lnTo>
                  <a:lnTo>
                    <a:pt x="518934" y="2954705"/>
                  </a:lnTo>
                  <a:lnTo>
                    <a:pt x="510870" y="2960141"/>
                  </a:lnTo>
                  <a:lnTo>
                    <a:pt x="505421" y="2968218"/>
                  </a:lnTo>
                  <a:lnTo>
                    <a:pt x="503428" y="2978112"/>
                  </a:lnTo>
                  <a:lnTo>
                    <a:pt x="505421" y="2987992"/>
                  </a:lnTo>
                  <a:lnTo>
                    <a:pt x="510870" y="2996069"/>
                  </a:lnTo>
                  <a:lnTo>
                    <a:pt x="518934" y="3001505"/>
                  </a:lnTo>
                  <a:lnTo>
                    <a:pt x="528828" y="3003512"/>
                  </a:lnTo>
                  <a:lnTo>
                    <a:pt x="538759" y="3001505"/>
                  </a:lnTo>
                  <a:lnTo>
                    <a:pt x="546836" y="2996069"/>
                  </a:lnTo>
                  <a:lnTo>
                    <a:pt x="552284" y="2987992"/>
                  </a:lnTo>
                  <a:lnTo>
                    <a:pt x="554278" y="2978112"/>
                  </a:lnTo>
                  <a:close/>
                </a:path>
                <a:path w="7390765" h="3071495">
                  <a:moveTo>
                    <a:pt x="655929" y="2978112"/>
                  </a:moveTo>
                  <a:lnTo>
                    <a:pt x="653935" y="2968218"/>
                  </a:lnTo>
                  <a:lnTo>
                    <a:pt x="648487" y="2960141"/>
                  </a:lnTo>
                  <a:lnTo>
                    <a:pt x="640410" y="2954705"/>
                  </a:lnTo>
                  <a:lnTo>
                    <a:pt x="630529" y="2952712"/>
                  </a:lnTo>
                  <a:lnTo>
                    <a:pt x="620585" y="2954705"/>
                  </a:lnTo>
                  <a:lnTo>
                    <a:pt x="612521" y="2960141"/>
                  </a:lnTo>
                  <a:lnTo>
                    <a:pt x="607072" y="2968218"/>
                  </a:lnTo>
                  <a:lnTo>
                    <a:pt x="605078" y="2978112"/>
                  </a:lnTo>
                  <a:lnTo>
                    <a:pt x="607072" y="2987992"/>
                  </a:lnTo>
                  <a:lnTo>
                    <a:pt x="612521" y="2996069"/>
                  </a:lnTo>
                  <a:lnTo>
                    <a:pt x="620585" y="3001505"/>
                  </a:lnTo>
                  <a:lnTo>
                    <a:pt x="630478" y="3003512"/>
                  </a:lnTo>
                  <a:lnTo>
                    <a:pt x="640410" y="3001505"/>
                  </a:lnTo>
                  <a:lnTo>
                    <a:pt x="648487" y="2996069"/>
                  </a:lnTo>
                  <a:lnTo>
                    <a:pt x="653935" y="2987992"/>
                  </a:lnTo>
                  <a:lnTo>
                    <a:pt x="655929" y="2978112"/>
                  </a:lnTo>
                  <a:close/>
                </a:path>
                <a:path w="7390765" h="3071495">
                  <a:moveTo>
                    <a:pt x="757580" y="2978112"/>
                  </a:moveTo>
                  <a:lnTo>
                    <a:pt x="755586" y="2968218"/>
                  </a:lnTo>
                  <a:lnTo>
                    <a:pt x="750138" y="2960141"/>
                  </a:lnTo>
                  <a:lnTo>
                    <a:pt x="742061" y="2954705"/>
                  </a:lnTo>
                  <a:lnTo>
                    <a:pt x="732180" y="2952712"/>
                  </a:lnTo>
                  <a:lnTo>
                    <a:pt x="722236" y="2954705"/>
                  </a:lnTo>
                  <a:lnTo>
                    <a:pt x="714171" y="2960141"/>
                  </a:lnTo>
                  <a:lnTo>
                    <a:pt x="708723" y="2968218"/>
                  </a:lnTo>
                  <a:lnTo>
                    <a:pt x="706729" y="2978112"/>
                  </a:lnTo>
                  <a:lnTo>
                    <a:pt x="708723" y="2987992"/>
                  </a:lnTo>
                  <a:lnTo>
                    <a:pt x="714171" y="2996069"/>
                  </a:lnTo>
                  <a:lnTo>
                    <a:pt x="722236" y="3001505"/>
                  </a:lnTo>
                  <a:lnTo>
                    <a:pt x="732129" y="3003512"/>
                  </a:lnTo>
                  <a:lnTo>
                    <a:pt x="742061" y="3001505"/>
                  </a:lnTo>
                  <a:lnTo>
                    <a:pt x="750138" y="2996069"/>
                  </a:lnTo>
                  <a:lnTo>
                    <a:pt x="755586" y="2987992"/>
                  </a:lnTo>
                  <a:lnTo>
                    <a:pt x="757580" y="2978112"/>
                  </a:lnTo>
                  <a:close/>
                </a:path>
                <a:path w="7390765" h="3071495">
                  <a:moveTo>
                    <a:pt x="859231" y="2978112"/>
                  </a:moveTo>
                  <a:lnTo>
                    <a:pt x="857237" y="2968218"/>
                  </a:lnTo>
                  <a:lnTo>
                    <a:pt x="851789" y="2960141"/>
                  </a:lnTo>
                  <a:lnTo>
                    <a:pt x="843711" y="2954705"/>
                  </a:lnTo>
                  <a:lnTo>
                    <a:pt x="833831" y="2952712"/>
                  </a:lnTo>
                  <a:lnTo>
                    <a:pt x="823887" y="2954705"/>
                  </a:lnTo>
                  <a:lnTo>
                    <a:pt x="815822" y="2960141"/>
                  </a:lnTo>
                  <a:lnTo>
                    <a:pt x="810374" y="2968218"/>
                  </a:lnTo>
                  <a:lnTo>
                    <a:pt x="808380" y="2978112"/>
                  </a:lnTo>
                  <a:lnTo>
                    <a:pt x="810374" y="2987992"/>
                  </a:lnTo>
                  <a:lnTo>
                    <a:pt x="815822" y="2996069"/>
                  </a:lnTo>
                  <a:lnTo>
                    <a:pt x="823887" y="3001505"/>
                  </a:lnTo>
                  <a:lnTo>
                    <a:pt x="833780" y="3003512"/>
                  </a:lnTo>
                  <a:lnTo>
                    <a:pt x="843711" y="3001505"/>
                  </a:lnTo>
                  <a:lnTo>
                    <a:pt x="851789" y="2996069"/>
                  </a:lnTo>
                  <a:lnTo>
                    <a:pt x="857237" y="2987992"/>
                  </a:lnTo>
                  <a:lnTo>
                    <a:pt x="859231" y="2978112"/>
                  </a:lnTo>
                  <a:close/>
                </a:path>
                <a:path w="7390765" h="3071495">
                  <a:moveTo>
                    <a:pt x="960882" y="2978112"/>
                  </a:moveTo>
                  <a:lnTo>
                    <a:pt x="958888" y="2968218"/>
                  </a:lnTo>
                  <a:lnTo>
                    <a:pt x="953439" y="2960141"/>
                  </a:lnTo>
                  <a:lnTo>
                    <a:pt x="945362" y="2954705"/>
                  </a:lnTo>
                  <a:lnTo>
                    <a:pt x="935482" y="2952712"/>
                  </a:lnTo>
                  <a:lnTo>
                    <a:pt x="925537" y="2954705"/>
                  </a:lnTo>
                  <a:lnTo>
                    <a:pt x="917473" y="2960141"/>
                  </a:lnTo>
                  <a:lnTo>
                    <a:pt x="912025" y="2968218"/>
                  </a:lnTo>
                  <a:lnTo>
                    <a:pt x="910031" y="2978112"/>
                  </a:lnTo>
                  <a:lnTo>
                    <a:pt x="912025" y="2987992"/>
                  </a:lnTo>
                  <a:lnTo>
                    <a:pt x="917473" y="2996069"/>
                  </a:lnTo>
                  <a:lnTo>
                    <a:pt x="925537" y="3001505"/>
                  </a:lnTo>
                  <a:lnTo>
                    <a:pt x="935431" y="3003512"/>
                  </a:lnTo>
                  <a:lnTo>
                    <a:pt x="945362" y="3001505"/>
                  </a:lnTo>
                  <a:lnTo>
                    <a:pt x="953439" y="2996069"/>
                  </a:lnTo>
                  <a:lnTo>
                    <a:pt x="958888" y="2987992"/>
                  </a:lnTo>
                  <a:lnTo>
                    <a:pt x="960882" y="2978112"/>
                  </a:lnTo>
                  <a:close/>
                </a:path>
                <a:path w="7390765" h="3071495">
                  <a:moveTo>
                    <a:pt x="1062532" y="2978112"/>
                  </a:moveTo>
                  <a:lnTo>
                    <a:pt x="1060538" y="2968218"/>
                  </a:lnTo>
                  <a:lnTo>
                    <a:pt x="1055090" y="2960141"/>
                  </a:lnTo>
                  <a:lnTo>
                    <a:pt x="1047013" y="2954705"/>
                  </a:lnTo>
                  <a:lnTo>
                    <a:pt x="1037132" y="2952712"/>
                  </a:lnTo>
                  <a:lnTo>
                    <a:pt x="1027188" y="2954705"/>
                  </a:lnTo>
                  <a:lnTo>
                    <a:pt x="1019124" y="2960141"/>
                  </a:lnTo>
                  <a:lnTo>
                    <a:pt x="1013675" y="2968218"/>
                  </a:lnTo>
                  <a:lnTo>
                    <a:pt x="1011682" y="2978112"/>
                  </a:lnTo>
                  <a:lnTo>
                    <a:pt x="1013675" y="2987992"/>
                  </a:lnTo>
                  <a:lnTo>
                    <a:pt x="1019124" y="2996069"/>
                  </a:lnTo>
                  <a:lnTo>
                    <a:pt x="1027188" y="3001505"/>
                  </a:lnTo>
                  <a:lnTo>
                    <a:pt x="1037082" y="3003512"/>
                  </a:lnTo>
                  <a:lnTo>
                    <a:pt x="1047013" y="3001505"/>
                  </a:lnTo>
                  <a:lnTo>
                    <a:pt x="1055090" y="2996069"/>
                  </a:lnTo>
                  <a:lnTo>
                    <a:pt x="1060538" y="2987992"/>
                  </a:lnTo>
                  <a:lnTo>
                    <a:pt x="1062532" y="2978112"/>
                  </a:lnTo>
                  <a:close/>
                </a:path>
                <a:path w="7390765" h="3071495">
                  <a:moveTo>
                    <a:pt x="1164183" y="2978112"/>
                  </a:moveTo>
                  <a:lnTo>
                    <a:pt x="1162189" y="2968218"/>
                  </a:lnTo>
                  <a:lnTo>
                    <a:pt x="1156741" y="2960141"/>
                  </a:lnTo>
                  <a:lnTo>
                    <a:pt x="1148664" y="2954705"/>
                  </a:lnTo>
                  <a:lnTo>
                    <a:pt x="1138783" y="2952712"/>
                  </a:lnTo>
                  <a:lnTo>
                    <a:pt x="1128839" y="2954705"/>
                  </a:lnTo>
                  <a:lnTo>
                    <a:pt x="1120775" y="2960141"/>
                  </a:lnTo>
                  <a:lnTo>
                    <a:pt x="1115326" y="2968218"/>
                  </a:lnTo>
                  <a:lnTo>
                    <a:pt x="1113332" y="2978112"/>
                  </a:lnTo>
                  <a:lnTo>
                    <a:pt x="1115326" y="2987992"/>
                  </a:lnTo>
                  <a:lnTo>
                    <a:pt x="1120775" y="2996069"/>
                  </a:lnTo>
                  <a:lnTo>
                    <a:pt x="1128839" y="3001505"/>
                  </a:lnTo>
                  <a:lnTo>
                    <a:pt x="1138732" y="3003512"/>
                  </a:lnTo>
                  <a:lnTo>
                    <a:pt x="1148664" y="3001505"/>
                  </a:lnTo>
                  <a:lnTo>
                    <a:pt x="1156741" y="2996069"/>
                  </a:lnTo>
                  <a:lnTo>
                    <a:pt x="1162189" y="2987992"/>
                  </a:lnTo>
                  <a:lnTo>
                    <a:pt x="1164183" y="2978112"/>
                  </a:lnTo>
                  <a:close/>
                </a:path>
                <a:path w="7390765" h="3071495">
                  <a:moveTo>
                    <a:pt x="1265834" y="2978112"/>
                  </a:moveTo>
                  <a:lnTo>
                    <a:pt x="1263840" y="2968218"/>
                  </a:lnTo>
                  <a:lnTo>
                    <a:pt x="1258392" y="2960141"/>
                  </a:lnTo>
                  <a:lnTo>
                    <a:pt x="1250315" y="2954705"/>
                  </a:lnTo>
                  <a:lnTo>
                    <a:pt x="1240434" y="2952712"/>
                  </a:lnTo>
                  <a:lnTo>
                    <a:pt x="1230490" y="2954705"/>
                  </a:lnTo>
                  <a:lnTo>
                    <a:pt x="1222425" y="2960141"/>
                  </a:lnTo>
                  <a:lnTo>
                    <a:pt x="1216977" y="2968218"/>
                  </a:lnTo>
                  <a:lnTo>
                    <a:pt x="1214983" y="2978112"/>
                  </a:lnTo>
                  <a:lnTo>
                    <a:pt x="1216977" y="2987992"/>
                  </a:lnTo>
                  <a:lnTo>
                    <a:pt x="1222425" y="2996069"/>
                  </a:lnTo>
                  <a:lnTo>
                    <a:pt x="1230490" y="3001505"/>
                  </a:lnTo>
                  <a:lnTo>
                    <a:pt x="1240383" y="3003512"/>
                  </a:lnTo>
                  <a:lnTo>
                    <a:pt x="1250315" y="3001505"/>
                  </a:lnTo>
                  <a:lnTo>
                    <a:pt x="1258392" y="2996069"/>
                  </a:lnTo>
                  <a:lnTo>
                    <a:pt x="1263840" y="2987992"/>
                  </a:lnTo>
                  <a:lnTo>
                    <a:pt x="1265834" y="2978112"/>
                  </a:lnTo>
                  <a:close/>
                </a:path>
                <a:path w="7390765" h="3071495">
                  <a:moveTo>
                    <a:pt x="1367485" y="2978112"/>
                  </a:moveTo>
                  <a:lnTo>
                    <a:pt x="1365491" y="2968218"/>
                  </a:lnTo>
                  <a:lnTo>
                    <a:pt x="1360043" y="2960141"/>
                  </a:lnTo>
                  <a:lnTo>
                    <a:pt x="1351965" y="2954705"/>
                  </a:lnTo>
                  <a:lnTo>
                    <a:pt x="1342085" y="2952712"/>
                  </a:lnTo>
                  <a:lnTo>
                    <a:pt x="1332141" y="2954705"/>
                  </a:lnTo>
                  <a:lnTo>
                    <a:pt x="1324076" y="2960141"/>
                  </a:lnTo>
                  <a:lnTo>
                    <a:pt x="1318628" y="2968218"/>
                  </a:lnTo>
                  <a:lnTo>
                    <a:pt x="1316634" y="2978112"/>
                  </a:lnTo>
                  <a:lnTo>
                    <a:pt x="1318628" y="2987992"/>
                  </a:lnTo>
                  <a:lnTo>
                    <a:pt x="1324076" y="2996069"/>
                  </a:lnTo>
                  <a:lnTo>
                    <a:pt x="1332141" y="3001505"/>
                  </a:lnTo>
                  <a:lnTo>
                    <a:pt x="1342034" y="3003512"/>
                  </a:lnTo>
                  <a:lnTo>
                    <a:pt x="1351965" y="3001505"/>
                  </a:lnTo>
                  <a:lnTo>
                    <a:pt x="1360043" y="2996069"/>
                  </a:lnTo>
                  <a:lnTo>
                    <a:pt x="1365491" y="2987992"/>
                  </a:lnTo>
                  <a:lnTo>
                    <a:pt x="1367485" y="2978112"/>
                  </a:lnTo>
                  <a:close/>
                </a:path>
                <a:path w="7390765" h="3071495">
                  <a:moveTo>
                    <a:pt x="1469136" y="2978112"/>
                  </a:moveTo>
                  <a:lnTo>
                    <a:pt x="1467142" y="2968218"/>
                  </a:lnTo>
                  <a:lnTo>
                    <a:pt x="1461693" y="2960141"/>
                  </a:lnTo>
                  <a:lnTo>
                    <a:pt x="1453616" y="2954705"/>
                  </a:lnTo>
                  <a:lnTo>
                    <a:pt x="1443736" y="2952712"/>
                  </a:lnTo>
                  <a:lnTo>
                    <a:pt x="1433791" y="2954705"/>
                  </a:lnTo>
                  <a:lnTo>
                    <a:pt x="1425727" y="2960141"/>
                  </a:lnTo>
                  <a:lnTo>
                    <a:pt x="1420279" y="2968218"/>
                  </a:lnTo>
                  <a:lnTo>
                    <a:pt x="1418285" y="2978112"/>
                  </a:lnTo>
                  <a:lnTo>
                    <a:pt x="1420279" y="2987992"/>
                  </a:lnTo>
                  <a:lnTo>
                    <a:pt x="1425727" y="2996069"/>
                  </a:lnTo>
                  <a:lnTo>
                    <a:pt x="1433791" y="3001505"/>
                  </a:lnTo>
                  <a:lnTo>
                    <a:pt x="1443685" y="3003512"/>
                  </a:lnTo>
                  <a:lnTo>
                    <a:pt x="1453616" y="3001505"/>
                  </a:lnTo>
                  <a:lnTo>
                    <a:pt x="1461693" y="2996069"/>
                  </a:lnTo>
                  <a:lnTo>
                    <a:pt x="1467142" y="2987992"/>
                  </a:lnTo>
                  <a:lnTo>
                    <a:pt x="1469136" y="2978112"/>
                  </a:lnTo>
                  <a:close/>
                </a:path>
                <a:path w="7390765" h="3071495">
                  <a:moveTo>
                    <a:pt x="1651025" y="2978112"/>
                  </a:moveTo>
                  <a:lnTo>
                    <a:pt x="1498625" y="2901912"/>
                  </a:lnTo>
                  <a:lnTo>
                    <a:pt x="1498625" y="3054312"/>
                  </a:lnTo>
                  <a:lnTo>
                    <a:pt x="1651025" y="2978112"/>
                  </a:lnTo>
                  <a:close/>
                </a:path>
                <a:path w="7390765" h="3071495">
                  <a:moveTo>
                    <a:pt x="5542102" y="2978353"/>
                  </a:moveTo>
                  <a:lnTo>
                    <a:pt x="5540197" y="2968447"/>
                  </a:lnTo>
                  <a:lnTo>
                    <a:pt x="5534838" y="2960319"/>
                  </a:lnTo>
                  <a:lnTo>
                    <a:pt x="5526811" y="2954807"/>
                  </a:lnTo>
                  <a:lnTo>
                    <a:pt x="5516905" y="2952712"/>
                  </a:lnTo>
                  <a:lnTo>
                    <a:pt x="5506999" y="2954604"/>
                  </a:lnTo>
                  <a:lnTo>
                    <a:pt x="5498871" y="2959976"/>
                  </a:lnTo>
                  <a:lnTo>
                    <a:pt x="5493347" y="2967990"/>
                  </a:lnTo>
                  <a:lnTo>
                    <a:pt x="5491251" y="2977858"/>
                  </a:lnTo>
                  <a:lnTo>
                    <a:pt x="5493143" y="2987764"/>
                  </a:lnTo>
                  <a:lnTo>
                    <a:pt x="5498516" y="2995892"/>
                  </a:lnTo>
                  <a:lnTo>
                    <a:pt x="5506529" y="3001416"/>
                  </a:lnTo>
                  <a:lnTo>
                    <a:pt x="5516448" y="3003512"/>
                  </a:lnTo>
                  <a:lnTo>
                    <a:pt x="5526354" y="3001607"/>
                  </a:lnTo>
                  <a:lnTo>
                    <a:pt x="5534482" y="2996247"/>
                  </a:lnTo>
                  <a:lnTo>
                    <a:pt x="5540006" y="2988221"/>
                  </a:lnTo>
                  <a:lnTo>
                    <a:pt x="5542102" y="2978353"/>
                  </a:lnTo>
                  <a:close/>
                </a:path>
                <a:path w="7390765" h="3071495">
                  <a:moveTo>
                    <a:pt x="5643740" y="2979356"/>
                  </a:moveTo>
                  <a:lnTo>
                    <a:pt x="5641848" y="2969450"/>
                  </a:lnTo>
                  <a:lnTo>
                    <a:pt x="5636476" y="2961322"/>
                  </a:lnTo>
                  <a:lnTo>
                    <a:pt x="5628462" y="2955798"/>
                  </a:lnTo>
                  <a:lnTo>
                    <a:pt x="5618543" y="2953715"/>
                  </a:lnTo>
                  <a:lnTo>
                    <a:pt x="5608637" y="2955607"/>
                  </a:lnTo>
                  <a:lnTo>
                    <a:pt x="5600509" y="2960967"/>
                  </a:lnTo>
                  <a:lnTo>
                    <a:pt x="5594985" y="2968993"/>
                  </a:lnTo>
                  <a:lnTo>
                    <a:pt x="5592902" y="2978861"/>
                  </a:lnTo>
                  <a:lnTo>
                    <a:pt x="5594794" y="2988767"/>
                  </a:lnTo>
                  <a:lnTo>
                    <a:pt x="5600154" y="2996895"/>
                  </a:lnTo>
                  <a:lnTo>
                    <a:pt x="5608180" y="3002419"/>
                  </a:lnTo>
                  <a:lnTo>
                    <a:pt x="5618099" y="3004502"/>
                  </a:lnTo>
                  <a:lnTo>
                    <a:pt x="5628005" y="3002610"/>
                  </a:lnTo>
                  <a:lnTo>
                    <a:pt x="5636133" y="2997250"/>
                  </a:lnTo>
                  <a:lnTo>
                    <a:pt x="5641645" y="2989224"/>
                  </a:lnTo>
                  <a:lnTo>
                    <a:pt x="5643740" y="2979356"/>
                  </a:lnTo>
                  <a:close/>
                </a:path>
                <a:path w="7390765" h="3071495">
                  <a:moveTo>
                    <a:pt x="5745391" y="2980359"/>
                  </a:moveTo>
                  <a:lnTo>
                    <a:pt x="5743486" y="2970453"/>
                  </a:lnTo>
                  <a:lnTo>
                    <a:pt x="5738126" y="2962325"/>
                  </a:lnTo>
                  <a:lnTo>
                    <a:pt x="5730113" y="2956801"/>
                  </a:lnTo>
                  <a:lnTo>
                    <a:pt x="5720194" y="2954705"/>
                  </a:lnTo>
                  <a:lnTo>
                    <a:pt x="5710288" y="2956610"/>
                  </a:lnTo>
                  <a:lnTo>
                    <a:pt x="5702160" y="2961970"/>
                  </a:lnTo>
                  <a:lnTo>
                    <a:pt x="5696636" y="2969996"/>
                  </a:lnTo>
                  <a:lnTo>
                    <a:pt x="5694540" y="2979864"/>
                  </a:lnTo>
                  <a:lnTo>
                    <a:pt x="5696445" y="2989770"/>
                  </a:lnTo>
                  <a:lnTo>
                    <a:pt x="5701804" y="2997885"/>
                  </a:lnTo>
                  <a:lnTo>
                    <a:pt x="5709818" y="3003410"/>
                  </a:lnTo>
                  <a:lnTo>
                    <a:pt x="5719737" y="3005505"/>
                  </a:lnTo>
                  <a:lnTo>
                    <a:pt x="5729643" y="3003613"/>
                  </a:lnTo>
                  <a:lnTo>
                    <a:pt x="5737771" y="2998241"/>
                  </a:lnTo>
                  <a:lnTo>
                    <a:pt x="5743295" y="2990227"/>
                  </a:lnTo>
                  <a:lnTo>
                    <a:pt x="5745391" y="2980359"/>
                  </a:lnTo>
                  <a:close/>
                </a:path>
                <a:path w="7390765" h="3071495">
                  <a:moveTo>
                    <a:pt x="5847042" y="2981363"/>
                  </a:moveTo>
                  <a:lnTo>
                    <a:pt x="5845137" y="2971457"/>
                  </a:lnTo>
                  <a:lnTo>
                    <a:pt x="5839777" y="2963329"/>
                  </a:lnTo>
                  <a:lnTo>
                    <a:pt x="5831751" y="2957804"/>
                  </a:lnTo>
                  <a:lnTo>
                    <a:pt x="5821832" y="2955709"/>
                  </a:lnTo>
                  <a:lnTo>
                    <a:pt x="5811926" y="2957614"/>
                  </a:lnTo>
                  <a:lnTo>
                    <a:pt x="5803798" y="2962973"/>
                  </a:lnTo>
                  <a:lnTo>
                    <a:pt x="5798286" y="2970987"/>
                  </a:lnTo>
                  <a:lnTo>
                    <a:pt x="5796191" y="2980855"/>
                  </a:lnTo>
                  <a:lnTo>
                    <a:pt x="5798083" y="2990761"/>
                  </a:lnTo>
                  <a:lnTo>
                    <a:pt x="5803455" y="2998889"/>
                  </a:lnTo>
                  <a:lnTo>
                    <a:pt x="5811469" y="3004413"/>
                  </a:lnTo>
                  <a:lnTo>
                    <a:pt x="5821337" y="3006509"/>
                  </a:lnTo>
                  <a:lnTo>
                    <a:pt x="5831294" y="3004616"/>
                  </a:lnTo>
                  <a:lnTo>
                    <a:pt x="5839422" y="2999244"/>
                  </a:lnTo>
                  <a:lnTo>
                    <a:pt x="5844946" y="2991231"/>
                  </a:lnTo>
                  <a:lnTo>
                    <a:pt x="5847042" y="2981363"/>
                  </a:lnTo>
                  <a:close/>
                </a:path>
                <a:path w="7390765" h="3071495">
                  <a:moveTo>
                    <a:pt x="5948680" y="2982366"/>
                  </a:moveTo>
                  <a:lnTo>
                    <a:pt x="5946787" y="2972460"/>
                  </a:lnTo>
                  <a:lnTo>
                    <a:pt x="5941415" y="2964332"/>
                  </a:lnTo>
                  <a:lnTo>
                    <a:pt x="5933402" y="2958808"/>
                  </a:lnTo>
                  <a:lnTo>
                    <a:pt x="5923483" y="2956712"/>
                  </a:lnTo>
                  <a:lnTo>
                    <a:pt x="5913577" y="2958617"/>
                  </a:lnTo>
                  <a:lnTo>
                    <a:pt x="5905449" y="2963976"/>
                  </a:lnTo>
                  <a:lnTo>
                    <a:pt x="5899924" y="2971990"/>
                  </a:lnTo>
                  <a:lnTo>
                    <a:pt x="5897829" y="2981858"/>
                  </a:lnTo>
                  <a:lnTo>
                    <a:pt x="5899734" y="2991764"/>
                  </a:lnTo>
                  <a:lnTo>
                    <a:pt x="5905093" y="2999892"/>
                  </a:lnTo>
                  <a:lnTo>
                    <a:pt x="5913120" y="3005417"/>
                  </a:lnTo>
                  <a:lnTo>
                    <a:pt x="5922988" y="3007512"/>
                  </a:lnTo>
                  <a:lnTo>
                    <a:pt x="5932944" y="3005607"/>
                  </a:lnTo>
                  <a:lnTo>
                    <a:pt x="5941060" y="3000248"/>
                  </a:lnTo>
                  <a:lnTo>
                    <a:pt x="5946584" y="2992234"/>
                  </a:lnTo>
                  <a:lnTo>
                    <a:pt x="5948680" y="2982366"/>
                  </a:lnTo>
                  <a:close/>
                </a:path>
                <a:path w="7390765" h="3071495">
                  <a:moveTo>
                    <a:pt x="6050331" y="2983357"/>
                  </a:moveTo>
                  <a:lnTo>
                    <a:pt x="6048426" y="2973463"/>
                  </a:lnTo>
                  <a:lnTo>
                    <a:pt x="6043066" y="2965335"/>
                  </a:lnTo>
                  <a:lnTo>
                    <a:pt x="6035040" y="2959811"/>
                  </a:lnTo>
                  <a:lnTo>
                    <a:pt x="6025134" y="2957715"/>
                  </a:lnTo>
                  <a:lnTo>
                    <a:pt x="6015228" y="2959608"/>
                  </a:lnTo>
                  <a:lnTo>
                    <a:pt x="6007100" y="2964980"/>
                  </a:lnTo>
                  <a:lnTo>
                    <a:pt x="6001575" y="2972993"/>
                  </a:lnTo>
                  <a:lnTo>
                    <a:pt x="5999480" y="2982861"/>
                  </a:lnTo>
                  <a:lnTo>
                    <a:pt x="6001372" y="2992767"/>
                  </a:lnTo>
                  <a:lnTo>
                    <a:pt x="6006744" y="3000895"/>
                  </a:lnTo>
                  <a:lnTo>
                    <a:pt x="6014758" y="3006420"/>
                  </a:lnTo>
                  <a:lnTo>
                    <a:pt x="6024677" y="3008515"/>
                  </a:lnTo>
                  <a:lnTo>
                    <a:pt x="6034583" y="3006610"/>
                  </a:lnTo>
                  <a:lnTo>
                    <a:pt x="6042711" y="3001251"/>
                  </a:lnTo>
                  <a:lnTo>
                    <a:pt x="6048235" y="2993225"/>
                  </a:lnTo>
                  <a:lnTo>
                    <a:pt x="6050331" y="2983357"/>
                  </a:lnTo>
                  <a:close/>
                </a:path>
                <a:path w="7390765" h="3071495">
                  <a:moveTo>
                    <a:pt x="6151969" y="2984360"/>
                  </a:moveTo>
                  <a:lnTo>
                    <a:pt x="6150076" y="2974454"/>
                  </a:lnTo>
                  <a:lnTo>
                    <a:pt x="6144717" y="2966326"/>
                  </a:lnTo>
                  <a:lnTo>
                    <a:pt x="6136691" y="2960814"/>
                  </a:lnTo>
                  <a:lnTo>
                    <a:pt x="6126772" y="2958719"/>
                  </a:lnTo>
                  <a:lnTo>
                    <a:pt x="6116866" y="2960611"/>
                  </a:lnTo>
                  <a:lnTo>
                    <a:pt x="6108738" y="2965983"/>
                  </a:lnTo>
                  <a:lnTo>
                    <a:pt x="6103213" y="2973997"/>
                  </a:lnTo>
                  <a:lnTo>
                    <a:pt x="6101131" y="2983865"/>
                  </a:lnTo>
                  <a:lnTo>
                    <a:pt x="6103023" y="2993771"/>
                  </a:lnTo>
                  <a:lnTo>
                    <a:pt x="6108382" y="3001899"/>
                  </a:lnTo>
                  <a:lnTo>
                    <a:pt x="6116409" y="3007423"/>
                  </a:lnTo>
                  <a:lnTo>
                    <a:pt x="6126327" y="3009506"/>
                  </a:lnTo>
                  <a:lnTo>
                    <a:pt x="6136233" y="3007614"/>
                  </a:lnTo>
                  <a:lnTo>
                    <a:pt x="6144361" y="3002254"/>
                  </a:lnTo>
                  <a:lnTo>
                    <a:pt x="6149886" y="2994228"/>
                  </a:lnTo>
                  <a:lnTo>
                    <a:pt x="6151969" y="2984360"/>
                  </a:lnTo>
                  <a:close/>
                </a:path>
                <a:path w="7390765" h="3071495">
                  <a:moveTo>
                    <a:pt x="6253619" y="2985363"/>
                  </a:moveTo>
                  <a:lnTo>
                    <a:pt x="6251714" y="2975457"/>
                  </a:lnTo>
                  <a:lnTo>
                    <a:pt x="6246355" y="2967329"/>
                  </a:lnTo>
                  <a:lnTo>
                    <a:pt x="6238341" y="2961805"/>
                  </a:lnTo>
                  <a:lnTo>
                    <a:pt x="6228423" y="2959709"/>
                  </a:lnTo>
                  <a:lnTo>
                    <a:pt x="6218517" y="2961614"/>
                  </a:lnTo>
                  <a:lnTo>
                    <a:pt x="6210389" y="2966974"/>
                  </a:lnTo>
                  <a:lnTo>
                    <a:pt x="6204864" y="2975000"/>
                  </a:lnTo>
                  <a:lnTo>
                    <a:pt x="6202781" y="2984868"/>
                  </a:lnTo>
                  <a:lnTo>
                    <a:pt x="6204674" y="2994774"/>
                  </a:lnTo>
                  <a:lnTo>
                    <a:pt x="6210033" y="3002902"/>
                  </a:lnTo>
                  <a:lnTo>
                    <a:pt x="6218047" y="3008414"/>
                  </a:lnTo>
                  <a:lnTo>
                    <a:pt x="6227978" y="3010509"/>
                  </a:lnTo>
                  <a:lnTo>
                    <a:pt x="6237871" y="3008617"/>
                  </a:lnTo>
                  <a:lnTo>
                    <a:pt x="6245999" y="3003245"/>
                  </a:lnTo>
                  <a:lnTo>
                    <a:pt x="6251524" y="2995231"/>
                  </a:lnTo>
                  <a:lnTo>
                    <a:pt x="6253619" y="2985363"/>
                  </a:lnTo>
                  <a:close/>
                </a:path>
                <a:path w="7390765" h="3071495">
                  <a:moveTo>
                    <a:pt x="6355270" y="2986367"/>
                  </a:moveTo>
                  <a:lnTo>
                    <a:pt x="6353365" y="2976461"/>
                  </a:lnTo>
                  <a:lnTo>
                    <a:pt x="6348006" y="2968333"/>
                  </a:lnTo>
                  <a:lnTo>
                    <a:pt x="6339980" y="2962808"/>
                  </a:lnTo>
                  <a:lnTo>
                    <a:pt x="6330074" y="2960713"/>
                  </a:lnTo>
                  <a:lnTo>
                    <a:pt x="6320155" y="2962618"/>
                  </a:lnTo>
                  <a:lnTo>
                    <a:pt x="6312027" y="2967977"/>
                  </a:lnTo>
                  <a:lnTo>
                    <a:pt x="6306502" y="2976003"/>
                  </a:lnTo>
                  <a:lnTo>
                    <a:pt x="6304419" y="2985859"/>
                  </a:lnTo>
                  <a:lnTo>
                    <a:pt x="6306312" y="2995765"/>
                  </a:lnTo>
                  <a:lnTo>
                    <a:pt x="6311684" y="3003893"/>
                  </a:lnTo>
                  <a:lnTo>
                    <a:pt x="6319698" y="3009417"/>
                  </a:lnTo>
                  <a:lnTo>
                    <a:pt x="6329629" y="3011513"/>
                  </a:lnTo>
                  <a:lnTo>
                    <a:pt x="6339522" y="3009620"/>
                  </a:lnTo>
                  <a:lnTo>
                    <a:pt x="6347650" y="3004248"/>
                  </a:lnTo>
                  <a:lnTo>
                    <a:pt x="6353175" y="2996234"/>
                  </a:lnTo>
                  <a:lnTo>
                    <a:pt x="6355270" y="2986367"/>
                  </a:lnTo>
                  <a:close/>
                </a:path>
                <a:path w="7390765" h="3071495">
                  <a:moveTo>
                    <a:pt x="6456921" y="2987370"/>
                  </a:moveTo>
                  <a:lnTo>
                    <a:pt x="6455016" y="2977464"/>
                  </a:lnTo>
                  <a:lnTo>
                    <a:pt x="6449657" y="2969336"/>
                  </a:lnTo>
                  <a:lnTo>
                    <a:pt x="6441630" y="2963811"/>
                  </a:lnTo>
                  <a:lnTo>
                    <a:pt x="6431712" y="2961716"/>
                  </a:lnTo>
                  <a:lnTo>
                    <a:pt x="6421806" y="2963621"/>
                  </a:lnTo>
                  <a:lnTo>
                    <a:pt x="6413678" y="2968980"/>
                  </a:lnTo>
                  <a:lnTo>
                    <a:pt x="6408153" y="2976994"/>
                  </a:lnTo>
                  <a:lnTo>
                    <a:pt x="6406070" y="2986862"/>
                  </a:lnTo>
                  <a:lnTo>
                    <a:pt x="6407963" y="2996768"/>
                  </a:lnTo>
                  <a:lnTo>
                    <a:pt x="6413322" y="3004896"/>
                  </a:lnTo>
                  <a:lnTo>
                    <a:pt x="6421348" y="3010420"/>
                  </a:lnTo>
                  <a:lnTo>
                    <a:pt x="6431216" y="3012516"/>
                  </a:lnTo>
                  <a:lnTo>
                    <a:pt x="6441173" y="3010611"/>
                  </a:lnTo>
                  <a:lnTo>
                    <a:pt x="6449301" y="3005251"/>
                  </a:lnTo>
                  <a:lnTo>
                    <a:pt x="6454826" y="2997238"/>
                  </a:lnTo>
                  <a:lnTo>
                    <a:pt x="6456921" y="2987370"/>
                  </a:lnTo>
                  <a:close/>
                </a:path>
                <a:path w="7390765" h="3071495">
                  <a:moveTo>
                    <a:pt x="6558559" y="2988360"/>
                  </a:moveTo>
                  <a:lnTo>
                    <a:pt x="6556654" y="2978467"/>
                  </a:lnTo>
                  <a:lnTo>
                    <a:pt x="6551295" y="2970339"/>
                  </a:lnTo>
                  <a:lnTo>
                    <a:pt x="6543281" y="2964815"/>
                  </a:lnTo>
                  <a:lnTo>
                    <a:pt x="6533350" y="2962719"/>
                  </a:lnTo>
                  <a:lnTo>
                    <a:pt x="6523456" y="2964611"/>
                  </a:lnTo>
                  <a:lnTo>
                    <a:pt x="6515328" y="2969984"/>
                  </a:lnTo>
                  <a:lnTo>
                    <a:pt x="6509804" y="2977997"/>
                  </a:lnTo>
                  <a:lnTo>
                    <a:pt x="6507708" y="2987865"/>
                  </a:lnTo>
                  <a:lnTo>
                    <a:pt x="6509613" y="2997771"/>
                  </a:lnTo>
                  <a:lnTo>
                    <a:pt x="6514973" y="3005899"/>
                  </a:lnTo>
                  <a:lnTo>
                    <a:pt x="6522987" y="3011424"/>
                  </a:lnTo>
                  <a:lnTo>
                    <a:pt x="6532854" y="3013519"/>
                  </a:lnTo>
                  <a:lnTo>
                    <a:pt x="6542811" y="3011614"/>
                  </a:lnTo>
                  <a:lnTo>
                    <a:pt x="6550939" y="3006255"/>
                  </a:lnTo>
                  <a:lnTo>
                    <a:pt x="6556464" y="2998228"/>
                  </a:lnTo>
                  <a:lnTo>
                    <a:pt x="6558559" y="2988360"/>
                  </a:lnTo>
                  <a:close/>
                </a:path>
                <a:path w="7390765" h="3071495">
                  <a:moveTo>
                    <a:pt x="6660210" y="2989364"/>
                  </a:moveTo>
                  <a:lnTo>
                    <a:pt x="6658305" y="2979458"/>
                  </a:lnTo>
                  <a:lnTo>
                    <a:pt x="6652946" y="2971330"/>
                  </a:lnTo>
                  <a:lnTo>
                    <a:pt x="6644919" y="2965818"/>
                  </a:lnTo>
                  <a:lnTo>
                    <a:pt x="6635013" y="2963722"/>
                  </a:lnTo>
                  <a:lnTo>
                    <a:pt x="6625095" y="2965615"/>
                  </a:lnTo>
                  <a:lnTo>
                    <a:pt x="6616967" y="2970987"/>
                  </a:lnTo>
                  <a:lnTo>
                    <a:pt x="6611442" y="2979001"/>
                  </a:lnTo>
                  <a:lnTo>
                    <a:pt x="6609359" y="2988868"/>
                  </a:lnTo>
                  <a:lnTo>
                    <a:pt x="6611252" y="2998774"/>
                  </a:lnTo>
                  <a:lnTo>
                    <a:pt x="6616611" y="3006902"/>
                  </a:lnTo>
                  <a:lnTo>
                    <a:pt x="6624637" y="3012427"/>
                  </a:lnTo>
                  <a:lnTo>
                    <a:pt x="6634505" y="3014510"/>
                  </a:lnTo>
                  <a:lnTo>
                    <a:pt x="6644462" y="3012617"/>
                  </a:lnTo>
                  <a:lnTo>
                    <a:pt x="6652590" y="3007258"/>
                  </a:lnTo>
                  <a:lnTo>
                    <a:pt x="6658115" y="2999232"/>
                  </a:lnTo>
                  <a:lnTo>
                    <a:pt x="6660210" y="2989364"/>
                  </a:lnTo>
                  <a:close/>
                </a:path>
                <a:path w="7390765" h="3071495">
                  <a:moveTo>
                    <a:pt x="6761861" y="2990367"/>
                  </a:moveTo>
                  <a:lnTo>
                    <a:pt x="6759956" y="2980461"/>
                  </a:lnTo>
                  <a:lnTo>
                    <a:pt x="6754584" y="2972333"/>
                  </a:lnTo>
                  <a:lnTo>
                    <a:pt x="6746570" y="2966809"/>
                  </a:lnTo>
                  <a:lnTo>
                    <a:pt x="6736651" y="2964726"/>
                  </a:lnTo>
                  <a:lnTo>
                    <a:pt x="6726745" y="2966618"/>
                  </a:lnTo>
                  <a:lnTo>
                    <a:pt x="6718617" y="2971977"/>
                  </a:lnTo>
                  <a:lnTo>
                    <a:pt x="6713093" y="2980004"/>
                  </a:lnTo>
                  <a:lnTo>
                    <a:pt x="6711010" y="2989872"/>
                  </a:lnTo>
                  <a:lnTo>
                    <a:pt x="6712902" y="2999778"/>
                  </a:lnTo>
                  <a:lnTo>
                    <a:pt x="6718262" y="3007906"/>
                  </a:lnTo>
                  <a:lnTo>
                    <a:pt x="6726275" y="3013430"/>
                  </a:lnTo>
                  <a:lnTo>
                    <a:pt x="6736194" y="3015513"/>
                  </a:lnTo>
                  <a:lnTo>
                    <a:pt x="6746100" y="3013621"/>
                  </a:lnTo>
                  <a:lnTo>
                    <a:pt x="6754228" y="3008261"/>
                  </a:lnTo>
                  <a:lnTo>
                    <a:pt x="6759753" y="3000235"/>
                  </a:lnTo>
                  <a:lnTo>
                    <a:pt x="6761861" y="2990367"/>
                  </a:lnTo>
                  <a:close/>
                </a:path>
                <a:path w="7390765" h="3071495">
                  <a:moveTo>
                    <a:pt x="6863499" y="2991370"/>
                  </a:moveTo>
                  <a:lnTo>
                    <a:pt x="6861594" y="2981464"/>
                  </a:lnTo>
                  <a:lnTo>
                    <a:pt x="6856235" y="2973336"/>
                  </a:lnTo>
                  <a:lnTo>
                    <a:pt x="6848208" y="2967812"/>
                  </a:lnTo>
                  <a:lnTo>
                    <a:pt x="6838302" y="2965716"/>
                  </a:lnTo>
                  <a:lnTo>
                    <a:pt x="6828383" y="2967621"/>
                  </a:lnTo>
                  <a:lnTo>
                    <a:pt x="6820255" y="2972981"/>
                  </a:lnTo>
                  <a:lnTo>
                    <a:pt x="6814731" y="2981007"/>
                  </a:lnTo>
                  <a:lnTo>
                    <a:pt x="6812648" y="2990875"/>
                  </a:lnTo>
                  <a:lnTo>
                    <a:pt x="6814540" y="3000781"/>
                  </a:lnTo>
                  <a:lnTo>
                    <a:pt x="6819913" y="3008896"/>
                  </a:lnTo>
                  <a:lnTo>
                    <a:pt x="6827926" y="3014421"/>
                  </a:lnTo>
                  <a:lnTo>
                    <a:pt x="6837858" y="3016516"/>
                  </a:lnTo>
                  <a:lnTo>
                    <a:pt x="6847751" y="3014624"/>
                  </a:lnTo>
                  <a:lnTo>
                    <a:pt x="6855879" y="3009252"/>
                  </a:lnTo>
                  <a:lnTo>
                    <a:pt x="6861403" y="3001238"/>
                  </a:lnTo>
                  <a:lnTo>
                    <a:pt x="6863499" y="2991370"/>
                  </a:lnTo>
                  <a:close/>
                </a:path>
                <a:path w="7390765" h="3071495">
                  <a:moveTo>
                    <a:pt x="6965150" y="2992374"/>
                  </a:moveTo>
                  <a:lnTo>
                    <a:pt x="6963245" y="2982468"/>
                  </a:lnTo>
                  <a:lnTo>
                    <a:pt x="6957885" y="2974340"/>
                  </a:lnTo>
                  <a:lnTo>
                    <a:pt x="6949859" y="2968815"/>
                  </a:lnTo>
                  <a:lnTo>
                    <a:pt x="6939953" y="2966720"/>
                  </a:lnTo>
                  <a:lnTo>
                    <a:pt x="6930034" y="2968625"/>
                  </a:lnTo>
                  <a:lnTo>
                    <a:pt x="6921906" y="2973984"/>
                  </a:lnTo>
                  <a:lnTo>
                    <a:pt x="6916382" y="2982010"/>
                  </a:lnTo>
                  <a:lnTo>
                    <a:pt x="6914299" y="2991866"/>
                  </a:lnTo>
                  <a:lnTo>
                    <a:pt x="6916191" y="3001772"/>
                  </a:lnTo>
                  <a:lnTo>
                    <a:pt x="6921551" y="3009900"/>
                  </a:lnTo>
                  <a:lnTo>
                    <a:pt x="6929577" y="3015424"/>
                  </a:lnTo>
                  <a:lnTo>
                    <a:pt x="6939496" y="3017520"/>
                  </a:lnTo>
                  <a:lnTo>
                    <a:pt x="6949402" y="3015627"/>
                  </a:lnTo>
                  <a:lnTo>
                    <a:pt x="6957530" y="3010255"/>
                  </a:lnTo>
                  <a:lnTo>
                    <a:pt x="6963054" y="3002242"/>
                  </a:lnTo>
                  <a:lnTo>
                    <a:pt x="6965150" y="2992374"/>
                  </a:lnTo>
                  <a:close/>
                </a:path>
                <a:path w="7390765" h="3071495">
                  <a:moveTo>
                    <a:pt x="7066788" y="2993377"/>
                  </a:moveTo>
                  <a:lnTo>
                    <a:pt x="7064883" y="2983471"/>
                  </a:lnTo>
                  <a:lnTo>
                    <a:pt x="7059523" y="2975343"/>
                  </a:lnTo>
                  <a:lnTo>
                    <a:pt x="7051510" y="2969818"/>
                  </a:lnTo>
                  <a:lnTo>
                    <a:pt x="7041591" y="2967723"/>
                  </a:lnTo>
                  <a:lnTo>
                    <a:pt x="7031685" y="2969615"/>
                  </a:lnTo>
                  <a:lnTo>
                    <a:pt x="7023557" y="2974987"/>
                  </a:lnTo>
                  <a:lnTo>
                    <a:pt x="7018033" y="2983001"/>
                  </a:lnTo>
                  <a:lnTo>
                    <a:pt x="7015950" y="2992869"/>
                  </a:lnTo>
                  <a:lnTo>
                    <a:pt x="7017842" y="3002775"/>
                  </a:lnTo>
                  <a:lnTo>
                    <a:pt x="7023201" y="3010903"/>
                  </a:lnTo>
                  <a:lnTo>
                    <a:pt x="7031215" y="3016427"/>
                  </a:lnTo>
                  <a:lnTo>
                    <a:pt x="7041147" y="3018523"/>
                  </a:lnTo>
                  <a:lnTo>
                    <a:pt x="7051040" y="3016618"/>
                  </a:lnTo>
                  <a:lnTo>
                    <a:pt x="7059168" y="3011259"/>
                  </a:lnTo>
                  <a:lnTo>
                    <a:pt x="7064692" y="3003245"/>
                  </a:lnTo>
                  <a:lnTo>
                    <a:pt x="7066788" y="2993377"/>
                  </a:lnTo>
                  <a:close/>
                </a:path>
                <a:path w="7390765" h="3071495">
                  <a:moveTo>
                    <a:pt x="7168439" y="2994368"/>
                  </a:moveTo>
                  <a:lnTo>
                    <a:pt x="7166534" y="2984462"/>
                  </a:lnTo>
                  <a:lnTo>
                    <a:pt x="7161174" y="2976346"/>
                  </a:lnTo>
                  <a:lnTo>
                    <a:pt x="7153148" y="2970822"/>
                  </a:lnTo>
                  <a:lnTo>
                    <a:pt x="7143242" y="2968726"/>
                  </a:lnTo>
                  <a:lnTo>
                    <a:pt x="7133323" y="2970619"/>
                  </a:lnTo>
                  <a:lnTo>
                    <a:pt x="7125195" y="2975991"/>
                  </a:lnTo>
                  <a:lnTo>
                    <a:pt x="7119671" y="2984004"/>
                  </a:lnTo>
                  <a:lnTo>
                    <a:pt x="7117588" y="2993872"/>
                  </a:lnTo>
                  <a:lnTo>
                    <a:pt x="7119480" y="3003778"/>
                  </a:lnTo>
                  <a:lnTo>
                    <a:pt x="7124840" y="3011906"/>
                  </a:lnTo>
                  <a:lnTo>
                    <a:pt x="7132866" y="3017431"/>
                  </a:lnTo>
                  <a:lnTo>
                    <a:pt x="7142734" y="3019526"/>
                  </a:lnTo>
                  <a:lnTo>
                    <a:pt x="7152691" y="3017621"/>
                  </a:lnTo>
                  <a:lnTo>
                    <a:pt x="7160819" y="3012262"/>
                  </a:lnTo>
                  <a:lnTo>
                    <a:pt x="7166343" y="3004235"/>
                  </a:lnTo>
                  <a:lnTo>
                    <a:pt x="7168439" y="2994368"/>
                  </a:lnTo>
                  <a:close/>
                </a:path>
                <a:path w="7390765" h="3071495">
                  <a:moveTo>
                    <a:pt x="7341514" y="3020517"/>
                  </a:moveTo>
                  <a:lnTo>
                    <a:pt x="7244385" y="3020517"/>
                  </a:lnTo>
                  <a:lnTo>
                    <a:pt x="7237997" y="3020517"/>
                  </a:lnTo>
                  <a:lnTo>
                    <a:pt x="7237501" y="3071253"/>
                  </a:lnTo>
                  <a:lnTo>
                    <a:pt x="7341514" y="3020517"/>
                  </a:lnTo>
                  <a:close/>
                </a:path>
                <a:path w="7390765" h="3071495">
                  <a:moveTo>
                    <a:pt x="7390651" y="2996565"/>
                  </a:moveTo>
                  <a:lnTo>
                    <a:pt x="7338263" y="2969730"/>
                  </a:lnTo>
                  <a:lnTo>
                    <a:pt x="7239000" y="2918866"/>
                  </a:lnTo>
                  <a:lnTo>
                    <a:pt x="7238479" y="2970949"/>
                  </a:lnTo>
                  <a:lnTo>
                    <a:pt x="7234974" y="2971622"/>
                  </a:lnTo>
                  <a:lnTo>
                    <a:pt x="7226846" y="2976981"/>
                  </a:lnTo>
                  <a:lnTo>
                    <a:pt x="7221321" y="2985008"/>
                  </a:lnTo>
                  <a:lnTo>
                    <a:pt x="7219239" y="2994876"/>
                  </a:lnTo>
                  <a:lnTo>
                    <a:pt x="7221131" y="3004782"/>
                  </a:lnTo>
                  <a:lnTo>
                    <a:pt x="7226490" y="3012910"/>
                  </a:lnTo>
                  <a:lnTo>
                    <a:pt x="7234504" y="3018434"/>
                  </a:lnTo>
                  <a:lnTo>
                    <a:pt x="7238009" y="3019171"/>
                  </a:lnTo>
                  <a:lnTo>
                    <a:pt x="7251459" y="3019171"/>
                  </a:lnTo>
                  <a:lnTo>
                    <a:pt x="7344283" y="3019171"/>
                  </a:lnTo>
                  <a:lnTo>
                    <a:pt x="7390651" y="29965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69886" y="8002535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3612" y="8123269"/>
              <a:ext cx="1033117" cy="10923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9509" y="7995488"/>
              <a:ext cx="1052004" cy="13110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18859" y="4060837"/>
              <a:ext cx="7390765" cy="4666615"/>
            </a:xfrm>
            <a:custGeom>
              <a:avLst/>
              <a:gdLst/>
              <a:ahLst/>
              <a:cxnLst/>
              <a:rect l="l" t="t" r="r" b="b"/>
              <a:pathLst>
                <a:path w="7390765" h="4666615">
                  <a:moveTo>
                    <a:pt x="50800" y="4498086"/>
                  </a:moveTo>
                  <a:lnTo>
                    <a:pt x="48806" y="4488154"/>
                  </a:lnTo>
                  <a:lnTo>
                    <a:pt x="43357" y="4480077"/>
                  </a:lnTo>
                  <a:lnTo>
                    <a:pt x="35293" y="4474642"/>
                  </a:lnTo>
                  <a:lnTo>
                    <a:pt x="25400" y="4472635"/>
                  </a:lnTo>
                  <a:lnTo>
                    <a:pt x="15506" y="4474642"/>
                  </a:lnTo>
                  <a:lnTo>
                    <a:pt x="7442" y="4480077"/>
                  </a:lnTo>
                  <a:lnTo>
                    <a:pt x="1993" y="4488154"/>
                  </a:lnTo>
                  <a:lnTo>
                    <a:pt x="0" y="4498035"/>
                  </a:lnTo>
                  <a:lnTo>
                    <a:pt x="1993" y="4507979"/>
                  </a:lnTo>
                  <a:lnTo>
                    <a:pt x="7442" y="4516056"/>
                  </a:lnTo>
                  <a:lnTo>
                    <a:pt x="15506" y="4521492"/>
                  </a:lnTo>
                  <a:lnTo>
                    <a:pt x="25400" y="4523486"/>
                  </a:lnTo>
                  <a:lnTo>
                    <a:pt x="35293" y="4521492"/>
                  </a:lnTo>
                  <a:lnTo>
                    <a:pt x="43357" y="4516056"/>
                  </a:lnTo>
                  <a:lnTo>
                    <a:pt x="48806" y="4507979"/>
                  </a:lnTo>
                  <a:lnTo>
                    <a:pt x="50800" y="4498086"/>
                  </a:lnTo>
                  <a:close/>
                </a:path>
                <a:path w="7390765" h="4666615">
                  <a:moveTo>
                    <a:pt x="50800" y="4396435"/>
                  </a:moveTo>
                  <a:lnTo>
                    <a:pt x="48806" y="4386504"/>
                  </a:lnTo>
                  <a:lnTo>
                    <a:pt x="43357" y="4378426"/>
                  </a:lnTo>
                  <a:lnTo>
                    <a:pt x="35293" y="4372991"/>
                  </a:lnTo>
                  <a:lnTo>
                    <a:pt x="25400" y="4370984"/>
                  </a:lnTo>
                  <a:lnTo>
                    <a:pt x="15506" y="4372991"/>
                  </a:lnTo>
                  <a:lnTo>
                    <a:pt x="7442" y="4378426"/>
                  </a:lnTo>
                  <a:lnTo>
                    <a:pt x="1993" y="4386504"/>
                  </a:lnTo>
                  <a:lnTo>
                    <a:pt x="0" y="4396384"/>
                  </a:lnTo>
                  <a:lnTo>
                    <a:pt x="1993" y="4406328"/>
                  </a:lnTo>
                  <a:lnTo>
                    <a:pt x="7442" y="4414405"/>
                  </a:lnTo>
                  <a:lnTo>
                    <a:pt x="15506" y="4419841"/>
                  </a:lnTo>
                  <a:lnTo>
                    <a:pt x="25400" y="4421835"/>
                  </a:lnTo>
                  <a:lnTo>
                    <a:pt x="35293" y="4419841"/>
                  </a:lnTo>
                  <a:lnTo>
                    <a:pt x="43357" y="4414405"/>
                  </a:lnTo>
                  <a:lnTo>
                    <a:pt x="48806" y="4406328"/>
                  </a:lnTo>
                  <a:lnTo>
                    <a:pt x="50800" y="4396435"/>
                  </a:lnTo>
                  <a:close/>
                </a:path>
                <a:path w="7390765" h="4666615">
                  <a:moveTo>
                    <a:pt x="50800" y="4294784"/>
                  </a:moveTo>
                  <a:lnTo>
                    <a:pt x="48806" y="4284853"/>
                  </a:lnTo>
                  <a:lnTo>
                    <a:pt x="43357" y="4276776"/>
                  </a:lnTo>
                  <a:lnTo>
                    <a:pt x="35293" y="4271340"/>
                  </a:lnTo>
                  <a:lnTo>
                    <a:pt x="25400" y="4269333"/>
                  </a:lnTo>
                  <a:lnTo>
                    <a:pt x="15506" y="4271340"/>
                  </a:lnTo>
                  <a:lnTo>
                    <a:pt x="7442" y="4276776"/>
                  </a:lnTo>
                  <a:lnTo>
                    <a:pt x="1993" y="4284853"/>
                  </a:lnTo>
                  <a:lnTo>
                    <a:pt x="0" y="4294733"/>
                  </a:lnTo>
                  <a:lnTo>
                    <a:pt x="1993" y="4304677"/>
                  </a:lnTo>
                  <a:lnTo>
                    <a:pt x="7442" y="4312755"/>
                  </a:lnTo>
                  <a:lnTo>
                    <a:pt x="15506" y="4318190"/>
                  </a:lnTo>
                  <a:lnTo>
                    <a:pt x="25400" y="4320184"/>
                  </a:lnTo>
                  <a:lnTo>
                    <a:pt x="35293" y="4318190"/>
                  </a:lnTo>
                  <a:lnTo>
                    <a:pt x="43357" y="4312755"/>
                  </a:lnTo>
                  <a:lnTo>
                    <a:pt x="48806" y="4304677"/>
                  </a:lnTo>
                  <a:lnTo>
                    <a:pt x="50800" y="4294784"/>
                  </a:lnTo>
                  <a:close/>
                </a:path>
                <a:path w="7390765" h="4666615">
                  <a:moveTo>
                    <a:pt x="50800" y="4193133"/>
                  </a:moveTo>
                  <a:lnTo>
                    <a:pt x="48806" y="4183202"/>
                  </a:lnTo>
                  <a:lnTo>
                    <a:pt x="43357" y="4175125"/>
                  </a:lnTo>
                  <a:lnTo>
                    <a:pt x="35293" y="4169689"/>
                  </a:lnTo>
                  <a:lnTo>
                    <a:pt x="25400" y="4167682"/>
                  </a:lnTo>
                  <a:lnTo>
                    <a:pt x="15506" y="4169689"/>
                  </a:lnTo>
                  <a:lnTo>
                    <a:pt x="7442" y="4175125"/>
                  </a:lnTo>
                  <a:lnTo>
                    <a:pt x="1993" y="4183202"/>
                  </a:lnTo>
                  <a:lnTo>
                    <a:pt x="0" y="4193082"/>
                  </a:lnTo>
                  <a:lnTo>
                    <a:pt x="1993" y="4203027"/>
                  </a:lnTo>
                  <a:lnTo>
                    <a:pt x="7442" y="4211104"/>
                  </a:lnTo>
                  <a:lnTo>
                    <a:pt x="15506" y="4216539"/>
                  </a:lnTo>
                  <a:lnTo>
                    <a:pt x="25400" y="4218533"/>
                  </a:lnTo>
                  <a:lnTo>
                    <a:pt x="35293" y="4216539"/>
                  </a:lnTo>
                  <a:lnTo>
                    <a:pt x="43357" y="4211104"/>
                  </a:lnTo>
                  <a:lnTo>
                    <a:pt x="48806" y="4203027"/>
                  </a:lnTo>
                  <a:lnTo>
                    <a:pt x="50800" y="4193133"/>
                  </a:lnTo>
                  <a:close/>
                </a:path>
                <a:path w="7390765" h="4666615">
                  <a:moveTo>
                    <a:pt x="50800" y="4091482"/>
                  </a:moveTo>
                  <a:lnTo>
                    <a:pt x="48806" y="4081551"/>
                  </a:lnTo>
                  <a:lnTo>
                    <a:pt x="43357" y="4073474"/>
                  </a:lnTo>
                  <a:lnTo>
                    <a:pt x="35293" y="4068038"/>
                  </a:lnTo>
                  <a:lnTo>
                    <a:pt x="25400" y="4066032"/>
                  </a:lnTo>
                  <a:lnTo>
                    <a:pt x="15506" y="4068038"/>
                  </a:lnTo>
                  <a:lnTo>
                    <a:pt x="7442" y="4073474"/>
                  </a:lnTo>
                  <a:lnTo>
                    <a:pt x="1993" y="4081551"/>
                  </a:lnTo>
                  <a:lnTo>
                    <a:pt x="0" y="4091432"/>
                  </a:lnTo>
                  <a:lnTo>
                    <a:pt x="1993" y="4101376"/>
                  </a:lnTo>
                  <a:lnTo>
                    <a:pt x="7442" y="4109453"/>
                  </a:lnTo>
                  <a:lnTo>
                    <a:pt x="15506" y="4114889"/>
                  </a:lnTo>
                  <a:lnTo>
                    <a:pt x="25400" y="4116882"/>
                  </a:lnTo>
                  <a:lnTo>
                    <a:pt x="35293" y="4114889"/>
                  </a:lnTo>
                  <a:lnTo>
                    <a:pt x="43357" y="4109453"/>
                  </a:lnTo>
                  <a:lnTo>
                    <a:pt x="48806" y="4101376"/>
                  </a:lnTo>
                  <a:lnTo>
                    <a:pt x="50800" y="4091482"/>
                  </a:lnTo>
                  <a:close/>
                </a:path>
                <a:path w="7390765" h="4666615">
                  <a:moveTo>
                    <a:pt x="50800" y="3989832"/>
                  </a:moveTo>
                  <a:lnTo>
                    <a:pt x="48806" y="3979900"/>
                  </a:lnTo>
                  <a:lnTo>
                    <a:pt x="43357" y="3971823"/>
                  </a:lnTo>
                  <a:lnTo>
                    <a:pt x="35293" y="3966387"/>
                  </a:lnTo>
                  <a:lnTo>
                    <a:pt x="25400" y="3964381"/>
                  </a:lnTo>
                  <a:lnTo>
                    <a:pt x="15506" y="3966387"/>
                  </a:lnTo>
                  <a:lnTo>
                    <a:pt x="7442" y="3971823"/>
                  </a:lnTo>
                  <a:lnTo>
                    <a:pt x="1993" y="3979900"/>
                  </a:lnTo>
                  <a:lnTo>
                    <a:pt x="0" y="3989781"/>
                  </a:lnTo>
                  <a:lnTo>
                    <a:pt x="1993" y="3999725"/>
                  </a:lnTo>
                  <a:lnTo>
                    <a:pt x="7442" y="4007802"/>
                  </a:lnTo>
                  <a:lnTo>
                    <a:pt x="15506" y="4013238"/>
                  </a:lnTo>
                  <a:lnTo>
                    <a:pt x="25400" y="4015232"/>
                  </a:lnTo>
                  <a:lnTo>
                    <a:pt x="35293" y="4013238"/>
                  </a:lnTo>
                  <a:lnTo>
                    <a:pt x="43357" y="4007802"/>
                  </a:lnTo>
                  <a:lnTo>
                    <a:pt x="48806" y="3999725"/>
                  </a:lnTo>
                  <a:lnTo>
                    <a:pt x="50800" y="3989832"/>
                  </a:lnTo>
                  <a:close/>
                </a:path>
                <a:path w="7390765" h="4666615">
                  <a:moveTo>
                    <a:pt x="50800" y="3888181"/>
                  </a:moveTo>
                  <a:lnTo>
                    <a:pt x="48806" y="3878249"/>
                  </a:lnTo>
                  <a:lnTo>
                    <a:pt x="43357" y="3870172"/>
                  </a:lnTo>
                  <a:lnTo>
                    <a:pt x="35293" y="3864737"/>
                  </a:lnTo>
                  <a:lnTo>
                    <a:pt x="25400" y="3862730"/>
                  </a:lnTo>
                  <a:lnTo>
                    <a:pt x="15506" y="3864737"/>
                  </a:lnTo>
                  <a:lnTo>
                    <a:pt x="7442" y="3870172"/>
                  </a:lnTo>
                  <a:lnTo>
                    <a:pt x="1993" y="3878249"/>
                  </a:lnTo>
                  <a:lnTo>
                    <a:pt x="0" y="3888130"/>
                  </a:lnTo>
                  <a:lnTo>
                    <a:pt x="1993" y="3898074"/>
                  </a:lnTo>
                  <a:lnTo>
                    <a:pt x="7442" y="3906151"/>
                  </a:lnTo>
                  <a:lnTo>
                    <a:pt x="15506" y="3911587"/>
                  </a:lnTo>
                  <a:lnTo>
                    <a:pt x="25400" y="3913581"/>
                  </a:lnTo>
                  <a:lnTo>
                    <a:pt x="35293" y="3911587"/>
                  </a:lnTo>
                  <a:lnTo>
                    <a:pt x="43357" y="3906151"/>
                  </a:lnTo>
                  <a:lnTo>
                    <a:pt x="48806" y="3898074"/>
                  </a:lnTo>
                  <a:lnTo>
                    <a:pt x="50800" y="3888181"/>
                  </a:lnTo>
                  <a:close/>
                </a:path>
                <a:path w="7390765" h="4666615">
                  <a:moveTo>
                    <a:pt x="50800" y="3786530"/>
                  </a:moveTo>
                  <a:lnTo>
                    <a:pt x="48806" y="3776599"/>
                  </a:lnTo>
                  <a:lnTo>
                    <a:pt x="43357" y="3768521"/>
                  </a:lnTo>
                  <a:lnTo>
                    <a:pt x="35293" y="3763086"/>
                  </a:lnTo>
                  <a:lnTo>
                    <a:pt x="25400" y="3761079"/>
                  </a:lnTo>
                  <a:lnTo>
                    <a:pt x="15506" y="3763086"/>
                  </a:lnTo>
                  <a:lnTo>
                    <a:pt x="7442" y="3768521"/>
                  </a:lnTo>
                  <a:lnTo>
                    <a:pt x="1993" y="3776599"/>
                  </a:lnTo>
                  <a:lnTo>
                    <a:pt x="0" y="3786479"/>
                  </a:lnTo>
                  <a:lnTo>
                    <a:pt x="1993" y="3796423"/>
                  </a:lnTo>
                  <a:lnTo>
                    <a:pt x="7442" y="3804501"/>
                  </a:lnTo>
                  <a:lnTo>
                    <a:pt x="15506" y="3809936"/>
                  </a:lnTo>
                  <a:lnTo>
                    <a:pt x="25400" y="3811930"/>
                  </a:lnTo>
                  <a:lnTo>
                    <a:pt x="35293" y="3809936"/>
                  </a:lnTo>
                  <a:lnTo>
                    <a:pt x="43357" y="3804501"/>
                  </a:lnTo>
                  <a:lnTo>
                    <a:pt x="48806" y="3796423"/>
                  </a:lnTo>
                  <a:lnTo>
                    <a:pt x="50800" y="3786530"/>
                  </a:lnTo>
                  <a:close/>
                </a:path>
                <a:path w="7390765" h="4666615">
                  <a:moveTo>
                    <a:pt x="50800" y="3684879"/>
                  </a:moveTo>
                  <a:lnTo>
                    <a:pt x="48806" y="3674948"/>
                  </a:lnTo>
                  <a:lnTo>
                    <a:pt x="43357" y="3666871"/>
                  </a:lnTo>
                  <a:lnTo>
                    <a:pt x="35293" y="3661435"/>
                  </a:lnTo>
                  <a:lnTo>
                    <a:pt x="25400" y="3659428"/>
                  </a:lnTo>
                  <a:lnTo>
                    <a:pt x="15506" y="3661435"/>
                  </a:lnTo>
                  <a:lnTo>
                    <a:pt x="7442" y="3666871"/>
                  </a:lnTo>
                  <a:lnTo>
                    <a:pt x="1993" y="3674948"/>
                  </a:lnTo>
                  <a:lnTo>
                    <a:pt x="0" y="3684828"/>
                  </a:lnTo>
                  <a:lnTo>
                    <a:pt x="1993" y="3694773"/>
                  </a:lnTo>
                  <a:lnTo>
                    <a:pt x="7442" y="3702850"/>
                  </a:lnTo>
                  <a:lnTo>
                    <a:pt x="15506" y="3708285"/>
                  </a:lnTo>
                  <a:lnTo>
                    <a:pt x="25400" y="3710279"/>
                  </a:lnTo>
                  <a:lnTo>
                    <a:pt x="35293" y="3708285"/>
                  </a:lnTo>
                  <a:lnTo>
                    <a:pt x="43357" y="3702850"/>
                  </a:lnTo>
                  <a:lnTo>
                    <a:pt x="48806" y="3694773"/>
                  </a:lnTo>
                  <a:lnTo>
                    <a:pt x="50800" y="3684879"/>
                  </a:lnTo>
                  <a:close/>
                </a:path>
                <a:path w="7390765" h="4666615">
                  <a:moveTo>
                    <a:pt x="50800" y="3583228"/>
                  </a:moveTo>
                  <a:lnTo>
                    <a:pt x="48806" y="3573297"/>
                  </a:lnTo>
                  <a:lnTo>
                    <a:pt x="43357" y="3565220"/>
                  </a:lnTo>
                  <a:lnTo>
                    <a:pt x="35293" y="3559784"/>
                  </a:lnTo>
                  <a:lnTo>
                    <a:pt x="25400" y="3557778"/>
                  </a:lnTo>
                  <a:lnTo>
                    <a:pt x="15506" y="3559784"/>
                  </a:lnTo>
                  <a:lnTo>
                    <a:pt x="7442" y="3565220"/>
                  </a:lnTo>
                  <a:lnTo>
                    <a:pt x="1993" y="3573297"/>
                  </a:lnTo>
                  <a:lnTo>
                    <a:pt x="0" y="3583178"/>
                  </a:lnTo>
                  <a:lnTo>
                    <a:pt x="1993" y="3593122"/>
                  </a:lnTo>
                  <a:lnTo>
                    <a:pt x="7442" y="3601199"/>
                  </a:lnTo>
                  <a:lnTo>
                    <a:pt x="15506" y="3606635"/>
                  </a:lnTo>
                  <a:lnTo>
                    <a:pt x="25400" y="3608628"/>
                  </a:lnTo>
                  <a:lnTo>
                    <a:pt x="35293" y="3606635"/>
                  </a:lnTo>
                  <a:lnTo>
                    <a:pt x="43357" y="3601199"/>
                  </a:lnTo>
                  <a:lnTo>
                    <a:pt x="48806" y="3593122"/>
                  </a:lnTo>
                  <a:lnTo>
                    <a:pt x="50800" y="3583228"/>
                  </a:lnTo>
                  <a:close/>
                </a:path>
                <a:path w="7390765" h="4666615">
                  <a:moveTo>
                    <a:pt x="50800" y="3481578"/>
                  </a:moveTo>
                  <a:lnTo>
                    <a:pt x="48806" y="3471646"/>
                  </a:lnTo>
                  <a:lnTo>
                    <a:pt x="43357" y="3463569"/>
                  </a:lnTo>
                  <a:lnTo>
                    <a:pt x="35293" y="3458133"/>
                  </a:lnTo>
                  <a:lnTo>
                    <a:pt x="25400" y="3456127"/>
                  </a:lnTo>
                  <a:lnTo>
                    <a:pt x="15506" y="3458133"/>
                  </a:lnTo>
                  <a:lnTo>
                    <a:pt x="7442" y="3463569"/>
                  </a:lnTo>
                  <a:lnTo>
                    <a:pt x="1993" y="3471646"/>
                  </a:lnTo>
                  <a:lnTo>
                    <a:pt x="0" y="3481527"/>
                  </a:lnTo>
                  <a:lnTo>
                    <a:pt x="1993" y="3491471"/>
                  </a:lnTo>
                  <a:lnTo>
                    <a:pt x="7442" y="3499548"/>
                  </a:lnTo>
                  <a:lnTo>
                    <a:pt x="15506" y="3504984"/>
                  </a:lnTo>
                  <a:lnTo>
                    <a:pt x="25400" y="3506978"/>
                  </a:lnTo>
                  <a:lnTo>
                    <a:pt x="35293" y="3504984"/>
                  </a:lnTo>
                  <a:lnTo>
                    <a:pt x="43357" y="3499548"/>
                  </a:lnTo>
                  <a:lnTo>
                    <a:pt x="48806" y="3491471"/>
                  </a:lnTo>
                  <a:lnTo>
                    <a:pt x="50800" y="3481578"/>
                  </a:lnTo>
                  <a:close/>
                </a:path>
                <a:path w="7390765" h="4666615">
                  <a:moveTo>
                    <a:pt x="50800" y="3379927"/>
                  </a:moveTo>
                  <a:lnTo>
                    <a:pt x="48806" y="3369995"/>
                  </a:lnTo>
                  <a:lnTo>
                    <a:pt x="43357" y="3361918"/>
                  </a:lnTo>
                  <a:lnTo>
                    <a:pt x="35293" y="3356483"/>
                  </a:lnTo>
                  <a:lnTo>
                    <a:pt x="25400" y="3354476"/>
                  </a:lnTo>
                  <a:lnTo>
                    <a:pt x="15506" y="3356483"/>
                  </a:lnTo>
                  <a:lnTo>
                    <a:pt x="7442" y="3361918"/>
                  </a:lnTo>
                  <a:lnTo>
                    <a:pt x="1993" y="3369995"/>
                  </a:lnTo>
                  <a:lnTo>
                    <a:pt x="0" y="3379876"/>
                  </a:lnTo>
                  <a:lnTo>
                    <a:pt x="1993" y="3389820"/>
                  </a:lnTo>
                  <a:lnTo>
                    <a:pt x="7442" y="3397897"/>
                  </a:lnTo>
                  <a:lnTo>
                    <a:pt x="15506" y="3403333"/>
                  </a:lnTo>
                  <a:lnTo>
                    <a:pt x="25400" y="3405327"/>
                  </a:lnTo>
                  <a:lnTo>
                    <a:pt x="35293" y="3403333"/>
                  </a:lnTo>
                  <a:lnTo>
                    <a:pt x="43357" y="3397897"/>
                  </a:lnTo>
                  <a:lnTo>
                    <a:pt x="48806" y="3389820"/>
                  </a:lnTo>
                  <a:lnTo>
                    <a:pt x="50800" y="3379927"/>
                  </a:lnTo>
                  <a:close/>
                </a:path>
                <a:path w="7390765" h="4666615">
                  <a:moveTo>
                    <a:pt x="50800" y="3278276"/>
                  </a:moveTo>
                  <a:lnTo>
                    <a:pt x="48806" y="3268345"/>
                  </a:lnTo>
                  <a:lnTo>
                    <a:pt x="43357" y="3260267"/>
                  </a:lnTo>
                  <a:lnTo>
                    <a:pt x="35293" y="3254832"/>
                  </a:lnTo>
                  <a:lnTo>
                    <a:pt x="25400" y="3252825"/>
                  </a:lnTo>
                  <a:lnTo>
                    <a:pt x="15506" y="3254832"/>
                  </a:lnTo>
                  <a:lnTo>
                    <a:pt x="7442" y="3260267"/>
                  </a:lnTo>
                  <a:lnTo>
                    <a:pt x="1993" y="3268345"/>
                  </a:lnTo>
                  <a:lnTo>
                    <a:pt x="0" y="3278225"/>
                  </a:lnTo>
                  <a:lnTo>
                    <a:pt x="1993" y="3288169"/>
                  </a:lnTo>
                  <a:lnTo>
                    <a:pt x="7442" y="3296247"/>
                  </a:lnTo>
                  <a:lnTo>
                    <a:pt x="15506" y="3301682"/>
                  </a:lnTo>
                  <a:lnTo>
                    <a:pt x="25400" y="3303676"/>
                  </a:lnTo>
                  <a:lnTo>
                    <a:pt x="35293" y="3301682"/>
                  </a:lnTo>
                  <a:lnTo>
                    <a:pt x="43357" y="3296247"/>
                  </a:lnTo>
                  <a:lnTo>
                    <a:pt x="48806" y="3288169"/>
                  </a:lnTo>
                  <a:lnTo>
                    <a:pt x="50800" y="3278276"/>
                  </a:lnTo>
                  <a:close/>
                </a:path>
                <a:path w="7390765" h="4666615">
                  <a:moveTo>
                    <a:pt x="50800" y="3176625"/>
                  </a:moveTo>
                  <a:lnTo>
                    <a:pt x="48806" y="3166694"/>
                  </a:lnTo>
                  <a:lnTo>
                    <a:pt x="43357" y="3158617"/>
                  </a:lnTo>
                  <a:lnTo>
                    <a:pt x="35293" y="3153181"/>
                  </a:lnTo>
                  <a:lnTo>
                    <a:pt x="25400" y="3151174"/>
                  </a:lnTo>
                  <a:lnTo>
                    <a:pt x="15506" y="3153181"/>
                  </a:lnTo>
                  <a:lnTo>
                    <a:pt x="7442" y="3158617"/>
                  </a:lnTo>
                  <a:lnTo>
                    <a:pt x="1993" y="3166694"/>
                  </a:lnTo>
                  <a:lnTo>
                    <a:pt x="0" y="3176574"/>
                  </a:lnTo>
                  <a:lnTo>
                    <a:pt x="1993" y="3186519"/>
                  </a:lnTo>
                  <a:lnTo>
                    <a:pt x="7442" y="3194596"/>
                  </a:lnTo>
                  <a:lnTo>
                    <a:pt x="15506" y="3200031"/>
                  </a:lnTo>
                  <a:lnTo>
                    <a:pt x="25400" y="3202025"/>
                  </a:lnTo>
                  <a:lnTo>
                    <a:pt x="35293" y="3200031"/>
                  </a:lnTo>
                  <a:lnTo>
                    <a:pt x="43357" y="3194596"/>
                  </a:lnTo>
                  <a:lnTo>
                    <a:pt x="48806" y="3186519"/>
                  </a:lnTo>
                  <a:lnTo>
                    <a:pt x="50800" y="3176625"/>
                  </a:lnTo>
                  <a:close/>
                </a:path>
                <a:path w="7390765" h="4666615">
                  <a:moveTo>
                    <a:pt x="50800" y="3074974"/>
                  </a:moveTo>
                  <a:lnTo>
                    <a:pt x="48806" y="3065043"/>
                  </a:lnTo>
                  <a:lnTo>
                    <a:pt x="43357" y="3056966"/>
                  </a:lnTo>
                  <a:lnTo>
                    <a:pt x="35293" y="3051530"/>
                  </a:lnTo>
                  <a:lnTo>
                    <a:pt x="25400" y="3049524"/>
                  </a:lnTo>
                  <a:lnTo>
                    <a:pt x="15506" y="3051530"/>
                  </a:lnTo>
                  <a:lnTo>
                    <a:pt x="7442" y="3056966"/>
                  </a:lnTo>
                  <a:lnTo>
                    <a:pt x="1993" y="3065043"/>
                  </a:lnTo>
                  <a:lnTo>
                    <a:pt x="0" y="3074924"/>
                  </a:lnTo>
                  <a:lnTo>
                    <a:pt x="1993" y="3084868"/>
                  </a:lnTo>
                  <a:lnTo>
                    <a:pt x="7442" y="3092945"/>
                  </a:lnTo>
                  <a:lnTo>
                    <a:pt x="15506" y="3098381"/>
                  </a:lnTo>
                  <a:lnTo>
                    <a:pt x="25400" y="3100374"/>
                  </a:lnTo>
                  <a:lnTo>
                    <a:pt x="35293" y="3098381"/>
                  </a:lnTo>
                  <a:lnTo>
                    <a:pt x="43357" y="3092945"/>
                  </a:lnTo>
                  <a:lnTo>
                    <a:pt x="48806" y="3084868"/>
                  </a:lnTo>
                  <a:lnTo>
                    <a:pt x="50800" y="3074974"/>
                  </a:lnTo>
                  <a:close/>
                </a:path>
                <a:path w="7390765" h="4666615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93" y="2949879"/>
                  </a:lnTo>
                  <a:lnTo>
                    <a:pt x="25400" y="2947873"/>
                  </a:lnTo>
                  <a:lnTo>
                    <a:pt x="15506" y="2949879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94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93" y="2996730"/>
                  </a:lnTo>
                  <a:lnTo>
                    <a:pt x="43357" y="2991294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7390765" h="4666615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93" y="2848229"/>
                  </a:lnTo>
                  <a:lnTo>
                    <a:pt x="25400" y="2846222"/>
                  </a:lnTo>
                  <a:lnTo>
                    <a:pt x="15506" y="2848229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43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93" y="2895079"/>
                  </a:lnTo>
                  <a:lnTo>
                    <a:pt x="43357" y="2889643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7390765" h="4666615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93" y="2746578"/>
                  </a:lnTo>
                  <a:lnTo>
                    <a:pt x="25400" y="2744571"/>
                  </a:lnTo>
                  <a:lnTo>
                    <a:pt x="15506" y="2746578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93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7390765" h="4666615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93" y="2644927"/>
                  </a:lnTo>
                  <a:lnTo>
                    <a:pt x="25400" y="2642920"/>
                  </a:lnTo>
                  <a:lnTo>
                    <a:pt x="15506" y="2644927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93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7390765" h="4666615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93" y="2543276"/>
                  </a:lnTo>
                  <a:lnTo>
                    <a:pt x="25400" y="2541270"/>
                  </a:lnTo>
                  <a:lnTo>
                    <a:pt x="15506" y="2543276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93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7390765" h="4666615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93" y="2441625"/>
                  </a:lnTo>
                  <a:lnTo>
                    <a:pt x="25400" y="2439619"/>
                  </a:lnTo>
                  <a:lnTo>
                    <a:pt x="15506" y="2441625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93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7390765" h="4666615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93" y="2339975"/>
                  </a:lnTo>
                  <a:lnTo>
                    <a:pt x="25400" y="2337968"/>
                  </a:lnTo>
                  <a:lnTo>
                    <a:pt x="15506" y="2339975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93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7390765" h="4666615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93" y="2238324"/>
                  </a:lnTo>
                  <a:lnTo>
                    <a:pt x="25400" y="2236317"/>
                  </a:lnTo>
                  <a:lnTo>
                    <a:pt x="15506" y="2238324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93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7390765" h="4666615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93" y="2136673"/>
                  </a:lnTo>
                  <a:lnTo>
                    <a:pt x="25400" y="2134666"/>
                  </a:lnTo>
                  <a:lnTo>
                    <a:pt x="15506" y="2136673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93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7390765" h="4666615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93" y="2035022"/>
                  </a:lnTo>
                  <a:lnTo>
                    <a:pt x="25400" y="2033016"/>
                  </a:lnTo>
                  <a:lnTo>
                    <a:pt x="15506" y="2035022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93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7390765" h="4666615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93" y="1933371"/>
                  </a:lnTo>
                  <a:lnTo>
                    <a:pt x="25400" y="1931365"/>
                  </a:lnTo>
                  <a:lnTo>
                    <a:pt x="15506" y="1933371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93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7390765" h="4666615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93" y="1831721"/>
                  </a:lnTo>
                  <a:lnTo>
                    <a:pt x="25400" y="1829714"/>
                  </a:lnTo>
                  <a:lnTo>
                    <a:pt x="15506" y="1831721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93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7390765" h="4666615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93" y="1730070"/>
                  </a:lnTo>
                  <a:lnTo>
                    <a:pt x="25400" y="1728063"/>
                  </a:lnTo>
                  <a:lnTo>
                    <a:pt x="15506" y="1730070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93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7390765" h="4666615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93" y="1628419"/>
                  </a:lnTo>
                  <a:lnTo>
                    <a:pt x="25400" y="1626412"/>
                  </a:lnTo>
                  <a:lnTo>
                    <a:pt x="15506" y="1628419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93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7390765" h="4666615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93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93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7390765" h="4666615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93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93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7390765" h="4666615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93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93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7390765" h="4666615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93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93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7390765" h="4666615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93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93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7390765" h="4666615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93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93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7390765" h="4666615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93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93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7390765" h="4666615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93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93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7390765" h="4666615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93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93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7390765" h="4666615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93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93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7390765" h="4666615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93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93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7390765" h="4666615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93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93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7390765" h="4666615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93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93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7390765" h="4666615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93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93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7390765" h="4666615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93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93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7390765" h="4666615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93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93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7390765" h="4666615">
                  <a:moveTo>
                    <a:pt x="60363" y="4590173"/>
                  </a:moveTo>
                  <a:lnTo>
                    <a:pt x="58369" y="4580293"/>
                  </a:lnTo>
                  <a:lnTo>
                    <a:pt x="52933" y="4572216"/>
                  </a:lnTo>
                  <a:lnTo>
                    <a:pt x="44856" y="4566767"/>
                  </a:lnTo>
                  <a:lnTo>
                    <a:pt x="34963" y="4564773"/>
                  </a:lnTo>
                  <a:lnTo>
                    <a:pt x="25031" y="4566767"/>
                  </a:lnTo>
                  <a:lnTo>
                    <a:pt x="16954" y="4572216"/>
                  </a:lnTo>
                  <a:lnTo>
                    <a:pt x="11506" y="4580293"/>
                  </a:lnTo>
                  <a:lnTo>
                    <a:pt x="9512" y="4590173"/>
                  </a:lnTo>
                  <a:lnTo>
                    <a:pt x="11506" y="4600067"/>
                  </a:lnTo>
                  <a:lnTo>
                    <a:pt x="16954" y="4608131"/>
                  </a:lnTo>
                  <a:lnTo>
                    <a:pt x="25031" y="4613580"/>
                  </a:lnTo>
                  <a:lnTo>
                    <a:pt x="34912" y="4615573"/>
                  </a:lnTo>
                  <a:lnTo>
                    <a:pt x="44856" y="4613580"/>
                  </a:lnTo>
                  <a:lnTo>
                    <a:pt x="52933" y="4608131"/>
                  </a:lnTo>
                  <a:lnTo>
                    <a:pt x="58369" y="4600067"/>
                  </a:lnTo>
                  <a:lnTo>
                    <a:pt x="60363" y="4590173"/>
                  </a:lnTo>
                  <a:close/>
                </a:path>
                <a:path w="7390765" h="4666615">
                  <a:moveTo>
                    <a:pt x="162013" y="4590173"/>
                  </a:moveTo>
                  <a:lnTo>
                    <a:pt x="160020" y="4580293"/>
                  </a:lnTo>
                  <a:lnTo>
                    <a:pt x="154584" y="4572216"/>
                  </a:lnTo>
                  <a:lnTo>
                    <a:pt x="146507" y="4566767"/>
                  </a:lnTo>
                  <a:lnTo>
                    <a:pt x="136613" y="4564773"/>
                  </a:lnTo>
                  <a:lnTo>
                    <a:pt x="126682" y="4566767"/>
                  </a:lnTo>
                  <a:lnTo>
                    <a:pt x="118605" y="4572216"/>
                  </a:lnTo>
                  <a:lnTo>
                    <a:pt x="113157" y="4580293"/>
                  </a:lnTo>
                  <a:lnTo>
                    <a:pt x="111163" y="4590173"/>
                  </a:lnTo>
                  <a:lnTo>
                    <a:pt x="113157" y="4600067"/>
                  </a:lnTo>
                  <a:lnTo>
                    <a:pt x="118605" y="4608131"/>
                  </a:lnTo>
                  <a:lnTo>
                    <a:pt x="126682" y="4613580"/>
                  </a:lnTo>
                  <a:lnTo>
                    <a:pt x="136563" y="4615573"/>
                  </a:lnTo>
                  <a:lnTo>
                    <a:pt x="146507" y="4613580"/>
                  </a:lnTo>
                  <a:lnTo>
                    <a:pt x="154584" y="4608131"/>
                  </a:lnTo>
                  <a:lnTo>
                    <a:pt x="160020" y="4600067"/>
                  </a:lnTo>
                  <a:lnTo>
                    <a:pt x="162013" y="4590173"/>
                  </a:lnTo>
                  <a:close/>
                </a:path>
                <a:path w="7390765" h="4666615">
                  <a:moveTo>
                    <a:pt x="263664" y="4590173"/>
                  </a:moveTo>
                  <a:lnTo>
                    <a:pt x="261670" y="4580293"/>
                  </a:lnTo>
                  <a:lnTo>
                    <a:pt x="256235" y="4572216"/>
                  </a:lnTo>
                  <a:lnTo>
                    <a:pt x="248158" y="4566767"/>
                  </a:lnTo>
                  <a:lnTo>
                    <a:pt x="238264" y="4564773"/>
                  </a:lnTo>
                  <a:lnTo>
                    <a:pt x="228333" y="4566767"/>
                  </a:lnTo>
                  <a:lnTo>
                    <a:pt x="220256" y="4572216"/>
                  </a:lnTo>
                  <a:lnTo>
                    <a:pt x="214807" y="4580293"/>
                  </a:lnTo>
                  <a:lnTo>
                    <a:pt x="212813" y="4590173"/>
                  </a:lnTo>
                  <a:lnTo>
                    <a:pt x="214807" y="4600067"/>
                  </a:lnTo>
                  <a:lnTo>
                    <a:pt x="220256" y="4608131"/>
                  </a:lnTo>
                  <a:lnTo>
                    <a:pt x="228333" y="4613580"/>
                  </a:lnTo>
                  <a:lnTo>
                    <a:pt x="238213" y="4615573"/>
                  </a:lnTo>
                  <a:lnTo>
                    <a:pt x="248158" y="4613580"/>
                  </a:lnTo>
                  <a:lnTo>
                    <a:pt x="256235" y="4608131"/>
                  </a:lnTo>
                  <a:lnTo>
                    <a:pt x="261670" y="4600067"/>
                  </a:lnTo>
                  <a:lnTo>
                    <a:pt x="263664" y="4590173"/>
                  </a:lnTo>
                  <a:close/>
                </a:path>
                <a:path w="7390765" h="4666615">
                  <a:moveTo>
                    <a:pt x="365315" y="4590173"/>
                  </a:moveTo>
                  <a:lnTo>
                    <a:pt x="363321" y="4580293"/>
                  </a:lnTo>
                  <a:lnTo>
                    <a:pt x="357886" y="4572216"/>
                  </a:lnTo>
                  <a:lnTo>
                    <a:pt x="349808" y="4566767"/>
                  </a:lnTo>
                  <a:lnTo>
                    <a:pt x="339915" y="4564773"/>
                  </a:lnTo>
                  <a:lnTo>
                    <a:pt x="329984" y="4566767"/>
                  </a:lnTo>
                  <a:lnTo>
                    <a:pt x="321906" y="4572216"/>
                  </a:lnTo>
                  <a:lnTo>
                    <a:pt x="316458" y="4580293"/>
                  </a:lnTo>
                  <a:lnTo>
                    <a:pt x="314464" y="4590173"/>
                  </a:lnTo>
                  <a:lnTo>
                    <a:pt x="316458" y="4600067"/>
                  </a:lnTo>
                  <a:lnTo>
                    <a:pt x="321906" y="4608131"/>
                  </a:lnTo>
                  <a:lnTo>
                    <a:pt x="329984" y="4613580"/>
                  </a:lnTo>
                  <a:lnTo>
                    <a:pt x="339864" y="4615573"/>
                  </a:lnTo>
                  <a:lnTo>
                    <a:pt x="349808" y="4613580"/>
                  </a:lnTo>
                  <a:lnTo>
                    <a:pt x="357886" y="4608131"/>
                  </a:lnTo>
                  <a:lnTo>
                    <a:pt x="363321" y="4600067"/>
                  </a:lnTo>
                  <a:lnTo>
                    <a:pt x="365315" y="4590173"/>
                  </a:lnTo>
                  <a:close/>
                </a:path>
                <a:path w="7390765" h="4666615">
                  <a:moveTo>
                    <a:pt x="466966" y="4590173"/>
                  </a:moveTo>
                  <a:lnTo>
                    <a:pt x="464972" y="4580293"/>
                  </a:lnTo>
                  <a:lnTo>
                    <a:pt x="459536" y="4572216"/>
                  </a:lnTo>
                  <a:lnTo>
                    <a:pt x="451459" y="4566767"/>
                  </a:lnTo>
                  <a:lnTo>
                    <a:pt x="441566" y="4564773"/>
                  </a:lnTo>
                  <a:lnTo>
                    <a:pt x="431634" y="4566767"/>
                  </a:lnTo>
                  <a:lnTo>
                    <a:pt x="423557" y="4572216"/>
                  </a:lnTo>
                  <a:lnTo>
                    <a:pt x="418109" y="4580293"/>
                  </a:lnTo>
                  <a:lnTo>
                    <a:pt x="416115" y="4590173"/>
                  </a:lnTo>
                  <a:lnTo>
                    <a:pt x="418109" y="4600067"/>
                  </a:lnTo>
                  <a:lnTo>
                    <a:pt x="423557" y="4608131"/>
                  </a:lnTo>
                  <a:lnTo>
                    <a:pt x="431634" y="4613580"/>
                  </a:lnTo>
                  <a:lnTo>
                    <a:pt x="441515" y="4615573"/>
                  </a:lnTo>
                  <a:lnTo>
                    <a:pt x="451459" y="4613580"/>
                  </a:lnTo>
                  <a:lnTo>
                    <a:pt x="459536" y="4608131"/>
                  </a:lnTo>
                  <a:lnTo>
                    <a:pt x="464972" y="4600067"/>
                  </a:lnTo>
                  <a:lnTo>
                    <a:pt x="466966" y="4590173"/>
                  </a:lnTo>
                  <a:close/>
                </a:path>
                <a:path w="7390765" h="4666615">
                  <a:moveTo>
                    <a:pt x="568617" y="4590173"/>
                  </a:moveTo>
                  <a:lnTo>
                    <a:pt x="566623" y="4580293"/>
                  </a:lnTo>
                  <a:lnTo>
                    <a:pt x="561187" y="4572216"/>
                  </a:lnTo>
                  <a:lnTo>
                    <a:pt x="553110" y="4566767"/>
                  </a:lnTo>
                  <a:lnTo>
                    <a:pt x="543217" y="4564773"/>
                  </a:lnTo>
                  <a:lnTo>
                    <a:pt x="533285" y="4566767"/>
                  </a:lnTo>
                  <a:lnTo>
                    <a:pt x="525208" y="4572216"/>
                  </a:lnTo>
                  <a:lnTo>
                    <a:pt x="519760" y="4580293"/>
                  </a:lnTo>
                  <a:lnTo>
                    <a:pt x="517766" y="4590173"/>
                  </a:lnTo>
                  <a:lnTo>
                    <a:pt x="519760" y="4600067"/>
                  </a:lnTo>
                  <a:lnTo>
                    <a:pt x="525208" y="4608131"/>
                  </a:lnTo>
                  <a:lnTo>
                    <a:pt x="533285" y="4613580"/>
                  </a:lnTo>
                  <a:lnTo>
                    <a:pt x="543166" y="4615573"/>
                  </a:lnTo>
                  <a:lnTo>
                    <a:pt x="553110" y="4613580"/>
                  </a:lnTo>
                  <a:lnTo>
                    <a:pt x="561187" y="4608131"/>
                  </a:lnTo>
                  <a:lnTo>
                    <a:pt x="566623" y="4600067"/>
                  </a:lnTo>
                  <a:lnTo>
                    <a:pt x="568617" y="4590173"/>
                  </a:lnTo>
                  <a:close/>
                </a:path>
                <a:path w="7390765" h="4666615">
                  <a:moveTo>
                    <a:pt x="670267" y="4590173"/>
                  </a:moveTo>
                  <a:lnTo>
                    <a:pt x="668274" y="4580293"/>
                  </a:lnTo>
                  <a:lnTo>
                    <a:pt x="662838" y="4572216"/>
                  </a:lnTo>
                  <a:lnTo>
                    <a:pt x="654761" y="4566767"/>
                  </a:lnTo>
                  <a:lnTo>
                    <a:pt x="644867" y="4564773"/>
                  </a:lnTo>
                  <a:lnTo>
                    <a:pt x="634936" y="4566767"/>
                  </a:lnTo>
                  <a:lnTo>
                    <a:pt x="626859" y="4572216"/>
                  </a:lnTo>
                  <a:lnTo>
                    <a:pt x="621411" y="4580293"/>
                  </a:lnTo>
                  <a:lnTo>
                    <a:pt x="619417" y="4590173"/>
                  </a:lnTo>
                  <a:lnTo>
                    <a:pt x="621411" y="4600067"/>
                  </a:lnTo>
                  <a:lnTo>
                    <a:pt x="626859" y="4608131"/>
                  </a:lnTo>
                  <a:lnTo>
                    <a:pt x="634936" y="4613580"/>
                  </a:lnTo>
                  <a:lnTo>
                    <a:pt x="644817" y="4615573"/>
                  </a:lnTo>
                  <a:lnTo>
                    <a:pt x="654761" y="4613580"/>
                  </a:lnTo>
                  <a:lnTo>
                    <a:pt x="662838" y="4608131"/>
                  </a:lnTo>
                  <a:lnTo>
                    <a:pt x="668274" y="4600067"/>
                  </a:lnTo>
                  <a:lnTo>
                    <a:pt x="670267" y="4590173"/>
                  </a:lnTo>
                  <a:close/>
                </a:path>
                <a:path w="7390765" h="4666615">
                  <a:moveTo>
                    <a:pt x="771918" y="4590173"/>
                  </a:moveTo>
                  <a:lnTo>
                    <a:pt x="769924" y="4580293"/>
                  </a:lnTo>
                  <a:lnTo>
                    <a:pt x="764489" y="4572216"/>
                  </a:lnTo>
                  <a:lnTo>
                    <a:pt x="756412" y="4566767"/>
                  </a:lnTo>
                  <a:lnTo>
                    <a:pt x="746518" y="4564773"/>
                  </a:lnTo>
                  <a:lnTo>
                    <a:pt x="736587" y="4566767"/>
                  </a:lnTo>
                  <a:lnTo>
                    <a:pt x="728510" y="4572216"/>
                  </a:lnTo>
                  <a:lnTo>
                    <a:pt x="723061" y="4580293"/>
                  </a:lnTo>
                  <a:lnTo>
                    <a:pt x="721067" y="4590173"/>
                  </a:lnTo>
                  <a:lnTo>
                    <a:pt x="723061" y="4600067"/>
                  </a:lnTo>
                  <a:lnTo>
                    <a:pt x="728510" y="4608131"/>
                  </a:lnTo>
                  <a:lnTo>
                    <a:pt x="736587" y="4613580"/>
                  </a:lnTo>
                  <a:lnTo>
                    <a:pt x="746467" y="4615573"/>
                  </a:lnTo>
                  <a:lnTo>
                    <a:pt x="756412" y="4613580"/>
                  </a:lnTo>
                  <a:lnTo>
                    <a:pt x="764489" y="4608131"/>
                  </a:lnTo>
                  <a:lnTo>
                    <a:pt x="769924" y="4600067"/>
                  </a:lnTo>
                  <a:lnTo>
                    <a:pt x="771918" y="4590173"/>
                  </a:lnTo>
                  <a:close/>
                </a:path>
                <a:path w="7390765" h="4666615">
                  <a:moveTo>
                    <a:pt x="873569" y="4590173"/>
                  </a:moveTo>
                  <a:lnTo>
                    <a:pt x="871575" y="4580293"/>
                  </a:lnTo>
                  <a:lnTo>
                    <a:pt x="866140" y="4572216"/>
                  </a:lnTo>
                  <a:lnTo>
                    <a:pt x="858062" y="4566767"/>
                  </a:lnTo>
                  <a:lnTo>
                    <a:pt x="848169" y="4564773"/>
                  </a:lnTo>
                  <a:lnTo>
                    <a:pt x="838238" y="4566767"/>
                  </a:lnTo>
                  <a:lnTo>
                    <a:pt x="830160" y="4572216"/>
                  </a:lnTo>
                  <a:lnTo>
                    <a:pt x="824712" y="4580293"/>
                  </a:lnTo>
                  <a:lnTo>
                    <a:pt x="822718" y="4590173"/>
                  </a:lnTo>
                  <a:lnTo>
                    <a:pt x="824712" y="4600067"/>
                  </a:lnTo>
                  <a:lnTo>
                    <a:pt x="830160" y="4608131"/>
                  </a:lnTo>
                  <a:lnTo>
                    <a:pt x="838238" y="4613580"/>
                  </a:lnTo>
                  <a:lnTo>
                    <a:pt x="848118" y="4615573"/>
                  </a:lnTo>
                  <a:lnTo>
                    <a:pt x="858062" y="4613580"/>
                  </a:lnTo>
                  <a:lnTo>
                    <a:pt x="866140" y="4608131"/>
                  </a:lnTo>
                  <a:lnTo>
                    <a:pt x="871575" y="4600067"/>
                  </a:lnTo>
                  <a:lnTo>
                    <a:pt x="873569" y="4590173"/>
                  </a:lnTo>
                  <a:close/>
                </a:path>
                <a:path w="7390765" h="4666615">
                  <a:moveTo>
                    <a:pt x="975220" y="4590173"/>
                  </a:moveTo>
                  <a:lnTo>
                    <a:pt x="973226" y="4580293"/>
                  </a:lnTo>
                  <a:lnTo>
                    <a:pt x="967790" y="4572216"/>
                  </a:lnTo>
                  <a:lnTo>
                    <a:pt x="959713" y="4566767"/>
                  </a:lnTo>
                  <a:lnTo>
                    <a:pt x="949820" y="4564773"/>
                  </a:lnTo>
                  <a:lnTo>
                    <a:pt x="939888" y="4566767"/>
                  </a:lnTo>
                  <a:lnTo>
                    <a:pt x="931811" y="4572216"/>
                  </a:lnTo>
                  <a:lnTo>
                    <a:pt x="926363" y="4580293"/>
                  </a:lnTo>
                  <a:lnTo>
                    <a:pt x="924369" y="4590173"/>
                  </a:lnTo>
                  <a:lnTo>
                    <a:pt x="926363" y="4600067"/>
                  </a:lnTo>
                  <a:lnTo>
                    <a:pt x="931811" y="4608131"/>
                  </a:lnTo>
                  <a:lnTo>
                    <a:pt x="939888" y="4613580"/>
                  </a:lnTo>
                  <a:lnTo>
                    <a:pt x="949769" y="4615573"/>
                  </a:lnTo>
                  <a:lnTo>
                    <a:pt x="959713" y="4613580"/>
                  </a:lnTo>
                  <a:lnTo>
                    <a:pt x="967790" y="4608131"/>
                  </a:lnTo>
                  <a:lnTo>
                    <a:pt x="973226" y="4600067"/>
                  </a:lnTo>
                  <a:lnTo>
                    <a:pt x="975220" y="4590173"/>
                  </a:lnTo>
                  <a:close/>
                </a:path>
                <a:path w="7390765" h="4666615">
                  <a:moveTo>
                    <a:pt x="1076871" y="4590173"/>
                  </a:moveTo>
                  <a:lnTo>
                    <a:pt x="1074877" y="4580293"/>
                  </a:lnTo>
                  <a:lnTo>
                    <a:pt x="1069441" y="4572216"/>
                  </a:lnTo>
                  <a:lnTo>
                    <a:pt x="1061364" y="4566767"/>
                  </a:lnTo>
                  <a:lnTo>
                    <a:pt x="1051471" y="4564773"/>
                  </a:lnTo>
                  <a:lnTo>
                    <a:pt x="1041539" y="4566767"/>
                  </a:lnTo>
                  <a:lnTo>
                    <a:pt x="1033462" y="4572216"/>
                  </a:lnTo>
                  <a:lnTo>
                    <a:pt x="1028014" y="4580293"/>
                  </a:lnTo>
                  <a:lnTo>
                    <a:pt x="1026020" y="4590173"/>
                  </a:lnTo>
                  <a:lnTo>
                    <a:pt x="1028014" y="4600067"/>
                  </a:lnTo>
                  <a:lnTo>
                    <a:pt x="1033462" y="4608131"/>
                  </a:lnTo>
                  <a:lnTo>
                    <a:pt x="1041539" y="4613580"/>
                  </a:lnTo>
                  <a:lnTo>
                    <a:pt x="1051420" y="4615573"/>
                  </a:lnTo>
                  <a:lnTo>
                    <a:pt x="1061364" y="4613580"/>
                  </a:lnTo>
                  <a:lnTo>
                    <a:pt x="1069441" y="4608131"/>
                  </a:lnTo>
                  <a:lnTo>
                    <a:pt x="1074877" y="4600067"/>
                  </a:lnTo>
                  <a:lnTo>
                    <a:pt x="1076871" y="4590173"/>
                  </a:lnTo>
                  <a:close/>
                </a:path>
                <a:path w="7390765" h="4666615">
                  <a:moveTo>
                    <a:pt x="1178521" y="4590173"/>
                  </a:moveTo>
                  <a:lnTo>
                    <a:pt x="1176528" y="4580293"/>
                  </a:lnTo>
                  <a:lnTo>
                    <a:pt x="1171092" y="4572216"/>
                  </a:lnTo>
                  <a:lnTo>
                    <a:pt x="1163015" y="4566767"/>
                  </a:lnTo>
                  <a:lnTo>
                    <a:pt x="1153121" y="4564773"/>
                  </a:lnTo>
                  <a:lnTo>
                    <a:pt x="1143190" y="4566767"/>
                  </a:lnTo>
                  <a:lnTo>
                    <a:pt x="1135113" y="4572216"/>
                  </a:lnTo>
                  <a:lnTo>
                    <a:pt x="1129665" y="4580293"/>
                  </a:lnTo>
                  <a:lnTo>
                    <a:pt x="1127671" y="4590173"/>
                  </a:lnTo>
                  <a:lnTo>
                    <a:pt x="1129665" y="4600067"/>
                  </a:lnTo>
                  <a:lnTo>
                    <a:pt x="1135113" y="4608131"/>
                  </a:lnTo>
                  <a:lnTo>
                    <a:pt x="1143190" y="4613580"/>
                  </a:lnTo>
                  <a:lnTo>
                    <a:pt x="1153071" y="4615573"/>
                  </a:lnTo>
                  <a:lnTo>
                    <a:pt x="1163015" y="4613580"/>
                  </a:lnTo>
                  <a:lnTo>
                    <a:pt x="1171092" y="4608131"/>
                  </a:lnTo>
                  <a:lnTo>
                    <a:pt x="1176528" y="4600067"/>
                  </a:lnTo>
                  <a:lnTo>
                    <a:pt x="1178521" y="4590173"/>
                  </a:lnTo>
                  <a:close/>
                </a:path>
                <a:path w="7390765" h="4666615">
                  <a:moveTo>
                    <a:pt x="1280172" y="4590173"/>
                  </a:moveTo>
                  <a:lnTo>
                    <a:pt x="1278178" y="4580293"/>
                  </a:lnTo>
                  <a:lnTo>
                    <a:pt x="1272743" y="4572216"/>
                  </a:lnTo>
                  <a:lnTo>
                    <a:pt x="1264666" y="4566767"/>
                  </a:lnTo>
                  <a:lnTo>
                    <a:pt x="1254772" y="4564773"/>
                  </a:lnTo>
                  <a:lnTo>
                    <a:pt x="1244841" y="4566767"/>
                  </a:lnTo>
                  <a:lnTo>
                    <a:pt x="1236764" y="4572216"/>
                  </a:lnTo>
                  <a:lnTo>
                    <a:pt x="1231315" y="4580293"/>
                  </a:lnTo>
                  <a:lnTo>
                    <a:pt x="1229321" y="4590173"/>
                  </a:lnTo>
                  <a:lnTo>
                    <a:pt x="1231315" y="4600067"/>
                  </a:lnTo>
                  <a:lnTo>
                    <a:pt x="1236764" y="4608131"/>
                  </a:lnTo>
                  <a:lnTo>
                    <a:pt x="1244841" y="4613580"/>
                  </a:lnTo>
                  <a:lnTo>
                    <a:pt x="1254721" y="4615573"/>
                  </a:lnTo>
                  <a:lnTo>
                    <a:pt x="1264666" y="4613580"/>
                  </a:lnTo>
                  <a:lnTo>
                    <a:pt x="1272743" y="4608131"/>
                  </a:lnTo>
                  <a:lnTo>
                    <a:pt x="1278178" y="4600067"/>
                  </a:lnTo>
                  <a:lnTo>
                    <a:pt x="1280172" y="4590173"/>
                  </a:lnTo>
                  <a:close/>
                </a:path>
                <a:path w="7390765" h="4666615">
                  <a:moveTo>
                    <a:pt x="1381823" y="4590173"/>
                  </a:moveTo>
                  <a:lnTo>
                    <a:pt x="1379829" y="4580293"/>
                  </a:lnTo>
                  <a:lnTo>
                    <a:pt x="1374394" y="4572216"/>
                  </a:lnTo>
                  <a:lnTo>
                    <a:pt x="1366316" y="4566767"/>
                  </a:lnTo>
                  <a:lnTo>
                    <a:pt x="1356423" y="4564773"/>
                  </a:lnTo>
                  <a:lnTo>
                    <a:pt x="1346492" y="4566767"/>
                  </a:lnTo>
                  <a:lnTo>
                    <a:pt x="1338414" y="4572216"/>
                  </a:lnTo>
                  <a:lnTo>
                    <a:pt x="1332966" y="4580293"/>
                  </a:lnTo>
                  <a:lnTo>
                    <a:pt x="1330972" y="4590173"/>
                  </a:lnTo>
                  <a:lnTo>
                    <a:pt x="1332966" y="4600067"/>
                  </a:lnTo>
                  <a:lnTo>
                    <a:pt x="1338414" y="4608131"/>
                  </a:lnTo>
                  <a:lnTo>
                    <a:pt x="1346492" y="4613580"/>
                  </a:lnTo>
                  <a:lnTo>
                    <a:pt x="1356372" y="4615573"/>
                  </a:lnTo>
                  <a:lnTo>
                    <a:pt x="1366316" y="4613580"/>
                  </a:lnTo>
                  <a:lnTo>
                    <a:pt x="1374394" y="4608131"/>
                  </a:lnTo>
                  <a:lnTo>
                    <a:pt x="1379829" y="4600067"/>
                  </a:lnTo>
                  <a:lnTo>
                    <a:pt x="1381823" y="4590173"/>
                  </a:lnTo>
                  <a:close/>
                </a:path>
                <a:path w="7390765" h="4666615">
                  <a:moveTo>
                    <a:pt x="1483474" y="4590173"/>
                  </a:moveTo>
                  <a:lnTo>
                    <a:pt x="1481480" y="4580293"/>
                  </a:lnTo>
                  <a:lnTo>
                    <a:pt x="1476044" y="4572216"/>
                  </a:lnTo>
                  <a:lnTo>
                    <a:pt x="1467967" y="4566767"/>
                  </a:lnTo>
                  <a:lnTo>
                    <a:pt x="1458074" y="4564773"/>
                  </a:lnTo>
                  <a:lnTo>
                    <a:pt x="1448142" y="4566767"/>
                  </a:lnTo>
                  <a:lnTo>
                    <a:pt x="1440065" y="4572216"/>
                  </a:lnTo>
                  <a:lnTo>
                    <a:pt x="1434617" y="4580293"/>
                  </a:lnTo>
                  <a:lnTo>
                    <a:pt x="1432623" y="4590173"/>
                  </a:lnTo>
                  <a:lnTo>
                    <a:pt x="1434617" y="4600067"/>
                  </a:lnTo>
                  <a:lnTo>
                    <a:pt x="1440065" y="4608131"/>
                  </a:lnTo>
                  <a:lnTo>
                    <a:pt x="1448142" y="4613580"/>
                  </a:lnTo>
                  <a:lnTo>
                    <a:pt x="1458023" y="4615573"/>
                  </a:lnTo>
                  <a:lnTo>
                    <a:pt x="1467967" y="4613580"/>
                  </a:lnTo>
                  <a:lnTo>
                    <a:pt x="1476044" y="4608131"/>
                  </a:lnTo>
                  <a:lnTo>
                    <a:pt x="1481480" y="4600067"/>
                  </a:lnTo>
                  <a:lnTo>
                    <a:pt x="1483474" y="4590173"/>
                  </a:lnTo>
                  <a:close/>
                </a:path>
                <a:path w="7390765" h="4666615">
                  <a:moveTo>
                    <a:pt x="1651025" y="4590173"/>
                  </a:moveTo>
                  <a:lnTo>
                    <a:pt x="1498625" y="4513973"/>
                  </a:lnTo>
                  <a:lnTo>
                    <a:pt x="1498625" y="4666373"/>
                  </a:lnTo>
                  <a:lnTo>
                    <a:pt x="1651025" y="4590173"/>
                  </a:lnTo>
                  <a:close/>
                </a:path>
                <a:path w="7390765" h="4666615">
                  <a:moveTo>
                    <a:pt x="5542102" y="4590173"/>
                  </a:moveTo>
                  <a:lnTo>
                    <a:pt x="5540108" y="4580293"/>
                  </a:lnTo>
                  <a:lnTo>
                    <a:pt x="5534660" y="4572216"/>
                  </a:lnTo>
                  <a:lnTo>
                    <a:pt x="5526583" y="4566767"/>
                  </a:lnTo>
                  <a:lnTo>
                    <a:pt x="5516651" y="4564773"/>
                  </a:lnTo>
                  <a:lnTo>
                    <a:pt x="5506758" y="4566767"/>
                  </a:lnTo>
                  <a:lnTo>
                    <a:pt x="5498693" y="4572216"/>
                  </a:lnTo>
                  <a:lnTo>
                    <a:pt x="5493245" y="4580293"/>
                  </a:lnTo>
                  <a:lnTo>
                    <a:pt x="5491251" y="4590173"/>
                  </a:lnTo>
                  <a:lnTo>
                    <a:pt x="5493245" y="4600067"/>
                  </a:lnTo>
                  <a:lnTo>
                    <a:pt x="5498693" y="4608131"/>
                  </a:lnTo>
                  <a:lnTo>
                    <a:pt x="5506758" y="4613580"/>
                  </a:lnTo>
                  <a:lnTo>
                    <a:pt x="5516702" y="4615573"/>
                  </a:lnTo>
                  <a:lnTo>
                    <a:pt x="5526583" y="4613580"/>
                  </a:lnTo>
                  <a:lnTo>
                    <a:pt x="5534660" y="4608131"/>
                  </a:lnTo>
                  <a:lnTo>
                    <a:pt x="5540108" y="4600067"/>
                  </a:lnTo>
                  <a:lnTo>
                    <a:pt x="5542102" y="4590173"/>
                  </a:lnTo>
                  <a:close/>
                </a:path>
                <a:path w="7390765" h="4666615">
                  <a:moveTo>
                    <a:pt x="5643753" y="4590173"/>
                  </a:moveTo>
                  <a:lnTo>
                    <a:pt x="5641759" y="4580293"/>
                  </a:lnTo>
                  <a:lnTo>
                    <a:pt x="5636311" y="4572216"/>
                  </a:lnTo>
                  <a:lnTo>
                    <a:pt x="5628233" y="4566767"/>
                  </a:lnTo>
                  <a:lnTo>
                    <a:pt x="5618302" y="4564773"/>
                  </a:lnTo>
                  <a:lnTo>
                    <a:pt x="5608409" y="4566767"/>
                  </a:lnTo>
                  <a:lnTo>
                    <a:pt x="5600344" y="4572216"/>
                  </a:lnTo>
                  <a:lnTo>
                    <a:pt x="5594896" y="4580293"/>
                  </a:lnTo>
                  <a:lnTo>
                    <a:pt x="5592902" y="4590173"/>
                  </a:lnTo>
                  <a:lnTo>
                    <a:pt x="5594896" y="4600067"/>
                  </a:lnTo>
                  <a:lnTo>
                    <a:pt x="5600344" y="4608131"/>
                  </a:lnTo>
                  <a:lnTo>
                    <a:pt x="5608409" y="4613580"/>
                  </a:lnTo>
                  <a:lnTo>
                    <a:pt x="5618353" y="4615573"/>
                  </a:lnTo>
                  <a:lnTo>
                    <a:pt x="5628233" y="4613580"/>
                  </a:lnTo>
                  <a:lnTo>
                    <a:pt x="5636311" y="4608131"/>
                  </a:lnTo>
                  <a:lnTo>
                    <a:pt x="5641759" y="4600067"/>
                  </a:lnTo>
                  <a:lnTo>
                    <a:pt x="5643753" y="4590173"/>
                  </a:lnTo>
                  <a:close/>
                </a:path>
                <a:path w="7390765" h="4666615">
                  <a:moveTo>
                    <a:pt x="5745404" y="4590173"/>
                  </a:moveTo>
                  <a:lnTo>
                    <a:pt x="5743410" y="4580293"/>
                  </a:lnTo>
                  <a:lnTo>
                    <a:pt x="5737961" y="4572216"/>
                  </a:lnTo>
                  <a:lnTo>
                    <a:pt x="5729884" y="4566767"/>
                  </a:lnTo>
                  <a:lnTo>
                    <a:pt x="5719953" y="4564773"/>
                  </a:lnTo>
                  <a:lnTo>
                    <a:pt x="5710059" y="4566767"/>
                  </a:lnTo>
                  <a:lnTo>
                    <a:pt x="5701995" y="4572216"/>
                  </a:lnTo>
                  <a:lnTo>
                    <a:pt x="5696547" y="4580293"/>
                  </a:lnTo>
                  <a:lnTo>
                    <a:pt x="5694553" y="4590173"/>
                  </a:lnTo>
                  <a:lnTo>
                    <a:pt x="5696547" y="4600067"/>
                  </a:lnTo>
                  <a:lnTo>
                    <a:pt x="5701995" y="4608131"/>
                  </a:lnTo>
                  <a:lnTo>
                    <a:pt x="5710059" y="4613580"/>
                  </a:lnTo>
                  <a:lnTo>
                    <a:pt x="5720004" y="4615573"/>
                  </a:lnTo>
                  <a:lnTo>
                    <a:pt x="5729884" y="4613580"/>
                  </a:lnTo>
                  <a:lnTo>
                    <a:pt x="5737961" y="4608131"/>
                  </a:lnTo>
                  <a:lnTo>
                    <a:pt x="5743410" y="4600067"/>
                  </a:lnTo>
                  <a:lnTo>
                    <a:pt x="5745404" y="4590173"/>
                  </a:lnTo>
                  <a:close/>
                </a:path>
                <a:path w="7390765" h="4666615">
                  <a:moveTo>
                    <a:pt x="5847054" y="4590173"/>
                  </a:moveTo>
                  <a:lnTo>
                    <a:pt x="5845060" y="4580293"/>
                  </a:lnTo>
                  <a:lnTo>
                    <a:pt x="5839612" y="4572216"/>
                  </a:lnTo>
                  <a:lnTo>
                    <a:pt x="5831535" y="4566767"/>
                  </a:lnTo>
                  <a:lnTo>
                    <a:pt x="5821604" y="4564773"/>
                  </a:lnTo>
                  <a:lnTo>
                    <a:pt x="5811710" y="4566767"/>
                  </a:lnTo>
                  <a:lnTo>
                    <a:pt x="5803646" y="4572216"/>
                  </a:lnTo>
                  <a:lnTo>
                    <a:pt x="5798197" y="4580293"/>
                  </a:lnTo>
                  <a:lnTo>
                    <a:pt x="5796204" y="4590173"/>
                  </a:lnTo>
                  <a:lnTo>
                    <a:pt x="5798197" y="4600067"/>
                  </a:lnTo>
                  <a:lnTo>
                    <a:pt x="5803646" y="4608131"/>
                  </a:lnTo>
                  <a:lnTo>
                    <a:pt x="5811710" y="4613580"/>
                  </a:lnTo>
                  <a:lnTo>
                    <a:pt x="5821654" y="4615573"/>
                  </a:lnTo>
                  <a:lnTo>
                    <a:pt x="5831535" y="4613580"/>
                  </a:lnTo>
                  <a:lnTo>
                    <a:pt x="5839612" y="4608131"/>
                  </a:lnTo>
                  <a:lnTo>
                    <a:pt x="5845060" y="4600067"/>
                  </a:lnTo>
                  <a:lnTo>
                    <a:pt x="5847054" y="4590173"/>
                  </a:lnTo>
                  <a:close/>
                </a:path>
                <a:path w="7390765" h="4666615">
                  <a:moveTo>
                    <a:pt x="5948705" y="4590173"/>
                  </a:moveTo>
                  <a:lnTo>
                    <a:pt x="5946711" y="4580293"/>
                  </a:lnTo>
                  <a:lnTo>
                    <a:pt x="5941263" y="4572216"/>
                  </a:lnTo>
                  <a:lnTo>
                    <a:pt x="5933186" y="4566767"/>
                  </a:lnTo>
                  <a:lnTo>
                    <a:pt x="5923254" y="4564773"/>
                  </a:lnTo>
                  <a:lnTo>
                    <a:pt x="5913361" y="4566767"/>
                  </a:lnTo>
                  <a:lnTo>
                    <a:pt x="5905297" y="4572216"/>
                  </a:lnTo>
                  <a:lnTo>
                    <a:pt x="5899848" y="4580293"/>
                  </a:lnTo>
                  <a:lnTo>
                    <a:pt x="5897854" y="4590173"/>
                  </a:lnTo>
                  <a:lnTo>
                    <a:pt x="5899848" y="4600067"/>
                  </a:lnTo>
                  <a:lnTo>
                    <a:pt x="5905297" y="4608131"/>
                  </a:lnTo>
                  <a:lnTo>
                    <a:pt x="5913361" y="4613580"/>
                  </a:lnTo>
                  <a:lnTo>
                    <a:pt x="5923305" y="4615573"/>
                  </a:lnTo>
                  <a:lnTo>
                    <a:pt x="5933186" y="4613580"/>
                  </a:lnTo>
                  <a:lnTo>
                    <a:pt x="5941263" y="4608131"/>
                  </a:lnTo>
                  <a:lnTo>
                    <a:pt x="5946711" y="4600067"/>
                  </a:lnTo>
                  <a:lnTo>
                    <a:pt x="5948705" y="4590173"/>
                  </a:lnTo>
                  <a:close/>
                </a:path>
                <a:path w="7390765" h="4666615">
                  <a:moveTo>
                    <a:pt x="6050356" y="4590173"/>
                  </a:moveTo>
                  <a:lnTo>
                    <a:pt x="6048362" y="4580293"/>
                  </a:lnTo>
                  <a:lnTo>
                    <a:pt x="6042914" y="4572216"/>
                  </a:lnTo>
                  <a:lnTo>
                    <a:pt x="6034837" y="4566767"/>
                  </a:lnTo>
                  <a:lnTo>
                    <a:pt x="6024905" y="4564773"/>
                  </a:lnTo>
                  <a:lnTo>
                    <a:pt x="6015012" y="4566767"/>
                  </a:lnTo>
                  <a:lnTo>
                    <a:pt x="6006947" y="4572216"/>
                  </a:lnTo>
                  <a:lnTo>
                    <a:pt x="6001499" y="4580293"/>
                  </a:lnTo>
                  <a:lnTo>
                    <a:pt x="5999505" y="4590173"/>
                  </a:lnTo>
                  <a:lnTo>
                    <a:pt x="6001499" y="4600067"/>
                  </a:lnTo>
                  <a:lnTo>
                    <a:pt x="6006947" y="4608131"/>
                  </a:lnTo>
                  <a:lnTo>
                    <a:pt x="6015012" y="4613580"/>
                  </a:lnTo>
                  <a:lnTo>
                    <a:pt x="6024956" y="4615573"/>
                  </a:lnTo>
                  <a:lnTo>
                    <a:pt x="6034837" y="4613580"/>
                  </a:lnTo>
                  <a:lnTo>
                    <a:pt x="6042914" y="4608131"/>
                  </a:lnTo>
                  <a:lnTo>
                    <a:pt x="6048362" y="4600067"/>
                  </a:lnTo>
                  <a:lnTo>
                    <a:pt x="6050356" y="4590173"/>
                  </a:lnTo>
                  <a:close/>
                </a:path>
                <a:path w="7390765" h="4666615">
                  <a:moveTo>
                    <a:pt x="6152007" y="4590173"/>
                  </a:moveTo>
                  <a:lnTo>
                    <a:pt x="6150013" y="4580293"/>
                  </a:lnTo>
                  <a:lnTo>
                    <a:pt x="6144565" y="4572216"/>
                  </a:lnTo>
                  <a:lnTo>
                    <a:pt x="6136487" y="4566767"/>
                  </a:lnTo>
                  <a:lnTo>
                    <a:pt x="6126556" y="4564773"/>
                  </a:lnTo>
                  <a:lnTo>
                    <a:pt x="6116663" y="4566767"/>
                  </a:lnTo>
                  <a:lnTo>
                    <a:pt x="6108598" y="4572216"/>
                  </a:lnTo>
                  <a:lnTo>
                    <a:pt x="6103150" y="4580293"/>
                  </a:lnTo>
                  <a:lnTo>
                    <a:pt x="6101156" y="4590173"/>
                  </a:lnTo>
                  <a:lnTo>
                    <a:pt x="6103150" y="4600067"/>
                  </a:lnTo>
                  <a:lnTo>
                    <a:pt x="6108598" y="4608131"/>
                  </a:lnTo>
                  <a:lnTo>
                    <a:pt x="6116663" y="4613580"/>
                  </a:lnTo>
                  <a:lnTo>
                    <a:pt x="6126607" y="4615573"/>
                  </a:lnTo>
                  <a:lnTo>
                    <a:pt x="6136487" y="4613580"/>
                  </a:lnTo>
                  <a:lnTo>
                    <a:pt x="6144565" y="4608131"/>
                  </a:lnTo>
                  <a:lnTo>
                    <a:pt x="6150013" y="4600067"/>
                  </a:lnTo>
                  <a:lnTo>
                    <a:pt x="6152007" y="4590173"/>
                  </a:lnTo>
                  <a:close/>
                </a:path>
                <a:path w="7390765" h="4666615">
                  <a:moveTo>
                    <a:pt x="6253658" y="4590173"/>
                  </a:moveTo>
                  <a:lnTo>
                    <a:pt x="6251651" y="4580293"/>
                  </a:lnTo>
                  <a:lnTo>
                    <a:pt x="6246215" y="4572216"/>
                  </a:lnTo>
                  <a:lnTo>
                    <a:pt x="6238138" y="4566767"/>
                  </a:lnTo>
                  <a:lnTo>
                    <a:pt x="6228207" y="4564773"/>
                  </a:lnTo>
                  <a:lnTo>
                    <a:pt x="6218313" y="4566767"/>
                  </a:lnTo>
                  <a:lnTo>
                    <a:pt x="6210249" y="4572216"/>
                  </a:lnTo>
                  <a:lnTo>
                    <a:pt x="6204801" y="4580293"/>
                  </a:lnTo>
                  <a:lnTo>
                    <a:pt x="6202807" y="4590173"/>
                  </a:lnTo>
                  <a:lnTo>
                    <a:pt x="6204801" y="4600067"/>
                  </a:lnTo>
                  <a:lnTo>
                    <a:pt x="6210236" y="4608131"/>
                  </a:lnTo>
                  <a:lnTo>
                    <a:pt x="6218313" y="4613580"/>
                  </a:lnTo>
                  <a:lnTo>
                    <a:pt x="6228258" y="4615573"/>
                  </a:lnTo>
                  <a:lnTo>
                    <a:pt x="6238138" y="4613580"/>
                  </a:lnTo>
                  <a:lnTo>
                    <a:pt x="6246215" y="4608131"/>
                  </a:lnTo>
                  <a:lnTo>
                    <a:pt x="6251651" y="4600067"/>
                  </a:lnTo>
                  <a:lnTo>
                    <a:pt x="6253658" y="4590173"/>
                  </a:lnTo>
                  <a:close/>
                </a:path>
                <a:path w="7390765" h="4666615">
                  <a:moveTo>
                    <a:pt x="6355308" y="4590173"/>
                  </a:moveTo>
                  <a:lnTo>
                    <a:pt x="6353302" y="4580293"/>
                  </a:lnTo>
                  <a:lnTo>
                    <a:pt x="6347866" y="4572216"/>
                  </a:lnTo>
                  <a:lnTo>
                    <a:pt x="6339789" y="4566767"/>
                  </a:lnTo>
                  <a:lnTo>
                    <a:pt x="6329858" y="4564773"/>
                  </a:lnTo>
                  <a:lnTo>
                    <a:pt x="6319964" y="4566767"/>
                  </a:lnTo>
                  <a:lnTo>
                    <a:pt x="6311900" y="4572216"/>
                  </a:lnTo>
                  <a:lnTo>
                    <a:pt x="6306451" y="4580293"/>
                  </a:lnTo>
                  <a:lnTo>
                    <a:pt x="6304458" y="4590173"/>
                  </a:lnTo>
                  <a:lnTo>
                    <a:pt x="6306451" y="4600067"/>
                  </a:lnTo>
                  <a:lnTo>
                    <a:pt x="6311887" y="4608131"/>
                  </a:lnTo>
                  <a:lnTo>
                    <a:pt x="6319964" y="4613580"/>
                  </a:lnTo>
                  <a:lnTo>
                    <a:pt x="6329908" y="4615573"/>
                  </a:lnTo>
                  <a:lnTo>
                    <a:pt x="6339789" y="4613580"/>
                  </a:lnTo>
                  <a:lnTo>
                    <a:pt x="6347866" y="4608131"/>
                  </a:lnTo>
                  <a:lnTo>
                    <a:pt x="6353302" y="4600067"/>
                  </a:lnTo>
                  <a:lnTo>
                    <a:pt x="6355308" y="4590173"/>
                  </a:lnTo>
                  <a:close/>
                </a:path>
                <a:path w="7390765" h="4666615">
                  <a:moveTo>
                    <a:pt x="6456959" y="4590173"/>
                  </a:moveTo>
                  <a:lnTo>
                    <a:pt x="6454953" y="4580293"/>
                  </a:lnTo>
                  <a:lnTo>
                    <a:pt x="6449517" y="4572216"/>
                  </a:lnTo>
                  <a:lnTo>
                    <a:pt x="6441440" y="4566767"/>
                  </a:lnTo>
                  <a:lnTo>
                    <a:pt x="6431508" y="4564773"/>
                  </a:lnTo>
                  <a:lnTo>
                    <a:pt x="6421615" y="4566767"/>
                  </a:lnTo>
                  <a:lnTo>
                    <a:pt x="6413551" y="4572216"/>
                  </a:lnTo>
                  <a:lnTo>
                    <a:pt x="6408102" y="4580293"/>
                  </a:lnTo>
                  <a:lnTo>
                    <a:pt x="6406108" y="4590173"/>
                  </a:lnTo>
                  <a:lnTo>
                    <a:pt x="6408102" y="4600067"/>
                  </a:lnTo>
                  <a:lnTo>
                    <a:pt x="6413551" y="4608131"/>
                  </a:lnTo>
                  <a:lnTo>
                    <a:pt x="6421615" y="4613580"/>
                  </a:lnTo>
                  <a:lnTo>
                    <a:pt x="6431559" y="4615573"/>
                  </a:lnTo>
                  <a:lnTo>
                    <a:pt x="6441440" y="4613580"/>
                  </a:lnTo>
                  <a:lnTo>
                    <a:pt x="6449517" y="4608131"/>
                  </a:lnTo>
                  <a:lnTo>
                    <a:pt x="6454953" y="4600067"/>
                  </a:lnTo>
                  <a:lnTo>
                    <a:pt x="6456959" y="4590173"/>
                  </a:lnTo>
                  <a:close/>
                </a:path>
                <a:path w="7390765" h="4666615">
                  <a:moveTo>
                    <a:pt x="6558610" y="4590173"/>
                  </a:moveTo>
                  <a:lnTo>
                    <a:pt x="6556603" y="4580293"/>
                  </a:lnTo>
                  <a:lnTo>
                    <a:pt x="6551168" y="4572216"/>
                  </a:lnTo>
                  <a:lnTo>
                    <a:pt x="6543091" y="4566767"/>
                  </a:lnTo>
                  <a:lnTo>
                    <a:pt x="6533159" y="4564773"/>
                  </a:lnTo>
                  <a:lnTo>
                    <a:pt x="6523266" y="4566767"/>
                  </a:lnTo>
                  <a:lnTo>
                    <a:pt x="6515201" y="4572216"/>
                  </a:lnTo>
                  <a:lnTo>
                    <a:pt x="6509753" y="4580293"/>
                  </a:lnTo>
                  <a:lnTo>
                    <a:pt x="6507759" y="4590173"/>
                  </a:lnTo>
                  <a:lnTo>
                    <a:pt x="6509753" y="4600067"/>
                  </a:lnTo>
                  <a:lnTo>
                    <a:pt x="6515201" y="4608131"/>
                  </a:lnTo>
                  <a:lnTo>
                    <a:pt x="6523266" y="4613580"/>
                  </a:lnTo>
                  <a:lnTo>
                    <a:pt x="6533210" y="4615573"/>
                  </a:lnTo>
                  <a:lnTo>
                    <a:pt x="6543091" y="4613580"/>
                  </a:lnTo>
                  <a:lnTo>
                    <a:pt x="6551168" y="4608131"/>
                  </a:lnTo>
                  <a:lnTo>
                    <a:pt x="6556603" y="4600067"/>
                  </a:lnTo>
                  <a:lnTo>
                    <a:pt x="6558610" y="4590173"/>
                  </a:lnTo>
                  <a:close/>
                </a:path>
                <a:path w="7390765" h="4666615">
                  <a:moveTo>
                    <a:pt x="6660261" y="4590173"/>
                  </a:moveTo>
                  <a:lnTo>
                    <a:pt x="6658254" y="4580293"/>
                  </a:lnTo>
                  <a:lnTo>
                    <a:pt x="6652819" y="4572216"/>
                  </a:lnTo>
                  <a:lnTo>
                    <a:pt x="6644741" y="4566767"/>
                  </a:lnTo>
                  <a:lnTo>
                    <a:pt x="6634810" y="4564773"/>
                  </a:lnTo>
                  <a:lnTo>
                    <a:pt x="6624917" y="4566767"/>
                  </a:lnTo>
                  <a:lnTo>
                    <a:pt x="6616852" y="4572216"/>
                  </a:lnTo>
                  <a:lnTo>
                    <a:pt x="6611404" y="4580293"/>
                  </a:lnTo>
                  <a:lnTo>
                    <a:pt x="6609410" y="4590173"/>
                  </a:lnTo>
                  <a:lnTo>
                    <a:pt x="6611404" y="4600067"/>
                  </a:lnTo>
                  <a:lnTo>
                    <a:pt x="6616852" y="4608131"/>
                  </a:lnTo>
                  <a:lnTo>
                    <a:pt x="6624917" y="4613580"/>
                  </a:lnTo>
                  <a:lnTo>
                    <a:pt x="6634861" y="4615573"/>
                  </a:lnTo>
                  <a:lnTo>
                    <a:pt x="6644741" y="4613580"/>
                  </a:lnTo>
                  <a:lnTo>
                    <a:pt x="6652819" y="4608131"/>
                  </a:lnTo>
                  <a:lnTo>
                    <a:pt x="6658254" y="4600067"/>
                  </a:lnTo>
                  <a:lnTo>
                    <a:pt x="6660261" y="4590173"/>
                  </a:lnTo>
                  <a:close/>
                </a:path>
                <a:path w="7390765" h="4666615">
                  <a:moveTo>
                    <a:pt x="6761912" y="4590173"/>
                  </a:moveTo>
                  <a:lnTo>
                    <a:pt x="6759905" y="4580293"/>
                  </a:lnTo>
                  <a:lnTo>
                    <a:pt x="6754469" y="4572216"/>
                  </a:lnTo>
                  <a:lnTo>
                    <a:pt x="6746392" y="4566767"/>
                  </a:lnTo>
                  <a:lnTo>
                    <a:pt x="6736461" y="4564773"/>
                  </a:lnTo>
                  <a:lnTo>
                    <a:pt x="6726568" y="4566767"/>
                  </a:lnTo>
                  <a:lnTo>
                    <a:pt x="6718503" y="4572216"/>
                  </a:lnTo>
                  <a:lnTo>
                    <a:pt x="6713055" y="4580293"/>
                  </a:lnTo>
                  <a:lnTo>
                    <a:pt x="6711061" y="4590173"/>
                  </a:lnTo>
                  <a:lnTo>
                    <a:pt x="6713055" y="4600067"/>
                  </a:lnTo>
                  <a:lnTo>
                    <a:pt x="6718503" y="4608131"/>
                  </a:lnTo>
                  <a:lnTo>
                    <a:pt x="6726568" y="4613580"/>
                  </a:lnTo>
                  <a:lnTo>
                    <a:pt x="6736512" y="4615573"/>
                  </a:lnTo>
                  <a:lnTo>
                    <a:pt x="6746392" y="4613580"/>
                  </a:lnTo>
                  <a:lnTo>
                    <a:pt x="6754469" y="4608131"/>
                  </a:lnTo>
                  <a:lnTo>
                    <a:pt x="6759905" y="4600067"/>
                  </a:lnTo>
                  <a:lnTo>
                    <a:pt x="6761912" y="4590173"/>
                  </a:lnTo>
                  <a:close/>
                </a:path>
                <a:path w="7390765" h="4666615">
                  <a:moveTo>
                    <a:pt x="6863562" y="4590173"/>
                  </a:moveTo>
                  <a:lnTo>
                    <a:pt x="6861556" y="4580293"/>
                  </a:lnTo>
                  <a:lnTo>
                    <a:pt x="6856120" y="4572216"/>
                  </a:lnTo>
                  <a:lnTo>
                    <a:pt x="6848043" y="4566767"/>
                  </a:lnTo>
                  <a:lnTo>
                    <a:pt x="6838112" y="4564773"/>
                  </a:lnTo>
                  <a:lnTo>
                    <a:pt x="6828218" y="4566767"/>
                  </a:lnTo>
                  <a:lnTo>
                    <a:pt x="6820154" y="4572216"/>
                  </a:lnTo>
                  <a:lnTo>
                    <a:pt x="6814706" y="4580293"/>
                  </a:lnTo>
                  <a:lnTo>
                    <a:pt x="6812712" y="4590173"/>
                  </a:lnTo>
                  <a:lnTo>
                    <a:pt x="6814706" y="4600067"/>
                  </a:lnTo>
                  <a:lnTo>
                    <a:pt x="6820154" y="4608131"/>
                  </a:lnTo>
                  <a:lnTo>
                    <a:pt x="6828218" y="4613580"/>
                  </a:lnTo>
                  <a:lnTo>
                    <a:pt x="6838162" y="4615573"/>
                  </a:lnTo>
                  <a:lnTo>
                    <a:pt x="6848043" y="4613580"/>
                  </a:lnTo>
                  <a:lnTo>
                    <a:pt x="6856120" y="4608131"/>
                  </a:lnTo>
                  <a:lnTo>
                    <a:pt x="6861556" y="4600067"/>
                  </a:lnTo>
                  <a:lnTo>
                    <a:pt x="6863562" y="4590173"/>
                  </a:lnTo>
                  <a:close/>
                </a:path>
                <a:path w="7390765" h="4666615">
                  <a:moveTo>
                    <a:pt x="6965213" y="4590173"/>
                  </a:moveTo>
                  <a:lnTo>
                    <a:pt x="6963207" y="4580293"/>
                  </a:lnTo>
                  <a:lnTo>
                    <a:pt x="6957771" y="4572216"/>
                  </a:lnTo>
                  <a:lnTo>
                    <a:pt x="6949694" y="4566767"/>
                  </a:lnTo>
                  <a:lnTo>
                    <a:pt x="6939762" y="4564773"/>
                  </a:lnTo>
                  <a:lnTo>
                    <a:pt x="6929869" y="4566767"/>
                  </a:lnTo>
                  <a:lnTo>
                    <a:pt x="6921805" y="4572216"/>
                  </a:lnTo>
                  <a:lnTo>
                    <a:pt x="6916356" y="4580293"/>
                  </a:lnTo>
                  <a:lnTo>
                    <a:pt x="6914362" y="4590173"/>
                  </a:lnTo>
                  <a:lnTo>
                    <a:pt x="6916356" y="4600067"/>
                  </a:lnTo>
                  <a:lnTo>
                    <a:pt x="6921805" y="4608131"/>
                  </a:lnTo>
                  <a:lnTo>
                    <a:pt x="6929869" y="4613580"/>
                  </a:lnTo>
                  <a:lnTo>
                    <a:pt x="6939813" y="4615573"/>
                  </a:lnTo>
                  <a:lnTo>
                    <a:pt x="6949694" y="4613580"/>
                  </a:lnTo>
                  <a:lnTo>
                    <a:pt x="6957771" y="4608131"/>
                  </a:lnTo>
                  <a:lnTo>
                    <a:pt x="6963207" y="4600067"/>
                  </a:lnTo>
                  <a:lnTo>
                    <a:pt x="6965213" y="4590173"/>
                  </a:lnTo>
                  <a:close/>
                </a:path>
                <a:path w="7390765" h="4666615">
                  <a:moveTo>
                    <a:pt x="7066864" y="4590173"/>
                  </a:moveTo>
                  <a:lnTo>
                    <a:pt x="7064857" y="4580293"/>
                  </a:lnTo>
                  <a:lnTo>
                    <a:pt x="7059422" y="4572216"/>
                  </a:lnTo>
                  <a:lnTo>
                    <a:pt x="7051345" y="4566767"/>
                  </a:lnTo>
                  <a:lnTo>
                    <a:pt x="7041413" y="4564773"/>
                  </a:lnTo>
                  <a:lnTo>
                    <a:pt x="7031520" y="4566767"/>
                  </a:lnTo>
                  <a:lnTo>
                    <a:pt x="7023455" y="4572216"/>
                  </a:lnTo>
                  <a:lnTo>
                    <a:pt x="7018007" y="4580293"/>
                  </a:lnTo>
                  <a:lnTo>
                    <a:pt x="7016013" y="4590173"/>
                  </a:lnTo>
                  <a:lnTo>
                    <a:pt x="7018007" y="4600067"/>
                  </a:lnTo>
                  <a:lnTo>
                    <a:pt x="7023455" y="4608131"/>
                  </a:lnTo>
                  <a:lnTo>
                    <a:pt x="7031520" y="4613580"/>
                  </a:lnTo>
                  <a:lnTo>
                    <a:pt x="7041464" y="4615573"/>
                  </a:lnTo>
                  <a:lnTo>
                    <a:pt x="7051345" y="4613580"/>
                  </a:lnTo>
                  <a:lnTo>
                    <a:pt x="7059422" y="4608131"/>
                  </a:lnTo>
                  <a:lnTo>
                    <a:pt x="7064857" y="4600067"/>
                  </a:lnTo>
                  <a:lnTo>
                    <a:pt x="7066864" y="4590173"/>
                  </a:lnTo>
                  <a:close/>
                </a:path>
                <a:path w="7390765" h="4666615">
                  <a:moveTo>
                    <a:pt x="7168515" y="4590173"/>
                  </a:moveTo>
                  <a:lnTo>
                    <a:pt x="7166508" y="4580293"/>
                  </a:lnTo>
                  <a:lnTo>
                    <a:pt x="7161073" y="4572216"/>
                  </a:lnTo>
                  <a:lnTo>
                    <a:pt x="7152995" y="4566767"/>
                  </a:lnTo>
                  <a:lnTo>
                    <a:pt x="7143064" y="4564773"/>
                  </a:lnTo>
                  <a:lnTo>
                    <a:pt x="7133171" y="4566767"/>
                  </a:lnTo>
                  <a:lnTo>
                    <a:pt x="7125106" y="4572216"/>
                  </a:lnTo>
                  <a:lnTo>
                    <a:pt x="7119658" y="4580293"/>
                  </a:lnTo>
                  <a:lnTo>
                    <a:pt x="7117664" y="4590173"/>
                  </a:lnTo>
                  <a:lnTo>
                    <a:pt x="7119658" y="4600067"/>
                  </a:lnTo>
                  <a:lnTo>
                    <a:pt x="7125106" y="4608131"/>
                  </a:lnTo>
                  <a:lnTo>
                    <a:pt x="7133171" y="4613580"/>
                  </a:lnTo>
                  <a:lnTo>
                    <a:pt x="7143115" y="4615573"/>
                  </a:lnTo>
                  <a:lnTo>
                    <a:pt x="7152995" y="4613580"/>
                  </a:lnTo>
                  <a:lnTo>
                    <a:pt x="7161073" y="4608131"/>
                  </a:lnTo>
                  <a:lnTo>
                    <a:pt x="7166508" y="4600067"/>
                  </a:lnTo>
                  <a:lnTo>
                    <a:pt x="7168515" y="4590173"/>
                  </a:lnTo>
                  <a:close/>
                </a:path>
                <a:path w="7390765" h="4666615">
                  <a:moveTo>
                    <a:pt x="7390651" y="4590173"/>
                  </a:moveTo>
                  <a:lnTo>
                    <a:pt x="7339851" y="4564773"/>
                  </a:lnTo>
                  <a:lnTo>
                    <a:pt x="7238251" y="4513973"/>
                  </a:lnTo>
                  <a:lnTo>
                    <a:pt x="7238251" y="4566082"/>
                  </a:lnTo>
                  <a:lnTo>
                    <a:pt x="7234822" y="4566767"/>
                  </a:lnTo>
                  <a:lnTo>
                    <a:pt x="7226757" y="4572216"/>
                  </a:lnTo>
                  <a:lnTo>
                    <a:pt x="7221309" y="4580293"/>
                  </a:lnTo>
                  <a:lnTo>
                    <a:pt x="7219315" y="4590173"/>
                  </a:lnTo>
                  <a:lnTo>
                    <a:pt x="7221309" y="4600067"/>
                  </a:lnTo>
                  <a:lnTo>
                    <a:pt x="7226757" y="4608131"/>
                  </a:lnTo>
                  <a:lnTo>
                    <a:pt x="7234822" y="4613580"/>
                  </a:lnTo>
                  <a:lnTo>
                    <a:pt x="7238251" y="4614265"/>
                  </a:lnTo>
                  <a:lnTo>
                    <a:pt x="7238251" y="4666373"/>
                  </a:lnTo>
                  <a:lnTo>
                    <a:pt x="7339851" y="4615573"/>
                  </a:lnTo>
                  <a:lnTo>
                    <a:pt x="7390651" y="459017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11206" y="2238756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1760" y="5713476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171717"/>
                </a:solidFill>
                <a:latin typeface="Arial"/>
                <a:cs typeface="Arial"/>
              </a:rPr>
              <a:t>groupingBy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29952" y="5019547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29951" y="6638035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29952" y="8250428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B947053-6C35-4B67-1141-193F3527A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593" y="4059428"/>
            <a:ext cx="9888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5" dirty="0"/>
              <a:t>Partitioning</a:t>
            </a:r>
            <a:r>
              <a:rPr sz="6000" spc="-160" dirty="0"/>
              <a:t> </a:t>
            </a:r>
            <a:r>
              <a:rPr sz="6000" spc="-40" dirty="0"/>
              <a:t>Stream</a:t>
            </a:r>
            <a:r>
              <a:rPr sz="6000" spc="-160" dirty="0"/>
              <a:t> </a:t>
            </a:r>
            <a:r>
              <a:rPr sz="6000" spc="-20" dirty="0"/>
              <a:t>Elements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AF543-1940-6CCC-C5F9-B141251C40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9723" y="4059428"/>
            <a:ext cx="54121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35" dirty="0"/>
              <a:t>Parallel</a:t>
            </a:r>
            <a:r>
              <a:rPr sz="6000" spc="-185" dirty="0"/>
              <a:t> </a:t>
            </a:r>
            <a:r>
              <a:rPr sz="6000" spc="-70" dirty="0"/>
              <a:t>Streams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1D73D-C4CB-7F75-2D8A-8AE3E2A6D4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Parallel</a:t>
            </a:r>
            <a:r>
              <a:rPr spc="-170" dirty="0"/>
              <a:t> </a:t>
            </a:r>
            <a:r>
              <a:rPr spc="-65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5224" y="2945663"/>
            <a:ext cx="8497570" cy="5233035"/>
            <a:chOff x="4895224" y="2945663"/>
            <a:chExt cx="8497570" cy="5233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302" y="3091797"/>
              <a:ext cx="1033118" cy="1092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362" y="3091797"/>
              <a:ext cx="1033118" cy="1092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8420" y="3078467"/>
              <a:ext cx="1033118" cy="10923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2539" y="2971063"/>
              <a:ext cx="5403215" cy="1297305"/>
            </a:xfrm>
            <a:custGeom>
              <a:avLst/>
              <a:gdLst/>
              <a:ahLst/>
              <a:cxnLst/>
              <a:rect l="l" t="t" r="r" b="b"/>
              <a:pathLst>
                <a:path w="5403215" h="1297304">
                  <a:moveTo>
                    <a:pt x="0" y="0"/>
                  </a:moveTo>
                  <a:lnTo>
                    <a:pt x="5402919" y="0"/>
                  </a:lnTo>
                  <a:lnTo>
                    <a:pt x="540291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224" y="5579353"/>
              <a:ext cx="1711120" cy="1711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7368" y="5579352"/>
              <a:ext cx="1711120" cy="1711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74586" y="4242606"/>
              <a:ext cx="3495040" cy="1337310"/>
            </a:xfrm>
            <a:custGeom>
              <a:avLst/>
              <a:gdLst/>
              <a:ahLst/>
              <a:cxnLst/>
              <a:rect l="l" t="t" r="r" b="b"/>
              <a:pathLst>
                <a:path w="3495040" h="1337310">
                  <a:moveTo>
                    <a:pt x="3469413" y="0"/>
                  </a:moveTo>
                  <a:lnTo>
                    <a:pt x="3459527" y="1996"/>
                  </a:lnTo>
                  <a:lnTo>
                    <a:pt x="3451453" y="7439"/>
                  </a:lnTo>
                  <a:lnTo>
                    <a:pt x="3446010" y="15513"/>
                  </a:lnTo>
                  <a:lnTo>
                    <a:pt x="3444013" y="25450"/>
                  </a:lnTo>
                  <a:lnTo>
                    <a:pt x="3446010" y="35337"/>
                  </a:lnTo>
                  <a:lnTo>
                    <a:pt x="3451453" y="43411"/>
                  </a:lnTo>
                  <a:lnTo>
                    <a:pt x="3459527" y="48854"/>
                  </a:lnTo>
                  <a:lnTo>
                    <a:pt x="3469413" y="50850"/>
                  </a:lnTo>
                  <a:lnTo>
                    <a:pt x="3479300" y="48854"/>
                  </a:lnTo>
                  <a:lnTo>
                    <a:pt x="3487374" y="43411"/>
                  </a:lnTo>
                  <a:lnTo>
                    <a:pt x="3492817" y="35337"/>
                  </a:lnTo>
                  <a:lnTo>
                    <a:pt x="3494813" y="25400"/>
                  </a:lnTo>
                  <a:lnTo>
                    <a:pt x="3492817" y="15513"/>
                  </a:lnTo>
                  <a:lnTo>
                    <a:pt x="3487374" y="7439"/>
                  </a:lnTo>
                  <a:lnTo>
                    <a:pt x="3479300" y="1996"/>
                  </a:lnTo>
                  <a:lnTo>
                    <a:pt x="3469413" y="0"/>
                  </a:lnTo>
                  <a:close/>
                </a:path>
                <a:path w="3495040" h="1337310">
                  <a:moveTo>
                    <a:pt x="3469413" y="101650"/>
                  </a:moveTo>
                  <a:lnTo>
                    <a:pt x="3459527" y="103646"/>
                  </a:lnTo>
                  <a:lnTo>
                    <a:pt x="3451453" y="109090"/>
                  </a:lnTo>
                  <a:lnTo>
                    <a:pt x="3446010" y="117164"/>
                  </a:lnTo>
                  <a:lnTo>
                    <a:pt x="3444013" y="127101"/>
                  </a:lnTo>
                  <a:lnTo>
                    <a:pt x="3446010" y="136988"/>
                  </a:lnTo>
                  <a:lnTo>
                    <a:pt x="3451453" y="145062"/>
                  </a:lnTo>
                  <a:lnTo>
                    <a:pt x="3459527" y="150505"/>
                  </a:lnTo>
                  <a:lnTo>
                    <a:pt x="3469413" y="152501"/>
                  </a:lnTo>
                  <a:lnTo>
                    <a:pt x="3479300" y="150505"/>
                  </a:lnTo>
                  <a:lnTo>
                    <a:pt x="3487374" y="145062"/>
                  </a:lnTo>
                  <a:lnTo>
                    <a:pt x="3492817" y="136988"/>
                  </a:lnTo>
                  <a:lnTo>
                    <a:pt x="3494813" y="127050"/>
                  </a:lnTo>
                  <a:lnTo>
                    <a:pt x="3492817" y="117164"/>
                  </a:lnTo>
                  <a:lnTo>
                    <a:pt x="3487374" y="109090"/>
                  </a:lnTo>
                  <a:lnTo>
                    <a:pt x="3479300" y="103646"/>
                  </a:lnTo>
                  <a:lnTo>
                    <a:pt x="3469413" y="101650"/>
                  </a:lnTo>
                  <a:close/>
                </a:path>
                <a:path w="3495040" h="1337310">
                  <a:moveTo>
                    <a:pt x="3469413" y="203301"/>
                  </a:moveTo>
                  <a:lnTo>
                    <a:pt x="3459527" y="205297"/>
                  </a:lnTo>
                  <a:lnTo>
                    <a:pt x="3451453" y="210741"/>
                  </a:lnTo>
                  <a:lnTo>
                    <a:pt x="3446010" y="218815"/>
                  </a:lnTo>
                  <a:lnTo>
                    <a:pt x="3444013" y="228752"/>
                  </a:lnTo>
                  <a:lnTo>
                    <a:pt x="3446010" y="238639"/>
                  </a:lnTo>
                  <a:lnTo>
                    <a:pt x="3451453" y="246713"/>
                  </a:lnTo>
                  <a:lnTo>
                    <a:pt x="3459527" y="252156"/>
                  </a:lnTo>
                  <a:lnTo>
                    <a:pt x="3469413" y="254152"/>
                  </a:lnTo>
                  <a:lnTo>
                    <a:pt x="3479300" y="252156"/>
                  </a:lnTo>
                  <a:lnTo>
                    <a:pt x="3487374" y="246713"/>
                  </a:lnTo>
                  <a:lnTo>
                    <a:pt x="3492817" y="238639"/>
                  </a:lnTo>
                  <a:lnTo>
                    <a:pt x="3494813" y="228701"/>
                  </a:lnTo>
                  <a:lnTo>
                    <a:pt x="3492817" y="218815"/>
                  </a:lnTo>
                  <a:lnTo>
                    <a:pt x="3487374" y="210741"/>
                  </a:lnTo>
                  <a:lnTo>
                    <a:pt x="3479300" y="205297"/>
                  </a:lnTo>
                  <a:lnTo>
                    <a:pt x="3469413" y="203301"/>
                  </a:lnTo>
                  <a:close/>
                </a:path>
                <a:path w="3495040" h="1337310">
                  <a:moveTo>
                    <a:pt x="3469413" y="304952"/>
                  </a:moveTo>
                  <a:lnTo>
                    <a:pt x="3459527" y="306948"/>
                  </a:lnTo>
                  <a:lnTo>
                    <a:pt x="3451453" y="312392"/>
                  </a:lnTo>
                  <a:lnTo>
                    <a:pt x="3446010" y="320465"/>
                  </a:lnTo>
                  <a:lnTo>
                    <a:pt x="3444013" y="330403"/>
                  </a:lnTo>
                  <a:lnTo>
                    <a:pt x="3446010" y="340290"/>
                  </a:lnTo>
                  <a:lnTo>
                    <a:pt x="3451453" y="348363"/>
                  </a:lnTo>
                  <a:lnTo>
                    <a:pt x="3459527" y="353807"/>
                  </a:lnTo>
                  <a:lnTo>
                    <a:pt x="3469413" y="355803"/>
                  </a:lnTo>
                  <a:lnTo>
                    <a:pt x="3479300" y="353807"/>
                  </a:lnTo>
                  <a:lnTo>
                    <a:pt x="3487374" y="348363"/>
                  </a:lnTo>
                  <a:lnTo>
                    <a:pt x="3492817" y="340290"/>
                  </a:lnTo>
                  <a:lnTo>
                    <a:pt x="3494813" y="330352"/>
                  </a:lnTo>
                  <a:lnTo>
                    <a:pt x="3492817" y="320465"/>
                  </a:lnTo>
                  <a:lnTo>
                    <a:pt x="3487374" y="312392"/>
                  </a:lnTo>
                  <a:lnTo>
                    <a:pt x="3479300" y="306948"/>
                  </a:lnTo>
                  <a:lnTo>
                    <a:pt x="3469413" y="304952"/>
                  </a:lnTo>
                  <a:close/>
                </a:path>
                <a:path w="3495040" h="1337310">
                  <a:moveTo>
                    <a:pt x="3469413" y="406603"/>
                  </a:moveTo>
                  <a:lnTo>
                    <a:pt x="3459527" y="408599"/>
                  </a:lnTo>
                  <a:lnTo>
                    <a:pt x="3451453" y="414043"/>
                  </a:lnTo>
                  <a:lnTo>
                    <a:pt x="3446010" y="422116"/>
                  </a:lnTo>
                  <a:lnTo>
                    <a:pt x="3444013" y="432054"/>
                  </a:lnTo>
                  <a:lnTo>
                    <a:pt x="3446010" y="441940"/>
                  </a:lnTo>
                  <a:lnTo>
                    <a:pt x="3451453" y="450014"/>
                  </a:lnTo>
                  <a:lnTo>
                    <a:pt x="3459527" y="455457"/>
                  </a:lnTo>
                  <a:lnTo>
                    <a:pt x="3469413" y="457454"/>
                  </a:lnTo>
                  <a:lnTo>
                    <a:pt x="3479300" y="455457"/>
                  </a:lnTo>
                  <a:lnTo>
                    <a:pt x="3487374" y="450014"/>
                  </a:lnTo>
                  <a:lnTo>
                    <a:pt x="3492817" y="441940"/>
                  </a:lnTo>
                  <a:lnTo>
                    <a:pt x="3494813" y="432003"/>
                  </a:lnTo>
                  <a:lnTo>
                    <a:pt x="3492817" y="422116"/>
                  </a:lnTo>
                  <a:lnTo>
                    <a:pt x="3487374" y="414043"/>
                  </a:lnTo>
                  <a:lnTo>
                    <a:pt x="3479300" y="408599"/>
                  </a:lnTo>
                  <a:lnTo>
                    <a:pt x="3469413" y="406603"/>
                  </a:lnTo>
                  <a:close/>
                </a:path>
                <a:path w="3495040" h="1337310">
                  <a:moveTo>
                    <a:pt x="3469413" y="508254"/>
                  </a:moveTo>
                  <a:lnTo>
                    <a:pt x="3459527" y="510250"/>
                  </a:lnTo>
                  <a:lnTo>
                    <a:pt x="3451453" y="515693"/>
                  </a:lnTo>
                  <a:lnTo>
                    <a:pt x="3446010" y="523767"/>
                  </a:lnTo>
                  <a:lnTo>
                    <a:pt x="3444013" y="533704"/>
                  </a:lnTo>
                  <a:lnTo>
                    <a:pt x="3446010" y="543591"/>
                  </a:lnTo>
                  <a:lnTo>
                    <a:pt x="3451453" y="551665"/>
                  </a:lnTo>
                  <a:lnTo>
                    <a:pt x="3459527" y="557108"/>
                  </a:lnTo>
                  <a:lnTo>
                    <a:pt x="3469413" y="559104"/>
                  </a:lnTo>
                  <a:lnTo>
                    <a:pt x="3479300" y="557108"/>
                  </a:lnTo>
                  <a:lnTo>
                    <a:pt x="3487374" y="551665"/>
                  </a:lnTo>
                  <a:lnTo>
                    <a:pt x="3492817" y="543591"/>
                  </a:lnTo>
                  <a:lnTo>
                    <a:pt x="3494813" y="533654"/>
                  </a:lnTo>
                  <a:lnTo>
                    <a:pt x="3492817" y="523767"/>
                  </a:lnTo>
                  <a:lnTo>
                    <a:pt x="3487374" y="515693"/>
                  </a:lnTo>
                  <a:lnTo>
                    <a:pt x="3479300" y="510250"/>
                  </a:lnTo>
                  <a:lnTo>
                    <a:pt x="3469413" y="508254"/>
                  </a:lnTo>
                  <a:close/>
                </a:path>
                <a:path w="3495040" h="1337310">
                  <a:moveTo>
                    <a:pt x="3469413" y="609904"/>
                  </a:moveTo>
                  <a:lnTo>
                    <a:pt x="3459527" y="611900"/>
                  </a:lnTo>
                  <a:lnTo>
                    <a:pt x="3451453" y="617344"/>
                  </a:lnTo>
                  <a:lnTo>
                    <a:pt x="3446010" y="625418"/>
                  </a:lnTo>
                  <a:lnTo>
                    <a:pt x="3444013" y="635355"/>
                  </a:lnTo>
                  <a:lnTo>
                    <a:pt x="3446010" y="645242"/>
                  </a:lnTo>
                  <a:lnTo>
                    <a:pt x="3451453" y="653316"/>
                  </a:lnTo>
                  <a:lnTo>
                    <a:pt x="3459527" y="658759"/>
                  </a:lnTo>
                  <a:lnTo>
                    <a:pt x="3469413" y="660755"/>
                  </a:lnTo>
                  <a:lnTo>
                    <a:pt x="3479300" y="658759"/>
                  </a:lnTo>
                  <a:lnTo>
                    <a:pt x="3487374" y="653316"/>
                  </a:lnTo>
                  <a:lnTo>
                    <a:pt x="3492817" y="645242"/>
                  </a:lnTo>
                  <a:lnTo>
                    <a:pt x="3494813" y="635304"/>
                  </a:lnTo>
                  <a:lnTo>
                    <a:pt x="3492817" y="625418"/>
                  </a:lnTo>
                  <a:lnTo>
                    <a:pt x="3487374" y="617344"/>
                  </a:lnTo>
                  <a:lnTo>
                    <a:pt x="3479300" y="611900"/>
                  </a:lnTo>
                  <a:lnTo>
                    <a:pt x="3469413" y="609904"/>
                  </a:lnTo>
                  <a:close/>
                </a:path>
                <a:path w="3495040" h="1337310">
                  <a:moveTo>
                    <a:pt x="3413481" y="655674"/>
                  </a:moveTo>
                  <a:lnTo>
                    <a:pt x="3403594" y="657670"/>
                  </a:lnTo>
                  <a:lnTo>
                    <a:pt x="3395521" y="663113"/>
                  </a:lnTo>
                  <a:lnTo>
                    <a:pt x="3390077" y="671187"/>
                  </a:lnTo>
                  <a:lnTo>
                    <a:pt x="3388081" y="681074"/>
                  </a:lnTo>
                  <a:lnTo>
                    <a:pt x="3390077" y="690960"/>
                  </a:lnTo>
                  <a:lnTo>
                    <a:pt x="3395521" y="699034"/>
                  </a:lnTo>
                  <a:lnTo>
                    <a:pt x="3403594" y="704478"/>
                  </a:lnTo>
                  <a:lnTo>
                    <a:pt x="3413532" y="706474"/>
                  </a:lnTo>
                  <a:lnTo>
                    <a:pt x="3423419" y="704478"/>
                  </a:lnTo>
                  <a:lnTo>
                    <a:pt x="3431492" y="699034"/>
                  </a:lnTo>
                  <a:lnTo>
                    <a:pt x="3436936" y="690960"/>
                  </a:lnTo>
                  <a:lnTo>
                    <a:pt x="3438932" y="681074"/>
                  </a:lnTo>
                  <a:lnTo>
                    <a:pt x="3436936" y="671187"/>
                  </a:lnTo>
                  <a:lnTo>
                    <a:pt x="3431492" y="663113"/>
                  </a:lnTo>
                  <a:lnTo>
                    <a:pt x="3423419" y="657670"/>
                  </a:lnTo>
                  <a:lnTo>
                    <a:pt x="3413481" y="655674"/>
                  </a:lnTo>
                  <a:close/>
                </a:path>
                <a:path w="3495040" h="1337310">
                  <a:moveTo>
                    <a:pt x="3311831" y="655674"/>
                  </a:moveTo>
                  <a:lnTo>
                    <a:pt x="3301944" y="657670"/>
                  </a:lnTo>
                  <a:lnTo>
                    <a:pt x="3293870" y="663113"/>
                  </a:lnTo>
                  <a:lnTo>
                    <a:pt x="3288427" y="671187"/>
                  </a:lnTo>
                  <a:lnTo>
                    <a:pt x="3286431" y="681074"/>
                  </a:lnTo>
                  <a:lnTo>
                    <a:pt x="3288427" y="690960"/>
                  </a:lnTo>
                  <a:lnTo>
                    <a:pt x="3293870" y="699034"/>
                  </a:lnTo>
                  <a:lnTo>
                    <a:pt x="3301944" y="704478"/>
                  </a:lnTo>
                  <a:lnTo>
                    <a:pt x="3311881" y="706474"/>
                  </a:lnTo>
                  <a:lnTo>
                    <a:pt x="3321768" y="704478"/>
                  </a:lnTo>
                  <a:lnTo>
                    <a:pt x="3329842" y="699034"/>
                  </a:lnTo>
                  <a:lnTo>
                    <a:pt x="3335285" y="690960"/>
                  </a:lnTo>
                  <a:lnTo>
                    <a:pt x="3337281" y="681074"/>
                  </a:lnTo>
                  <a:lnTo>
                    <a:pt x="3335285" y="671187"/>
                  </a:lnTo>
                  <a:lnTo>
                    <a:pt x="3329842" y="663113"/>
                  </a:lnTo>
                  <a:lnTo>
                    <a:pt x="3321768" y="657670"/>
                  </a:lnTo>
                  <a:lnTo>
                    <a:pt x="3311831" y="655674"/>
                  </a:lnTo>
                  <a:close/>
                </a:path>
                <a:path w="3495040" h="1337310">
                  <a:moveTo>
                    <a:pt x="3210180" y="655674"/>
                  </a:moveTo>
                  <a:lnTo>
                    <a:pt x="3200293" y="657670"/>
                  </a:lnTo>
                  <a:lnTo>
                    <a:pt x="3192219" y="663113"/>
                  </a:lnTo>
                  <a:lnTo>
                    <a:pt x="3186776" y="671187"/>
                  </a:lnTo>
                  <a:lnTo>
                    <a:pt x="3184780" y="681074"/>
                  </a:lnTo>
                  <a:lnTo>
                    <a:pt x="3186776" y="690960"/>
                  </a:lnTo>
                  <a:lnTo>
                    <a:pt x="3192219" y="699034"/>
                  </a:lnTo>
                  <a:lnTo>
                    <a:pt x="3200293" y="704478"/>
                  </a:lnTo>
                  <a:lnTo>
                    <a:pt x="3210231" y="706474"/>
                  </a:lnTo>
                  <a:lnTo>
                    <a:pt x="3220117" y="704478"/>
                  </a:lnTo>
                  <a:lnTo>
                    <a:pt x="3228191" y="699034"/>
                  </a:lnTo>
                  <a:lnTo>
                    <a:pt x="3233634" y="690960"/>
                  </a:lnTo>
                  <a:lnTo>
                    <a:pt x="3235631" y="681074"/>
                  </a:lnTo>
                  <a:lnTo>
                    <a:pt x="3233634" y="671187"/>
                  </a:lnTo>
                  <a:lnTo>
                    <a:pt x="3228191" y="663113"/>
                  </a:lnTo>
                  <a:lnTo>
                    <a:pt x="3220117" y="657670"/>
                  </a:lnTo>
                  <a:lnTo>
                    <a:pt x="3210180" y="655674"/>
                  </a:lnTo>
                  <a:close/>
                </a:path>
                <a:path w="3495040" h="1337310">
                  <a:moveTo>
                    <a:pt x="3108529" y="655674"/>
                  </a:moveTo>
                  <a:lnTo>
                    <a:pt x="3098642" y="657670"/>
                  </a:lnTo>
                  <a:lnTo>
                    <a:pt x="3090568" y="663113"/>
                  </a:lnTo>
                  <a:lnTo>
                    <a:pt x="3085125" y="671187"/>
                  </a:lnTo>
                  <a:lnTo>
                    <a:pt x="3083129" y="681074"/>
                  </a:lnTo>
                  <a:lnTo>
                    <a:pt x="3085125" y="690960"/>
                  </a:lnTo>
                  <a:lnTo>
                    <a:pt x="3090568" y="699034"/>
                  </a:lnTo>
                  <a:lnTo>
                    <a:pt x="3098642" y="704478"/>
                  </a:lnTo>
                  <a:lnTo>
                    <a:pt x="3108580" y="706474"/>
                  </a:lnTo>
                  <a:lnTo>
                    <a:pt x="3118466" y="704478"/>
                  </a:lnTo>
                  <a:lnTo>
                    <a:pt x="3126540" y="699034"/>
                  </a:lnTo>
                  <a:lnTo>
                    <a:pt x="3131984" y="690960"/>
                  </a:lnTo>
                  <a:lnTo>
                    <a:pt x="3133980" y="681074"/>
                  </a:lnTo>
                  <a:lnTo>
                    <a:pt x="3131984" y="671187"/>
                  </a:lnTo>
                  <a:lnTo>
                    <a:pt x="3126540" y="663113"/>
                  </a:lnTo>
                  <a:lnTo>
                    <a:pt x="3118466" y="657670"/>
                  </a:lnTo>
                  <a:lnTo>
                    <a:pt x="3108529" y="655674"/>
                  </a:lnTo>
                  <a:close/>
                </a:path>
                <a:path w="3495040" h="1337310">
                  <a:moveTo>
                    <a:pt x="3006878" y="655674"/>
                  </a:moveTo>
                  <a:lnTo>
                    <a:pt x="2996991" y="657670"/>
                  </a:lnTo>
                  <a:lnTo>
                    <a:pt x="2988918" y="663113"/>
                  </a:lnTo>
                  <a:lnTo>
                    <a:pt x="2983474" y="671187"/>
                  </a:lnTo>
                  <a:lnTo>
                    <a:pt x="2981478" y="681074"/>
                  </a:lnTo>
                  <a:lnTo>
                    <a:pt x="2983474" y="690960"/>
                  </a:lnTo>
                  <a:lnTo>
                    <a:pt x="2988918" y="699034"/>
                  </a:lnTo>
                  <a:lnTo>
                    <a:pt x="2996991" y="704478"/>
                  </a:lnTo>
                  <a:lnTo>
                    <a:pt x="3006929" y="706474"/>
                  </a:lnTo>
                  <a:lnTo>
                    <a:pt x="3016815" y="704478"/>
                  </a:lnTo>
                  <a:lnTo>
                    <a:pt x="3024889" y="699034"/>
                  </a:lnTo>
                  <a:lnTo>
                    <a:pt x="3030333" y="690960"/>
                  </a:lnTo>
                  <a:lnTo>
                    <a:pt x="3032329" y="681074"/>
                  </a:lnTo>
                  <a:lnTo>
                    <a:pt x="3030333" y="671187"/>
                  </a:lnTo>
                  <a:lnTo>
                    <a:pt x="3024889" y="663113"/>
                  </a:lnTo>
                  <a:lnTo>
                    <a:pt x="3016815" y="657670"/>
                  </a:lnTo>
                  <a:lnTo>
                    <a:pt x="3006878" y="655674"/>
                  </a:lnTo>
                  <a:close/>
                </a:path>
                <a:path w="3495040" h="1337310">
                  <a:moveTo>
                    <a:pt x="2905227" y="655674"/>
                  </a:moveTo>
                  <a:lnTo>
                    <a:pt x="2895340" y="657670"/>
                  </a:lnTo>
                  <a:lnTo>
                    <a:pt x="2887267" y="663113"/>
                  </a:lnTo>
                  <a:lnTo>
                    <a:pt x="2881823" y="671187"/>
                  </a:lnTo>
                  <a:lnTo>
                    <a:pt x="2879827" y="681074"/>
                  </a:lnTo>
                  <a:lnTo>
                    <a:pt x="2881823" y="690960"/>
                  </a:lnTo>
                  <a:lnTo>
                    <a:pt x="2887267" y="699034"/>
                  </a:lnTo>
                  <a:lnTo>
                    <a:pt x="2895340" y="704478"/>
                  </a:lnTo>
                  <a:lnTo>
                    <a:pt x="2905278" y="706474"/>
                  </a:lnTo>
                  <a:lnTo>
                    <a:pt x="2915165" y="704478"/>
                  </a:lnTo>
                  <a:lnTo>
                    <a:pt x="2923238" y="699034"/>
                  </a:lnTo>
                  <a:lnTo>
                    <a:pt x="2928682" y="690960"/>
                  </a:lnTo>
                  <a:lnTo>
                    <a:pt x="2930678" y="681074"/>
                  </a:lnTo>
                  <a:lnTo>
                    <a:pt x="2928682" y="671187"/>
                  </a:lnTo>
                  <a:lnTo>
                    <a:pt x="2923238" y="663113"/>
                  </a:lnTo>
                  <a:lnTo>
                    <a:pt x="2915165" y="657670"/>
                  </a:lnTo>
                  <a:lnTo>
                    <a:pt x="2905227" y="655674"/>
                  </a:lnTo>
                  <a:close/>
                </a:path>
                <a:path w="3495040" h="1337310">
                  <a:moveTo>
                    <a:pt x="2803577" y="655674"/>
                  </a:moveTo>
                  <a:lnTo>
                    <a:pt x="2793690" y="657670"/>
                  </a:lnTo>
                  <a:lnTo>
                    <a:pt x="2785616" y="663113"/>
                  </a:lnTo>
                  <a:lnTo>
                    <a:pt x="2780173" y="671187"/>
                  </a:lnTo>
                  <a:lnTo>
                    <a:pt x="2778177" y="681074"/>
                  </a:lnTo>
                  <a:lnTo>
                    <a:pt x="2780173" y="690960"/>
                  </a:lnTo>
                  <a:lnTo>
                    <a:pt x="2785616" y="699034"/>
                  </a:lnTo>
                  <a:lnTo>
                    <a:pt x="2793690" y="704478"/>
                  </a:lnTo>
                  <a:lnTo>
                    <a:pt x="2803627" y="706474"/>
                  </a:lnTo>
                  <a:lnTo>
                    <a:pt x="2813514" y="704478"/>
                  </a:lnTo>
                  <a:lnTo>
                    <a:pt x="2821588" y="699034"/>
                  </a:lnTo>
                  <a:lnTo>
                    <a:pt x="2827031" y="690960"/>
                  </a:lnTo>
                  <a:lnTo>
                    <a:pt x="2829027" y="681074"/>
                  </a:lnTo>
                  <a:lnTo>
                    <a:pt x="2827031" y="671187"/>
                  </a:lnTo>
                  <a:lnTo>
                    <a:pt x="2821588" y="663113"/>
                  </a:lnTo>
                  <a:lnTo>
                    <a:pt x="2813514" y="657670"/>
                  </a:lnTo>
                  <a:lnTo>
                    <a:pt x="2803577" y="655674"/>
                  </a:lnTo>
                  <a:close/>
                </a:path>
                <a:path w="3495040" h="1337310">
                  <a:moveTo>
                    <a:pt x="2701926" y="655674"/>
                  </a:moveTo>
                  <a:lnTo>
                    <a:pt x="2692039" y="657670"/>
                  </a:lnTo>
                  <a:lnTo>
                    <a:pt x="2683965" y="663113"/>
                  </a:lnTo>
                  <a:lnTo>
                    <a:pt x="2678522" y="671187"/>
                  </a:lnTo>
                  <a:lnTo>
                    <a:pt x="2676526" y="681074"/>
                  </a:lnTo>
                  <a:lnTo>
                    <a:pt x="2678522" y="690960"/>
                  </a:lnTo>
                  <a:lnTo>
                    <a:pt x="2683965" y="699034"/>
                  </a:lnTo>
                  <a:lnTo>
                    <a:pt x="2692039" y="704478"/>
                  </a:lnTo>
                  <a:lnTo>
                    <a:pt x="2701977" y="706474"/>
                  </a:lnTo>
                  <a:lnTo>
                    <a:pt x="2711863" y="704478"/>
                  </a:lnTo>
                  <a:lnTo>
                    <a:pt x="2719937" y="699034"/>
                  </a:lnTo>
                  <a:lnTo>
                    <a:pt x="2725380" y="690960"/>
                  </a:lnTo>
                  <a:lnTo>
                    <a:pt x="2727377" y="681074"/>
                  </a:lnTo>
                  <a:lnTo>
                    <a:pt x="2725380" y="671187"/>
                  </a:lnTo>
                  <a:lnTo>
                    <a:pt x="2719937" y="663113"/>
                  </a:lnTo>
                  <a:lnTo>
                    <a:pt x="2711863" y="657670"/>
                  </a:lnTo>
                  <a:lnTo>
                    <a:pt x="2701926" y="655674"/>
                  </a:lnTo>
                  <a:close/>
                </a:path>
                <a:path w="3495040" h="1337310">
                  <a:moveTo>
                    <a:pt x="2600275" y="655674"/>
                  </a:moveTo>
                  <a:lnTo>
                    <a:pt x="2590388" y="657670"/>
                  </a:lnTo>
                  <a:lnTo>
                    <a:pt x="2582314" y="663113"/>
                  </a:lnTo>
                  <a:lnTo>
                    <a:pt x="2576871" y="671187"/>
                  </a:lnTo>
                  <a:lnTo>
                    <a:pt x="2574875" y="681074"/>
                  </a:lnTo>
                  <a:lnTo>
                    <a:pt x="2576871" y="690960"/>
                  </a:lnTo>
                  <a:lnTo>
                    <a:pt x="2582314" y="699034"/>
                  </a:lnTo>
                  <a:lnTo>
                    <a:pt x="2590388" y="704478"/>
                  </a:lnTo>
                  <a:lnTo>
                    <a:pt x="2600326" y="706474"/>
                  </a:lnTo>
                  <a:lnTo>
                    <a:pt x="2610212" y="704478"/>
                  </a:lnTo>
                  <a:lnTo>
                    <a:pt x="2618286" y="699034"/>
                  </a:lnTo>
                  <a:lnTo>
                    <a:pt x="2623730" y="690960"/>
                  </a:lnTo>
                  <a:lnTo>
                    <a:pt x="2625726" y="681074"/>
                  </a:lnTo>
                  <a:lnTo>
                    <a:pt x="2623730" y="671187"/>
                  </a:lnTo>
                  <a:lnTo>
                    <a:pt x="2618286" y="663113"/>
                  </a:lnTo>
                  <a:lnTo>
                    <a:pt x="2610212" y="657670"/>
                  </a:lnTo>
                  <a:lnTo>
                    <a:pt x="2600275" y="655674"/>
                  </a:lnTo>
                  <a:close/>
                </a:path>
                <a:path w="3495040" h="1337310">
                  <a:moveTo>
                    <a:pt x="2498624" y="655674"/>
                  </a:moveTo>
                  <a:lnTo>
                    <a:pt x="2488737" y="657670"/>
                  </a:lnTo>
                  <a:lnTo>
                    <a:pt x="2480664" y="663113"/>
                  </a:lnTo>
                  <a:lnTo>
                    <a:pt x="2475220" y="671187"/>
                  </a:lnTo>
                  <a:lnTo>
                    <a:pt x="2473224" y="681074"/>
                  </a:lnTo>
                  <a:lnTo>
                    <a:pt x="2475220" y="690960"/>
                  </a:lnTo>
                  <a:lnTo>
                    <a:pt x="2480664" y="699034"/>
                  </a:lnTo>
                  <a:lnTo>
                    <a:pt x="2488737" y="704478"/>
                  </a:lnTo>
                  <a:lnTo>
                    <a:pt x="2498675" y="706474"/>
                  </a:lnTo>
                  <a:lnTo>
                    <a:pt x="2508561" y="704478"/>
                  </a:lnTo>
                  <a:lnTo>
                    <a:pt x="2516635" y="699034"/>
                  </a:lnTo>
                  <a:lnTo>
                    <a:pt x="2522079" y="690960"/>
                  </a:lnTo>
                  <a:lnTo>
                    <a:pt x="2524075" y="681074"/>
                  </a:lnTo>
                  <a:lnTo>
                    <a:pt x="2522079" y="671187"/>
                  </a:lnTo>
                  <a:lnTo>
                    <a:pt x="2516635" y="663113"/>
                  </a:lnTo>
                  <a:lnTo>
                    <a:pt x="2508561" y="657670"/>
                  </a:lnTo>
                  <a:lnTo>
                    <a:pt x="2498624" y="655674"/>
                  </a:lnTo>
                  <a:close/>
                </a:path>
                <a:path w="3495040" h="1337310">
                  <a:moveTo>
                    <a:pt x="2396973" y="655674"/>
                  </a:moveTo>
                  <a:lnTo>
                    <a:pt x="2387086" y="657670"/>
                  </a:lnTo>
                  <a:lnTo>
                    <a:pt x="2379013" y="663113"/>
                  </a:lnTo>
                  <a:lnTo>
                    <a:pt x="2373569" y="671187"/>
                  </a:lnTo>
                  <a:lnTo>
                    <a:pt x="2371573" y="681074"/>
                  </a:lnTo>
                  <a:lnTo>
                    <a:pt x="2373569" y="690960"/>
                  </a:lnTo>
                  <a:lnTo>
                    <a:pt x="2379013" y="699034"/>
                  </a:lnTo>
                  <a:lnTo>
                    <a:pt x="2387086" y="704478"/>
                  </a:lnTo>
                  <a:lnTo>
                    <a:pt x="2397024" y="706474"/>
                  </a:lnTo>
                  <a:lnTo>
                    <a:pt x="2406911" y="704478"/>
                  </a:lnTo>
                  <a:lnTo>
                    <a:pt x="2414984" y="699034"/>
                  </a:lnTo>
                  <a:lnTo>
                    <a:pt x="2420428" y="690960"/>
                  </a:lnTo>
                  <a:lnTo>
                    <a:pt x="2422424" y="681074"/>
                  </a:lnTo>
                  <a:lnTo>
                    <a:pt x="2420428" y="671187"/>
                  </a:lnTo>
                  <a:lnTo>
                    <a:pt x="2414984" y="663113"/>
                  </a:lnTo>
                  <a:lnTo>
                    <a:pt x="2406911" y="657670"/>
                  </a:lnTo>
                  <a:lnTo>
                    <a:pt x="2396973" y="655674"/>
                  </a:lnTo>
                  <a:close/>
                </a:path>
                <a:path w="3495040" h="1337310">
                  <a:moveTo>
                    <a:pt x="2295323" y="655674"/>
                  </a:moveTo>
                  <a:lnTo>
                    <a:pt x="2285436" y="657670"/>
                  </a:lnTo>
                  <a:lnTo>
                    <a:pt x="2277362" y="663113"/>
                  </a:lnTo>
                  <a:lnTo>
                    <a:pt x="2271919" y="671187"/>
                  </a:lnTo>
                  <a:lnTo>
                    <a:pt x="2269923" y="681074"/>
                  </a:lnTo>
                  <a:lnTo>
                    <a:pt x="2271919" y="690960"/>
                  </a:lnTo>
                  <a:lnTo>
                    <a:pt x="2277362" y="699034"/>
                  </a:lnTo>
                  <a:lnTo>
                    <a:pt x="2285436" y="704478"/>
                  </a:lnTo>
                  <a:lnTo>
                    <a:pt x="2295373" y="706474"/>
                  </a:lnTo>
                  <a:lnTo>
                    <a:pt x="2305260" y="704478"/>
                  </a:lnTo>
                  <a:lnTo>
                    <a:pt x="2313334" y="699034"/>
                  </a:lnTo>
                  <a:lnTo>
                    <a:pt x="2318777" y="690960"/>
                  </a:lnTo>
                  <a:lnTo>
                    <a:pt x="2320773" y="681074"/>
                  </a:lnTo>
                  <a:lnTo>
                    <a:pt x="2318777" y="671187"/>
                  </a:lnTo>
                  <a:lnTo>
                    <a:pt x="2313334" y="663113"/>
                  </a:lnTo>
                  <a:lnTo>
                    <a:pt x="2305260" y="657670"/>
                  </a:lnTo>
                  <a:lnTo>
                    <a:pt x="2295323" y="655674"/>
                  </a:lnTo>
                  <a:close/>
                </a:path>
                <a:path w="3495040" h="1337310">
                  <a:moveTo>
                    <a:pt x="2193672" y="655674"/>
                  </a:moveTo>
                  <a:lnTo>
                    <a:pt x="2183785" y="657670"/>
                  </a:lnTo>
                  <a:lnTo>
                    <a:pt x="2175711" y="663113"/>
                  </a:lnTo>
                  <a:lnTo>
                    <a:pt x="2170268" y="671187"/>
                  </a:lnTo>
                  <a:lnTo>
                    <a:pt x="2168272" y="681074"/>
                  </a:lnTo>
                  <a:lnTo>
                    <a:pt x="2170268" y="690960"/>
                  </a:lnTo>
                  <a:lnTo>
                    <a:pt x="2175711" y="699034"/>
                  </a:lnTo>
                  <a:lnTo>
                    <a:pt x="2183785" y="704478"/>
                  </a:lnTo>
                  <a:lnTo>
                    <a:pt x="2193723" y="706474"/>
                  </a:lnTo>
                  <a:lnTo>
                    <a:pt x="2203610" y="704478"/>
                  </a:lnTo>
                  <a:lnTo>
                    <a:pt x="2211683" y="699034"/>
                  </a:lnTo>
                  <a:lnTo>
                    <a:pt x="2217127" y="690960"/>
                  </a:lnTo>
                  <a:lnTo>
                    <a:pt x="2219123" y="681074"/>
                  </a:lnTo>
                  <a:lnTo>
                    <a:pt x="2217127" y="671187"/>
                  </a:lnTo>
                  <a:lnTo>
                    <a:pt x="2211683" y="663113"/>
                  </a:lnTo>
                  <a:lnTo>
                    <a:pt x="2203610" y="657670"/>
                  </a:lnTo>
                  <a:lnTo>
                    <a:pt x="2193672" y="655674"/>
                  </a:lnTo>
                  <a:close/>
                </a:path>
                <a:path w="3495040" h="1337310">
                  <a:moveTo>
                    <a:pt x="2092021" y="655674"/>
                  </a:moveTo>
                  <a:lnTo>
                    <a:pt x="2082134" y="657670"/>
                  </a:lnTo>
                  <a:lnTo>
                    <a:pt x="2074060" y="663113"/>
                  </a:lnTo>
                  <a:lnTo>
                    <a:pt x="2068617" y="671187"/>
                  </a:lnTo>
                  <a:lnTo>
                    <a:pt x="2066621" y="681074"/>
                  </a:lnTo>
                  <a:lnTo>
                    <a:pt x="2068617" y="690960"/>
                  </a:lnTo>
                  <a:lnTo>
                    <a:pt x="2074060" y="699034"/>
                  </a:lnTo>
                  <a:lnTo>
                    <a:pt x="2082134" y="704478"/>
                  </a:lnTo>
                  <a:lnTo>
                    <a:pt x="2092072" y="706474"/>
                  </a:lnTo>
                  <a:lnTo>
                    <a:pt x="2101959" y="704478"/>
                  </a:lnTo>
                  <a:lnTo>
                    <a:pt x="2110032" y="699034"/>
                  </a:lnTo>
                  <a:lnTo>
                    <a:pt x="2115476" y="690960"/>
                  </a:lnTo>
                  <a:lnTo>
                    <a:pt x="2117472" y="681074"/>
                  </a:lnTo>
                  <a:lnTo>
                    <a:pt x="2115476" y="671187"/>
                  </a:lnTo>
                  <a:lnTo>
                    <a:pt x="2110032" y="663113"/>
                  </a:lnTo>
                  <a:lnTo>
                    <a:pt x="2101959" y="657670"/>
                  </a:lnTo>
                  <a:lnTo>
                    <a:pt x="2092021" y="655674"/>
                  </a:lnTo>
                  <a:close/>
                </a:path>
                <a:path w="3495040" h="1337310">
                  <a:moveTo>
                    <a:pt x="1990370" y="655674"/>
                  </a:moveTo>
                  <a:lnTo>
                    <a:pt x="1980483" y="657670"/>
                  </a:lnTo>
                  <a:lnTo>
                    <a:pt x="1972410" y="663113"/>
                  </a:lnTo>
                  <a:lnTo>
                    <a:pt x="1966966" y="671187"/>
                  </a:lnTo>
                  <a:lnTo>
                    <a:pt x="1964970" y="681074"/>
                  </a:lnTo>
                  <a:lnTo>
                    <a:pt x="1966966" y="690960"/>
                  </a:lnTo>
                  <a:lnTo>
                    <a:pt x="1972410" y="699034"/>
                  </a:lnTo>
                  <a:lnTo>
                    <a:pt x="1980483" y="704478"/>
                  </a:lnTo>
                  <a:lnTo>
                    <a:pt x="1990421" y="706474"/>
                  </a:lnTo>
                  <a:lnTo>
                    <a:pt x="2000308" y="704478"/>
                  </a:lnTo>
                  <a:lnTo>
                    <a:pt x="2008382" y="699034"/>
                  </a:lnTo>
                  <a:lnTo>
                    <a:pt x="2013825" y="690960"/>
                  </a:lnTo>
                  <a:lnTo>
                    <a:pt x="2015821" y="681074"/>
                  </a:lnTo>
                  <a:lnTo>
                    <a:pt x="2013825" y="671187"/>
                  </a:lnTo>
                  <a:lnTo>
                    <a:pt x="2008382" y="663113"/>
                  </a:lnTo>
                  <a:lnTo>
                    <a:pt x="2000308" y="657670"/>
                  </a:lnTo>
                  <a:lnTo>
                    <a:pt x="1990370" y="655674"/>
                  </a:lnTo>
                  <a:close/>
                </a:path>
                <a:path w="3495040" h="1337310">
                  <a:moveTo>
                    <a:pt x="1888719" y="655674"/>
                  </a:moveTo>
                  <a:lnTo>
                    <a:pt x="1878832" y="657670"/>
                  </a:lnTo>
                  <a:lnTo>
                    <a:pt x="1870759" y="663113"/>
                  </a:lnTo>
                  <a:lnTo>
                    <a:pt x="1865315" y="671187"/>
                  </a:lnTo>
                  <a:lnTo>
                    <a:pt x="1863319" y="681074"/>
                  </a:lnTo>
                  <a:lnTo>
                    <a:pt x="1865315" y="690960"/>
                  </a:lnTo>
                  <a:lnTo>
                    <a:pt x="1870759" y="699034"/>
                  </a:lnTo>
                  <a:lnTo>
                    <a:pt x="1878832" y="704478"/>
                  </a:lnTo>
                  <a:lnTo>
                    <a:pt x="1888770" y="706474"/>
                  </a:lnTo>
                  <a:lnTo>
                    <a:pt x="1898657" y="704478"/>
                  </a:lnTo>
                  <a:lnTo>
                    <a:pt x="1906731" y="699034"/>
                  </a:lnTo>
                  <a:lnTo>
                    <a:pt x="1912174" y="690960"/>
                  </a:lnTo>
                  <a:lnTo>
                    <a:pt x="1914170" y="681074"/>
                  </a:lnTo>
                  <a:lnTo>
                    <a:pt x="1912174" y="671187"/>
                  </a:lnTo>
                  <a:lnTo>
                    <a:pt x="1906731" y="663113"/>
                  </a:lnTo>
                  <a:lnTo>
                    <a:pt x="1898657" y="657670"/>
                  </a:lnTo>
                  <a:lnTo>
                    <a:pt x="1888719" y="655674"/>
                  </a:lnTo>
                  <a:close/>
                </a:path>
                <a:path w="3495040" h="1337310">
                  <a:moveTo>
                    <a:pt x="1787069" y="655674"/>
                  </a:moveTo>
                  <a:lnTo>
                    <a:pt x="1777182" y="657670"/>
                  </a:lnTo>
                  <a:lnTo>
                    <a:pt x="1769108" y="663113"/>
                  </a:lnTo>
                  <a:lnTo>
                    <a:pt x="1763665" y="671187"/>
                  </a:lnTo>
                  <a:lnTo>
                    <a:pt x="1761669" y="681074"/>
                  </a:lnTo>
                  <a:lnTo>
                    <a:pt x="1763665" y="690960"/>
                  </a:lnTo>
                  <a:lnTo>
                    <a:pt x="1769108" y="699034"/>
                  </a:lnTo>
                  <a:lnTo>
                    <a:pt x="1777182" y="704478"/>
                  </a:lnTo>
                  <a:lnTo>
                    <a:pt x="1787119" y="706474"/>
                  </a:lnTo>
                  <a:lnTo>
                    <a:pt x="1797006" y="704478"/>
                  </a:lnTo>
                  <a:lnTo>
                    <a:pt x="1805080" y="699034"/>
                  </a:lnTo>
                  <a:lnTo>
                    <a:pt x="1810523" y="690960"/>
                  </a:lnTo>
                  <a:lnTo>
                    <a:pt x="1812519" y="681074"/>
                  </a:lnTo>
                  <a:lnTo>
                    <a:pt x="1810523" y="671187"/>
                  </a:lnTo>
                  <a:lnTo>
                    <a:pt x="1805080" y="663113"/>
                  </a:lnTo>
                  <a:lnTo>
                    <a:pt x="1797006" y="657670"/>
                  </a:lnTo>
                  <a:lnTo>
                    <a:pt x="1787069" y="655674"/>
                  </a:lnTo>
                  <a:close/>
                </a:path>
                <a:path w="3495040" h="1337310">
                  <a:moveTo>
                    <a:pt x="1685418" y="655674"/>
                  </a:moveTo>
                  <a:lnTo>
                    <a:pt x="1675531" y="657670"/>
                  </a:lnTo>
                  <a:lnTo>
                    <a:pt x="1667457" y="663113"/>
                  </a:lnTo>
                  <a:lnTo>
                    <a:pt x="1662014" y="671187"/>
                  </a:lnTo>
                  <a:lnTo>
                    <a:pt x="1660018" y="681074"/>
                  </a:lnTo>
                  <a:lnTo>
                    <a:pt x="1662014" y="690960"/>
                  </a:lnTo>
                  <a:lnTo>
                    <a:pt x="1667457" y="699034"/>
                  </a:lnTo>
                  <a:lnTo>
                    <a:pt x="1675531" y="704478"/>
                  </a:lnTo>
                  <a:lnTo>
                    <a:pt x="1685469" y="706474"/>
                  </a:lnTo>
                  <a:lnTo>
                    <a:pt x="1695356" y="704478"/>
                  </a:lnTo>
                  <a:lnTo>
                    <a:pt x="1703429" y="699034"/>
                  </a:lnTo>
                  <a:lnTo>
                    <a:pt x="1708873" y="690960"/>
                  </a:lnTo>
                  <a:lnTo>
                    <a:pt x="1710869" y="681074"/>
                  </a:lnTo>
                  <a:lnTo>
                    <a:pt x="1708873" y="671187"/>
                  </a:lnTo>
                  <a:lnTo>
                    <a:pt x="1703429" y="663113"/>
                  </a:lnTo>
                  <a:lnTo>
                    <a:pt x="1695356" y="657670"/>
                  </a:lnTo>
                  <a:lnTo>
                    <a:pt x="1685418" y="655674"/>
                  </a:lnTo>
                  <a:close/>
                </a:path>
                <a:path w="3495040" h="1337310">
                  <a:moveTo>
                    <a:pt x="1583767" y="655674"/>
                  </a:moveTo>
                  <a:lnTo>
                    <a:pt x="1573880" y="657670"/>
                  </a:lnTo>
                  <a:lnTo>
                    <a:pt x="1565806" y="663113"/>
                  </a:lnTo>
                  <a:lnTo>
                    <a:pt x="1560363" y="671187"/>
                  </a:lnTo>
                  <a:lnTo>
                    <a:pt x="1558367" y="681074"/>
                  </a:lnTo>
                  <a:lnTo>
                    <a:pt x="1560363" y="690960"/>
                  </a:lnTo>
                  <a:lnTo>
                    <a:pt x="1565806" y="699034"/>
                  </a:lnTo>
                  <a:lnTo>
                    <a:pt x="1573880" y="704478"/>
                  </a:lnTo>
                  <a:lnTo>
                    <a:pt x="1583818" y="706474"/>
                  </a:lnTo>
                  <a:lnTo>
                    <a:pt x="1593705" y="704478"/>
                  </a:lnTo>
                  <a:lnTo>
                    <a:pt x="1601778" y="699034"/>
                  </a:lnTo>
                  <a:lnTo>
                    <a:pt x="1607222" y="690960"/>
                  </a:lnTo>
                  <a:lnTo>
                    <a:pt x="1609218" y="681074"/>
                  </a:lnTo>
                  <a:lnTo>
                    <a:pt x="1607222" y="671187"/>
                  </a:lnTo>
                  <a:lnTo>
                    <a:pt x="1601778" y="663113"/>
                  </a:lnTo>
                  <a:lnTo>
                    <a:pt x="1593705" y="657670"/>
                  </a:lnTo>
                  <a:lnTo>
                    <a:pt x="1583767" y="655674"/>
                  </a:lnTo>
                  <a:close/>
                </a:path>
                <a:path w="3495040" h="1337310">
                  <a:moveTo>
                    <a:pt x="1482116" y="655674"/>
                  </a:moveTo>
                  <a:lnTo>
                    <a:pt x="1472230" y="657670"/>
                  </a:lnTo>
                  <a:lnTo>
                    <a:pt x="1464156" y="663113"/>
                  </a:lnTo>
                  <a:lnTo>
                    <a:pt x="1458712" y="671187"/>
                  </a:lnTo>
                  <a:lnTo>
                    <a:pt x="1456716" y="681074"/>
                  </a:lnTo>
                  <a:lnTo>
                    <a:pt x="1458712" y="690960"/>
                  </a:lnTo>
                  <a:lnTo>
                    <a:pt x="1464156" y="699034"/>
                  </a:lnTo>
                  <a:lnTo>
                    <a:pt x="1472230" y="704478"/>
                  </a:lnTo>
                  <a:lnTo>
                    <a:pt x="1482167" y="706474"/>
                  </a:lnTo>
                  <a:lnTo>
                    <a:pt x="1492054" y="704478"/>
                  </a:lnTo>
                  <a:lnTo>
                    <a:pt x="1500128" y="699034"/>
                  </a:lnTo>
                  <a:lnTo>
                    <a:pt x="1505571" y="690960"/>
                  </a:lnTo>
                  <a:lnTo>
                    <a:pt x="1507567" y="681074"/>
                  </a:lnTo>
                  <a:lnTo>
                    <a:pt x="1505571" y="671187"/>
                  </a:lnTo>
                  <a:lnTo>
                    <a:pt x="1500128" y="663113"/>
                  </a:lnTo>
                  <a:lnTo>
                    <a:pt x="1492054" y="657670"/>
                  </a:lnTo>
                  <a:lnTo>
                    <a:pt x="1482116" y="655674"/>
                  </a:lnTo>
                  <a:close/>
                </a:path>
                <a:path w="3495040" h="1337310">
                  <a:moveTo>
                    <a:pt x="1380465" y="655674"/>
                  </a:moveTo>
                  <a:lnTo>
                    <a:pt x="1370578" y="657670"/>
                  </a:lnTo>
                  <a:lnTo>
                    <a:pt x="1362505" y="663113"/>
                  </a:lnTo>
                  <a:lnTo>
                    <a:pt x="1357061" y="671187"/>
                  </a:lnTo>
                  <a:lnTo>
                    <a:pt x="1355065" y="681074"/>
                  </a:lnTo>
                  <a:lnTo>
                    <a:pt x="1357061" y="690960"/>
                  </a:lnTo>
                  <a:lnTo>
                    <a:pt x="1362505" y="699034"/>
                  </a:lnTo>
                  <a:lnTo>
                    <a:pt x="1370578" y="704478"/>
                  </a:lnTo>
                  <a:lnTo>
                    <a:pt x="1380516" y="706474"/>
                  </a:lnTo>
                  <a:lnTo>
                    <a:pt x="1390403" y="704478"/>
                  </a:lnTo>
                  <a:lnTo>
                    <a:pt x="1398477" y="699034"/>
                  </a:lnTo>
                  <a:lnTo>
                    <a:pt x="1403920" y="690960"/>
                  </a:lnTo>
                  <a:lnTo>
                    <a:pt x="1405916" y="681074"/>
                  </a:lnTo>
                  <a:lnTo>
                    <a:pt x="1403920" y="671187"/>
                  </a:lnTo>
                  <a:lnTo>
                    <a:pt x="1398477" y="663113"/>
                  </a:lnTo>
                  <a:lnTo>
                    <a:pt x="1390403" y="657670"/>
                  </a:lnTo>
                  <a:lnTo>
                    <a:pt x="1380465" y="655674"/>
                  </a:lnTo>
                  <a:close/>
                </a:path>
                <a:path w="3495040" h="1337310">
                  <a:moveTo>
                    <a:pt x="1278815" y="655674"/>
                  </a:moveTo>
                  <a:lnTo>
                    <a:pt x="1268928" y="657670"/>
                  </a:lnTo>
                  <a:lnTo>
                    <a:pt x="1260854" y="663113"/>
                  </a:lnTo>
                  <a:lnTo>
                    <a:pt x="1255411" y="671187"/>
                  </a:lnTo>
                  <a:lnTo>
                    <a:pt x="1253415" y="681074"/>
                  </a:lnTo>
                  <a:lnTo>
                    <a:pt x="1255411" y="690960"/>
                  </a:lnTo>
                  <a:lnTo>
                    <a:pt x="1260854" y="699034"/>
                  </a:lnTo>
                  <a:lnTo>
                    <a:pt x="1268928" y="704478"/>
                  </a:lnTo>
                  <a:lnTo>
                    <a:pt x="1278865" y="706474"/>
                  </a:lnTo>
                  <a:lnTo>
                    <a:pt x="1288752" y="704478"/>
                  </a:lnTo>
                  <a:lnTo>
                    <a:pt x="1296826" y="699034"/>
                  </a:lnTo>
                  <a:lnTo>
                    <a:pt x="1302269" y="690960"/>
                  </a:lnTo>
                  <a:lnTo>
                    <a:pt x="1304265" y="681074"/>
                  </a:lnTo>
                  <a:lnTo>
                    <a:pt x="1302269" y="671187"/>
                  </a:lnTo>
                  <a:lnTo>
                    <a:pt x="1296826" y="663113"/>
                  </a:lnTo>
                  <a:lnTo>
                    <a:pt x="1288752" y="657670"/>
                  </a:lnTo>
                  <a:lnTo>
                    <a:pt x="1278815" y="655674"/>
                  </a:lnTo>
                  <a:close/>
                </a:path>
                <a:path w="3495040" h="1337310">
                  <a:moveTo>
                    <a:pt x="1177164" y="655674"/>
                  </a:moveTo>
                  <a:lnTo>
                    <a:pt x="1167277" y="657670"/>
                  </a:lnTo>
                  <a:lnTo>
                    <a:pt x="1159204" y="663113"/>
                  </a:lnTo>
                  <a:lnTo>
                    <a:pt x="1153760" y="671187"/>
                  </a:lnTo>
                  <a:lnTo>
                    <a:pt x="1151764" y="681074"/>
                  </a:lnTo>
                  <a:lnTo>
                    <a:pt x="1153760" y="690960"/>
                  </a:lnTo>
                  <a:lnTo>
                    <a:pt x="1159204" y="699034"/>
                  </a:lnTo>
                  <a:lnTo>
                    <a:pt x="1167277" y="704478"/>
                  </a:lnTo>
                  <a:lnTo>
                    <a:pt x="1177215" y="706474"/>
                  </a:lnTo>
                  <a:lnTo>
                    <a:pt x="1187102" y="704478"/>
                  </a:lnTo>
                  <a:lnTo>
                    <a:pt x="1195175" y="699034"/>
                  </a:lnTo>
                  <a:lnTo>
                    <a:pt x="1200619" y="690960"/>
                  </a:lnTo>
                  <a:lnTo>
                    <a:pt x="1202615" y="681074"/>
                  </a:lnTo>
                  <a:lnTo>
                    <a:pt x="1200619" y="671187"/>
                  </a:lnTo>
                  <a:lnTo>
                    <a:pt x="1195175" y="663113"/>
                  </a:lnTo>
                  <a:lnTo>
                    <a:pt x="1187102" y="657670"/>
                  </a:lnTo>
                  <a:lnTo>
                    <a:pt x="1177164" y="655674"/>
                  </a:lnTo>
                  <a:close/>
                </a:path>
                <a:path w="3495040" h="1337310">
                  <a:moveTo>
                    <a:pt x="1075513" y="655674"/>
                  </a:moveTo>
                  <a:lnTo>
                    <a:pt x="1065627" y="657670"/>
                  </a:lnTo>
                  <a:lnTo>
                    <a:pt x="1057553" y="663113"/>
                  </a:lnTo>
                  <a:lnTo>
                    <a:pt x="1052109" y="671187"/>
                  </a:lnTo>
                  <a:lnTo>
                    <a:pt x="1050113" y="681074"/>
                  </a:lnTo>
                  <a:lnTo>
                    <a:pt x="1052109" y="690960"/>
                  </a:lnTo>
                  <a:lnTo>
                    <a:pt x="1057553" y="699034"/>
                  </a:lnTo>
                  <a:lnTo>
                    <a:pt x="1065627" y="704478"/>
                  </a:lnTo>
                  <a:lnTo>
                    <a:pt x="1075564" y="706474"/>
                  </a:lnTo>
                  <a:lnTo>
                    <a:pt x="1085451" y="704478"/>
                  </a:lnTo>
                  <a:lnTo>
                    <a:pt x="1093524" y="699034"/>
                  </a:lnTo>
                  <a:lnTo>
                    <a:pt x="1098968" y="690960"/>
                  </a:lnTo>
                  <a:lnTo>
                    <a:pt x="1100964" y="681074"/>
                  </a:lnTo>
                  <a:lnTo>
                    <a:pt x="1098968" y="671187"/>
                  </a:lnTo>
                  <a:lnTo>
                    <a:pt x="1093524" y="663113"/>
                  </a:lnTo>
                  <a:lnTo>
                    <a:pt x="1085451" y="657670"/>
                  </a:lnTo>
                  <a:lnTo>
                    <a:pt x="1075513" y="655674"/>
                  </a:lnTo>
                  <a:close/>
                </a:path>
                <a:path w="3495040" h="1337310">
                  <a:moveTo>
                    <a:pt x="973862" y="655674"/>
                  </a:moveTo>
                  <a:lnTo>
                    <a:pt x="963976" y="657670"/>
                  </a:lnTo>
                  <a:lnTo>
                    <a:pt x="955902" y="663113"/>
                  </a:lnTo>
                  <a:lnTo>
                    <a:pt x="950458" y="671187"/>
                  </a:lnTo>
                  <a:lnTo>
                    <a:pt x="948462" y="681074"/>
                  </a:lnTo>
                  <a:lnTo>
                    <a:pt x="950458" y="690960"/>
                  </a:lnTo>
                  <a:lnTo>
                    <a:pt x="955902" y="699034"/>
                  </a:lnTo>
                  <a:lnTo>
                    <a:pt x="963976" y="704478"/>
                  </a:lnTo>
                  <a:lnTo>
                    <a:pt x="973913" y="706474"/>
                  </a:lnTo>
                  <a:lnTo>
                    <a:pt x="983800" y="704478"/>
                  </a:lnTo>
                  <a:lnTo>
                    <a:pt x="991874" y="699034"/>
                  </a:lnTo>
                  <a:lnTo>
                    <a:pt x="997317" y="690960"/>
                  </a:lnTo>
                  <a:lnTo>
                    <a:pt x="999313" y="681074"/>
                  </a:lnTo>
                  <a:lnTo>
                    <a:pt x="997317" y="671187"/>
                  </a:lnTo>
                  <a:lnTo>
                    <a:pt x="991874" y="663113"/>
                  </a:lnTo>
                  <a:lnTo>
                    <a:pt x="983800" y="657670"/>
                  </a:lnTo>
                  <a:lnTo>
                    <a:pt x="973862" y="655674"/>
                  </a:lnTo>
                  <a:close/>
                </a:path>
                <a:path w="3495040" h="1337310">
                  <a:moveTo>
                    <a:pt x="872213" y="655674"/>
                  </a:moveTo>
                  <a:lnTo>
                    <a:pt x="862326" y="657670"/>
                  </a:lnTo>
                  <a:lnTo>
                    <a:pt x="854252" y="663113"/>
                  </a:lnTo>
                  <a:lnTo>
                    <a:pt x="848809" y="671187"/>
                  </a:lnTo>
                  <a:lnTo>
                    <a:pt x="846813" y="681074"/>
                  </a:lnTo>
                  <a:lnTo>
                    <a:pt x="848809" y="690960"/>
                  </a:lnTo>
                  <a:lnTo>
                    <a:pt x="854252" y="699034"/>
                  </a:lnTo>
                  <a:lnTo>
                    <a:pt x="862326" y="704478"/>
                  </a:lnTo>
                  <a:lnTo>
                    <a:pt x="872262" y="706474"/>
                  </a:lnTo>
                  <a:lnTo>
                    <a:pt x="882149" y="704478"/>
                  </a:lnTo>
                  <a:lnTo>
                    <a:pt x="890223" y="699034"/>
                  </a:lnTo>
                  <a:lnTo>
                    <a:pt x="895666" y="690960"/>
                  </a:lnTo>
                  <a:lnTo>
                    <a:pt x="897662" y="681074"/>
                  </a:lnTo>
                  <a:lnTo>
                    <a:pt x="895666" y="671187"/>
                  </a:lnTo>
                  <a:lnTo>
                    <a:pt x="890223" y="663113"/>
                  </a:lnTo>
                  <a:lnTo>
                    <a:pt x="882149" y="657670"/>
                  </a:lnTo>
                  <a:lnTo>
                    <a:pt x="872213" y="655674"/>
                  </a:lnTo>
                  <a:close/>
                </a:path>
                <a:path w="3495040" h="1337310">
                  <a:moveTo>
                    <a:pt x="770562" y="655674"/>
                  </a:moveTo>
                  <a:lnTo>
                    <a:pt x="760675" y="657670"/>
                  </a:lnTo>
                  <a:lnTo>
                    <a:pt x="752601" y="663113"/>
                  </a:lnTo>
                  <a:lnTo>
                    <a:pt x="747158" y="671187"/>
                  </a:lnTo>
                  <a:lnTo>
                    <a:pt x="745162" y="681074"/>
                  </a:lnTo>
                  <a:lnTo>
                    <a:pt x="747158" y="690960"/>
                  </a:lnTo>
                  <a:lnTo>
                    <a:pt x="752601" y="699034"/>
                  </a:lnTo>
                  <a:lnTo>
                    <a:pt x="760675" y="704478"/>
                  </a:lnTo>
                  <a:lnTo>
                    <a:pt x="770613" y="706474"/>
                  </a:lnTo>
                  <a:lnTo>
                    <a:pt x="780499" y="704478"/>
                  </a:lnTo>
                  <a:lnTo>
                    <a:pt x="788573" y="699034"/>
                  </a:lnTo>
                  <a:lnTo>
                    <a:pt x="794016" y="690960"/>
                  </a:lnTo>
                  <a:lnTo>
                    <a:pt x="796013" y="681074"/>
                  </a:lnTo>
                  <a:lnTo>
                    <a:pt x="794016" y="671187"/>
                  </a:lnTo>
                  <a:lnTo>
                    <a:pt x="788573" y="663113"/>
                  </a:lnTo>
                  <a:lnTo>
                    <a:pt x="780499" y="657670"/>
                  </a:lnTo>
                  <a:lnTo>
                    <a:pt x="770562" y="655674"/>
                  </a:lnTo>
                  <a:close/>
                </a:path>
                <a:path w="3495040" h="1337310">
                  <a:moveTo>
                    <a:pt x="668911" y="655674"/>
                  </a:moveTo>
                  <a:lnTo>
                    <a:pt x="659024" y="657670"/>
                  </a:lnTo>
                  <a:lnTo>
                    <a:pt x="650950" y="663113"/>
                  </a:lnTo>
                  <a:lnTo>
                    <a:pt x="645507" y="671187"/>
                  </a:lnTo>
                  <a:lnTo>
                    <a:pt x="643511" y="681074"/>
                  </a:lnTo>
                  <a:lnTo>
                    <a:pt x="645507" y="690960"/>
                  </a:lnTo>
                  <a:lnTo>
                    <a:pt x="650950" y="699034"/>
                  </a:lnTo>
                  <a:lnTo>
                    <a:pt x="659024" y="704478"/>
                  </a:lnTo>
                  <a:lnTo>
                    <a:pt x="668962" y="706474"/>
                  </a:lnTo>
                  <a:lnTo>
                    <a:pt x="678848" y="704478"/>
                  </a:lnTo>
                  <a:lnTo>
                    <a:pt x="686922" y="699034"/>
                  </a:lnTo>
                  <a:lnTo>
                    <a:pt x="692366" y="690960"/>
                  </a:lnTo>
                  <a:lnTo>
                    <a:pt x="694362" y="681074"/>
                  </a:lnTo>
                  <a:lnTo>
                    <a:pt x="692366" y="671187"/>
                  </a:lnTo>
                  <a:lnTo>
                    <a:pt x="686922" y="663113"/>
                  </a:lnTo>
                  <a:lnTo>
                    <a:pt x="678848" y="657670"/>
                  </a:lnTo>
                  <a:lnTo>
                    <a:pt x="668911" y="655674"/>
                  </a:lnTo>
                  <a:close/>
                </a:path>
                <a:path w="3495040" h="1337310">
                  <a:moveTo>
                    <a:pt x="567260" y="655674"/>
                  </a:moveTo>
                  <a:lnTo>
                    <a:pt x="557373" y="657670"/>
                  </a:lnTo>
                  <a:lnTo>
                    <a:pt x="549300" y="663113"/>
                  </a:lnTo>
                  <a:lnTo>
                    <a:pt x="543856" y="671187"/>
                  </a:lnTo>
                  <a:lnTo>
                    <a:pt x="541860" y="681074"/>
                  </a:lnTo>
                  <a:lnTo>
                    <a:pt x="543856" y="690960"/>
                  </a:lnTo>
                  <a:lnTo>
                    <a:pt x="549300" y="699034"/>
                  </a:lnTo>
                  <a:lnTo>
                    <a:pt x="557373" y="704478"/>
                  </a:lnTo>
                  <a:lnTo>
                    <a:pt x="567311" y="706474"/>
                  </a:lnTo>
                  <a:lnTo>
                    <a:pt x="577197" y="704478"/>
                  </a:lnTo>
                  <a:lnTo>
                    <a:pt x="585271" y="699034"/>
                  </a:lnTo>
                  <a:lnTo>
                    <a:pt x="590715" y="690960"/>
                  </a:lnTo>
                  <a:lnTo>
                    <a:pt x="592711" y="681074"/>
                  </a:lnTo>
                  <a:lnTo>
                    <a:pt x="590715" y="671187"/>
                  </a:lnTo>
                  <a:lnTo>
                    <a:pt x="585271" y="663113"/>
                  </a:lnTo>
                  <a:lnTo>
                    <a:pt x="577197" y="657670"/>
                  </a:lnTo>
                  <a:lnTo>
                    <a:pt x="567260" y="655674"/>
                  </a:lnTo>
                  <a:close/>
                </a:path>
                <a:path w="3495040" h="1337310">
                  <a:moveTo>
                    <a:pt x="465609" y="655674"/>
                  </a:moveTo>
                  <a:lnTo>
                    <a:pt x="455722" y="657670"/>
                  </a:lnTo>
                  <a:lnTo>
                    <a:pt x="447649" y="663113"/>
                  </a:lnTo>
                  <a:lnTo>
                    <a:pt x="442205" y="671187"/>
                  </a:lnTo>
                  <a:lnTo>
                    <a:pt x="440209" y="681074"/>
                  </a:lnTo>
                  <a:lnTo>
                    <a:pt x="442205" y="690960"/>
                  </a:lnTo>
                  <a:lnTo>
                    <a:pt x="447649" y="699034"/>
                  </a:lnTo>
                  <a:lnTo>
                    <a:pt x="455722" y="704478"/>
                  </a:lnTo>
                  <a:lnTo>
                    <a:pt x="465660" y="706474"/>
                  </a:lnTo>
                  <a:lnTo>
                    <a:pt x="475547" y="704478"/>
                  </a:lnTo>
                  <a:lnTo>
                    <a:pt x="483620" y="699034"/>
                  </a:lnTo>
                  <a:lnTo>
                    <a:pt x="489064" y="690960"/>
                  </a:lnTo>
                  <a:lnTo>
                    <a:pt x="491060" y="681074"/>
                  </a:lnTo>
                  <a:lnTo>
                    <a:pt x="489064" y="671187"/>
                  </a:lnTo>
                  <a:lnTo>
                    <a:pt x="483620" y="663113"/>
                  </a:lnTo>
                  <a:lnTo>
                    <a:pt x="475547" y="657670"/>
                  </a:lnTo>
                  <a:lnTo>
                    <a:pt x="465609" y="655674"/>
                  </a:lnTo>
                  <a:close/>
                </a:path>
                <a:path w="3495040" h="1337310">
                  <a:moveTo>
                    <a:pt x="363959" y="655674"/>
                  </a:moveTo>
                  <a:lnTo>
                    <a:pt x="354072" y="657670"/>
                  </a:lnTo>
                  <a:lnTo>
                    <a:pt x="345998" y="663113"/>
                  </a:lnTo>
                  <a:lnTo>
                    <a:pt x="340555" y="671187"/>
                  </a:lnTo>
                  <a:lnTo>
                    <a:pt x="338559" y="681074"/>
                  </a:lnTo>
                  <a:lnTo>
                    <a:pt x="340555" y="690960"/>
                  </a:lnTo>
                  <a:lnTo>
                    <a:pt x="345998" y="699034"/>
                  </a:lnTo>
                  <a:lnTo>
                    <a:pt x="354072" y="704478"/>
                  </a:lnTo>
                  <a:lnTo>
                    <a:pt x="364009" y="706474"/>
                  </a:lnTo>
                  <a:lnTo>
                    <a:pt x="373896" y="704478"/>
                  </a:lnTo>
                  <a:lnTo>
                    <a:pt x="381970" y="699034"/>
                  </a:lnTo>
                  <a:lnTo>
                    <a:pt x="387413" y="690960"/>
                  </a:lnTo>
                  <a:lnTo>
                    <a:pt x="389409" y="681074"/>
                  </a:lnTo>
                  <a:lnTo>
                    <a:pt x="387413" y="671187"/>
                  </a:lnTo>
                  <a:lnTo>
                    <a:pt x="381970" y="663113"/>
                  </a:lnTo>
                  <a:lnTo>
                    <a:pt x="373896" y="657670"/>
                  </a:lnTo>
                  <a:lnTo>
                    <a:pt x="363959" y="655674"/>
                  </a:lnTo>
                  <a:close/>
                </a:path>
                <a:path w="3495040" h="1337310">
                  <a:moveTo>
                    <a:pt x="262308" y="655674"/>
                  </a:moveTo>
                  <a:lnTo>
                    <a:pt x="252421" y="657670"/>
                  </a:lnTo>
                  <a:lnTo>
                    <a:pt x="244347" y="663113"/>
                  </a:lnTo>
                  <a:lnTo>
                    <a:pt x="238904" y="671187"/>
                  </a:lnTo>
                  <a:lnTo>
                    <a:pt x="236908" y="681074"/>
                  </a:lnTo>
                  <a:lnTo>
                    <a:pt x="238904" y="690960"/>
                  </a:lnTo>
                  <a:lnTo>
                    <a:pt x="244347" y="699034"/>
                  </a:lnTo>
                  <a:lnTo>
                    <a:pt x="252421" y="704478"/>
                  </a:lnTo>
                  <a:lnTo>
                    <a:pt x="262359" y="706474"/>
                  </a:lnTo>
                  <a:lnTo>
                    <a:pt x="272245" y="704478"/>
                  </a:lnTo>
                  <a:lnTo>
                    <a:pt x="280319" y="699034"/>
                  </a:lnTo>
                  <a:lnTo>
                    <a:pt x="285762" y="690960"/>
                  </a:lnTo>
                  <a:lnTo>
                    <a:pt x="287759" y="681074"/>
                  </a:lnTo>
                  <a:lnTo>
                    <a:pt x="285762" y="671187"/>
                  </a:lnTo>
                  <a:lnTo>
                    <a:pt x="280319" y="663113"/>
                  </a:lnTo>
                  <a:lnTo>
                    <a:pt x="272245" y="657670"/>
                  </a:lnTo>
                  <a:lnTo>
                    <a:pt x="262308" y="655674"/>
                  </a:lnTo>
                  <a:close/>
                </a:path>
                <a:path w="3495040" h="1337310">
                  <a:moveTo>
                    <a:pt x="160657" y="655674"/>
                  </a:moveTo>
                  <a:lnTo>
                    <a:pt x="150770" y="657670"/>
                  </a:lnTo>
                  <a:lnTo>
                    <a:pt x="142696" y="663113"/>
                  </a:lnTo>
                  <a:lnTo>
                    <a:pt x="137253" y="671187"/>
                  </a:lnTo>
                  <a:lnTo>
                    <a:pt x="135257" y="681074"/>
                  </a:lnTo>
                  <a:lnTo>
                    <a:pt x="137253" y="690960"/>
                  </a:lnTo>
                  <a:lnTo>
                    <a:pt x="142696" y="699034"/>
                  </a:lnTo>
                  <a:lnTo>
                    <a:pt x="150770" y="704478"/>
                  </a:lnTo>
                  <a:lnTo>
                    <a:pt x="160708" y="706474"/>
                  </a:lnTo>
                  <a:lnTo>
                    <a:pt x="170594" y="704478"/>
                  </a:lnTo>
                  <a:lnTo>
                    <a:pt x="178668" y="699034"/>
                  </a:lnTo>
                  <a:lnTo>
                    <a:pt x="184112" y="690960"/>
                  </a:lnTo>
                  <a:lnTo>
                    <a:pt x="186108" y="681074"/>
                  </a:lnTo>
                  <a:lnTo>
                    <a:pt x="184112" y="671187"/>
                  </a:lnTo>
                  <a:lnTo>
                    <a:pt x="178668" y="663113"/>
                  </a:lnTo>
                  <a:lnTo>
                    <a:pt x="170594" y="657670"/>
                  </a:lnTo>
                  <a:lnTo>
                    <a:pt x="160657" y="655674"/>
                  </a:lnTo>
                  <a:close/>
                </a:path>
                <a:path w="3495040" h="1337310">
                  <a:moveTo>
                    <a:pt x="76200" y="672816"/>
                  </a:moveTo>
                  <a:lnTo>
                    <a:pt x="66313" y="674812"/>
                  </a:lnTo>
                  <a:lnTo>
                    <a:pt x="58239" y="680256"/>
                  </a:lnTo>
                  <a:lnTo>
                    <a:pt x="52796" y="688329"/>
                  </a:lnTo>
                  <a:lnTo>
                    <a:pt x="50800" y="698267"/>
                  </a:lnTo>
                  <a:lnTo>
                    <a:pt x="52796" y="708154"/>
                  </a:lnTo>
                  <a:lnTo>
                    <a:pt x="58239" y="716228"/>
                  </a:lnTo>
                  <a:lnTo>
                    <a:pt x="66313" y="721671"/>
                  </a:lnTo>
                  <a:lnTo>
                    <a:pt x="76200" y="723667"/>
                  </a:lnTo>
                  <a:lnTo>
                    <a:pt x="86086" y="721671"/>
                  </a:lnTo>
                  <a:lnTo>
                    <a:pt x="94160" y="716228"/>
                  </a:lnTo>
                  <a:lnTo>
                    <a:pt x="99603" y="708154"/>
                  </a:lnTo>
                  <a:lnTo>
                    <a:pt x="101600" y="698216"/>
                  </a:lnTo>
                  <a:lnTo>
                    <a:pt x="99603" y="688329"/>
                  </a:lnTo>
                  <a:lnTo>
                    <a:pt x="94160" y="680256"/>
                  </a:lnTo>
                  <a:lnTo>
                    <a:pt x="86086" y="674812"/>
                  </a:lnTo>
                  <a:lnTo>
                    <a:pt x="76200" y="672816"/>
                  </a:lnTo>
                  <a:close/>
                </a:path>
                <a:path w="3495040" h="1337310">
                  <a:moveTo>
                    <a:pt x="76200" y="774467"/>
                  </a:moveTo>
                  <a:lnTo>
                    <a:pt x="66313" y="776463"/>
                  </a:lnTo>
                  <a:lnTo>
                    <a:pt x="58239" y="781906"/>
                  </a:lnTo>
                  <a:lnTo>
                    <a:pt x="52796" y="789980"/>
                  </a:lnTo>
                  <a:lnTo>
                    <a:pt x="50800" y="799918"/>
                  </a:lnTo>
                  <a:lnTo>
                    <a:pt x="52796" y="809805"/>
                  </a:lnTo>
                  <a:lnTo>
                    <a:pt x="58239" y="817879"/>
                  </a:lnTo>
                  <a:lnTo>
                    <a:pt x="66313" y="823322"/>
                  </a:lnTo>
                  <a:lnTo>
                    <a:pt x="76200" y="825318"/>
                  </a:lnTo>
                  <a:lnTo>
                    <a:pt x="86086" y="823322"/>
                  </a:lnTo>
                  <a:lnTo>
                    <a:pt x="94160" y="817879"/>
                  </a:lnTo>
                  <a:lnTo>
                    <a:pt x="99603" y="809805"/>
                  </a:lnTo>
                  <a:lnTo>
                    <a:pt x="101600" y="799867"/>
                  </a:lnTo>
                  <a:lnTo>
                    <a:pt x="99603" y="789980"/>
                  </a:lnTo>
                  <a:lnTo>
                    <a:pt x="94160" y="781906"/>
                  </a:lnTo>
                  <a:lnTo>
                    <a:pt x="86086" y="776463"/>
                  </a:lnTo>
                  <a:lnTo>
                    <a:pt x="76200" y="774467"/>
                  </a:lnTo>
                  <a:close/>
                </a:path>
                <a:path w="3495040" h="1337310">
                  <a:moveTo>
                    <a:pt x="76200" y="876118"/>
                  </a:moveTo>
                  <a:lnTo>
                    <a:pt x="66313" y="878114"/>
                  </a:lnTo>
                  <a:lnTo>
                    <a:pt x="58239" y="883557"/>
                  </a:lnTo>
                  <a:lnTo>
                    <a:pt x="52796" y="891631"/>
                  </a:lnTo>
                  <a:lnTo>
                    <a:pt x="50800" y="901569"/>
                  </a:lnTo>
                  <a:lnTo>
                    <a:pt x="52796" y="911456"/>
                  </a:lnTo>
                  <a:lnTo>
                    <a:pt x="58239" y="919529"/>
                  </a:lnTo>
                  <a:lnTo>
                    <a:pt x="66313" y="924973"/>
                  </a:lnTo>
                  <a:lnTo>
                    <a:pt x="76200" y="926969"/>
                  </a:lnTo>
                  <a:lnTo>
                    <a:pt x="86086" y="924973"/>
                  </a:lnTo>
                  <a:lnTo>
                    <a:pt x="94160" y="919529"/>
                  </a:lnTo>
                  <a:lnTo>
                    <a:pt x="99603" y="911456"/>
                  </a:lnTo>
                  <a:lnTo>
                    <a:pt x="101600" y="901518"/>
                  </a:lnTo>
                  <a:lnTo>
                    <a:pt x="99603" y="891631"/>
                  </a:lnTo>
                  <a:lnTo>
                    <a:pt x="94160" y="883557"/>
                  </a:lnTo>
                  <a:lnTo>
                    <a:pt x="86086" y="878114"/>
                  </a:lnTo>
                  <a:lnTo>
                    <a:pt x="76200" y="876118"/>
                  </a:lnTo>
                  <a:close/>
                </a:path>
                <a:path w="3495040" h="1337310">
                  <a:moveTo>
                    <a:pt x="76200" y="977769"/>
                  </a:moveTo>
                  <a:lnTo>
                    <a:pt x="66313" y="979765"/>
                  </a:lnTo>
                  <a:lnTo>
                    <a:pt x="58239" y="985208"/>
                  </a:lnTo>
                  <a:lnTo>
                    <a:pt x="52796" y="993282"/>
                  </a:lnTo>
                  <a:lnTo>
                    <a:pt x="50800" y="1003219"/>
                  </a:lnTo>
                  <a:lnTo>
                    <a:pt x="52796" y="1013106"/>
                  </a:lnTo>
                  <a:lnTo>
                    <a:pt x="58239" y="1021180"/>
                  </a:lnTo>
                  <a:lnTo>
                    <a:pt x="66313" y="1026623"/>
                  </a:lnTo>
                  <a:lnTo>
                    <a:pt x="76200" y="1028619"/>
                  </a:lnTo>
                  <a:lnTo>
                    <a:pt x="86086" y="1026623"/>
                  </a:lnTo>
                  <a:lnTo>
                    <a:pt x="94160" y="1021180"/>
                  </a:lnTo>
                  <a:lnTo>
                    <a:pt x="99603" y="1013106"/>
                  </a:lnTo>
                  <a:lnTo>
                    <a:pt x="101600" y="1003169"/>
                  </a:lnTo>
                  <a:lnTo>
                    <a:pt x="99603" y="993282"/>
                  </a:lnTo>
                  <a:lnTo>
                    <a:pt x="94160" y="985208"/>
                  </a:lnTo>
                  <a:lnTo>
                    <a:pt x="86086" y="979765"/>
                  </a:lnTo>
                  <a:lnTo>
                    <a:pt x="76200" y="977769"/>
                  </a:lnTo>
                  <a:close/>
                </a:path>
                <a:path w="3495040" h="1337310">
                  <a:moveTo>
                    <a:pt x="76200" y="1079419"/>
                  </a:moveTo>
                  <a:lnTo>
                    <a:pt x="66313" y="1081415"/>
                  </a:lnTo>
                  <a:lnTo>
                    <a:pt x="58239" y="1086859"/>
                  </a:lnTo>
                  <a:lnTo>
                    <a:pt x="52796" y="1094933"/>
                  </a:lnTo>
                  <a:lnTo>
                    <a:pt x="50800" y="1104870"/>
                  </a:lnTo>
                  <a:lnTo>
                    <a:pt x="52796" y="1114757"/>
                  </a:lnTo>
                  <a:lnTo>
                    <a:pt x="58239" y="1122830"/>
                  </a:lnTo>
                  <a:lnTo>
                    <a:pt x="66313" y="1128274"/>
                  </a:lnTo>
                  <a:lnTo>
                    <a:pt x="76200" y="1130270"/>
                  </a:lnTo>
                  <a:lnTo>
                    <a:pt x="86086" y="1128274"/>
                  </a:lnTo>
                  <a:lnTo>
                    <a:pt x="94160" y="1122830"/>
                  </a:lnTo>
                  <a:lnTo>
                    <a:pt x="99603" y="1114757"/>
                  </a:lnTo>
                  <a:lnTo>
                    <a:pt x="101600" y="1104819"/>
                  </a:lnTo>
                  <a:lnTo>
                    <a:pt x="99603" y="1094933"/>
                  </a:lnTo>
                  <a:lnTo>
                    <a:pt x="94160" y="1086859"/>
                  </a:lnTo>
                  <a:lnTo>
                    <a:pt x="86086" y="1081415"/>
                  </a:lnTo>
                  <a:lnTo>
                    <a:pt x="76200" y="1079419"/>
                  </a:lnTo>
                  <a:close/>
                </a:path>
                <a:path w="3495040" h="1337310">
                  <a:moveTo>
                    <a:pt x="64413" y="1184347"/>
                  </a:moveTo>
                  <a:lnTo>
                    <a:pt x="0" y="1184347"/>
                  </a:lnTo>
                  <a:lnTo>
                    <a:pt x="76200" y="1336747"/>
                  </a:lnTo>
                  <a:lnTo>
                    <a:pt x="128612" y="1231921"/>
                  </a:lnTo>
                  <a:lnTo>
                    <a:pt x="76200" y="1231921"/>
                  </a:lnTo>
                  <a:lnTo>
                    <a:pt x="66313" y="1229925"/>
                  </a:lnTo>
                  <a:lnTo>
                    <a:pt x="58239" y="1224481"/>
                  </a:lnTo>
                  <a:lnTo>
                    <a:pt x="52796" y="1216408"/>
                  </a:lnTo>
                  <a:lnTo>
                    <a:pt x="50800" y="1206521"/>
                  </a:lnTo>
                  <a:lnTo>
                    <a:pt x="52796" y="1196583"/>
                  </a:lnTo>
                  <a:lnTo>
                    <a:pt x="58239" y="1188510"/>
                  </a:lnTo>
                  <a:lnTo>
                    <a:pt x="64413" y="1184347"/>
                  </a:lnTo>
                  <a:close/>
                </a:path>
                <a:path w="3495040" h="1337310">
                  <a:moveTo>
                    <a:pt x="76200" y="1181070"/>
                  </a:moveTo>
                  <a:lnTo>
                    <a:pt x="66313" y="1183066"/>
                  </a:lnTo>
                  <a:lnTo>
                    <a:pt x="58239" y="1188510"/>
                  </a:lnTo>
                  <a:lnTo>
                    <a:pt x="52796" y="1196583"/>
                  </a:lnTo>
                  <a:lnTo>
                    <a:pt x="50800" y="1206521"/>
                  </a:lnTo>
                  <a:lnTo>
                    <a:pt x="52796" y="1216408"/>
                  </a:lnTo>
                  <a:lnTo>
                    <a:pt x="58239" y="1224481"/>
                  </a:lnTo>
                  <a:lnTo>
                    <a:pt x="66313" y="1229925"/>
                  </a:lnTo>
                  <a:lnTo>
                    <a:pt x="76200" y="1231921"/>
                  </a:lnTo>
                  <a:lnTo>
                    <a:pt x="86086" y="1229925"/>
                  </a:lnTo>
                  <a:lnTo>
                    <a:pt x="94160" y="1224481"/>
                  </a:lnTo>
                  <a:lnTo>
                    <a:pt x="99603" y="1216408"/>
                  </a:lnTo>
                  <a:lnTo>
                    <a:pt x="101600" y="1206470"/>
                  </a:lnTo>
                  <a:lnTo>
                    <a:pt x="99603" y="1196583"/>
                  </a:lnTo>
                  <a:lnTo>
                    <a:pt x="94160" y="1188510"/>
                  </a:lnTo>
                  <a:lnTo>
                    <a:pt x="86086" y="1183066"/>
                  </a:lnTo>
                  <a:lnTo>
                    <a:pt x="76200" y="1181070"/>
                  </a:lnTo>
                  <a:close/>
                </a:path>
                <a:path w="3495040" h="1337310">
                  <a:moveTo>
                    <a:pt x="152400" y="1184347"/>
                  </a:moveTo>
                  <a:lnTo>
                    <a:pt x="87985" y="1184347"/>
                  </a:lnTo>
                  <a:lnTo>
                    <a:pt x="94160" y="1188510"/>
                  </a:lnTo>
                  <a:lnTo>
                    <a:pt x="99603" y="1196583"/>
                  </a:lnTo>
                  <a:lnTo>
                    <a:pt x="76200" y="1231921"/>
                  </a:lnTo>
                  <a:lnTo>
                    <a:pt x="128612" y="1231921"/>
                  </a:lnTo>
                  <a:lnTo>
                    <a:pt x="152400" y="118434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9512" y="5579353"/>
              <a:ext cx="1711120" cy="1711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6729" y="4242605"/>
              <a:ext cx="2414541" cy="13367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1655" y="5579352"/>
              <a:ext cx="1711116" cy="17111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74576" y="4242612"/>
              <a:ext cx="6939280" cy="3935729"/>
            </a:xfrm>
            <a:custGeom>
              <a:avLst/>
              <a:gdLst/>
              <a:ahLst/>
              <a:cxnLst/>
              <a:rect l="l" t="t" r="r" b="b"/>
              <a:pathLst>
                <a:path w="6939280" h="3935729">
                  <a:moveTo>
                    <a:pt x="101600" y="3657777"/>
                  </a:moveTo>
                  <a:lnTo>
                    <a:pt x="99606" y="3647884"/>
                  </a:lnTo>
                  <a:lnTo>
                    <a:pt x="94157" y="3639807"/>
                  </a:lnTo>
                  <a:lnTo>
                    <a:pt x="86093" y="3634371"/>
                  </a:lnTo>
                  <a:lnTo>
                    <a:pt x="76200" y="3632377"/>
                  </a:lnTo>
                  <a:lnTo>
                    <a:pt x="66319" y="3634371"/>
                  </a:lnTo>
                  <a:lnTo>
                    <a:pt x="58242" y="3639807"/>
                  </a:lnTo>
                  <a:lnTo>
                    <a:pt x="52793" y="3647884"/>
                  </a:lnTo>
                  <a:lnTo>
                    <a:pt x="50800" y="3657828"/>
                  </a:lnTo>
                  <a:lnTo>
                    <a:pt x="52793" y="3667709"/>
                  </a:lnTo>
                  <a:lnTo>
                    <a:pt x="58242" y="3675786"/>
                  </a:lnTo>
                  <a:lnTo>
                    <a:pt x="66319" y="3681234"/>
                  </a:lnTo>
                  <a:lnTo>
                    <a:pt x="76200" y="3683228"/>
                  </a:lnTo>
                  <a:lnTo>
                    <a:pt x="86093" y="3681234"/>
                  </a:lnTo>
                  <a:lnTo>
                    <a:pt x="94157" y="3675786"/>
                  </a:lnTo>
                  <a:lnTo>
                    <a:pt x="99606" y="3667709"/>
                  </a:lnTo>
                  <a:lnTo>
                    <a:pt x="101600" y="3657777"/>
                  </a:lnTo>
                  <a:close/>
                </a:path>
                <a:path w="6939280" h="3935729">
                  <a:moveTo>
                    <a:pt x="101600" y="3556127"/>
                  </a:moveTo>
                  <a:lnTo>
                    <a:pt x="99606" y="3546233"/>
                  </a:lnTo>
                  <a:lnTo>
                    <a:pt x="94157" y="3538156"/>
                  </a:lnTo>
                  <a:lnTo>
                    <a:pt x="86093" y="3532721"/>
                  </a:lnTo>
                  <a:lnTo>
                    <a:pt x="76200" y="3530727"/>
                  </a:lnTo>
                  <a:lnTo>
                    <a:pt x="66319" y="3532721"/>
                  </a:lnTo>
                  <a:lnTo>
                    <a:pt x="58242" y="3538156"/>
                  </a:lnTo>
                  <a:lnTo>
                    <a:pt x="52793" y="3546233"/>
                  </a:lnTo>
                  <a:lnTo>
                    <a:pt x="50800" y="3556177"/>
                  </a:lnTo>
                  <a:lnTo>
                    <a:pt x="52793" y="3566058"/>
                  </a:lnTo>
                  <a:lnTo>
                    <a:pt x="58242" y="3574135"/>
                  </a:lnTo>
                  <a:lnTo>
                    <a:pt x="66319" y="3579584"/>
                  </a:lnTo>
                  <a:lnTo>
                    <a:pt x="76200" y="3581577"/>
                  </a:lnTo>
                  <a:lnTo>
                    <a:pt x="86093" y="3579584"/>
                  </a:lnTo>
                  <a:lnTo>
                    <a:pt x="94157" y="3574135"/>
                  </a:lnTo>
                  <a:lnTo>
                    <a:pt x="99606" y="3566058"/>
                  </a:lnTo>
                  <a:lnTo>
                    <a:pt x="101600" y="3556127"/>
                  </a:lnTo>
                  <a:close/>
                </a:path>
                <a:path w="6939280" h="3935729">
                  <a:moveTo>
                    <a:pt x="101600" y="3454476"/>
                  </a:moveTo>
                  <a:lnTo>
                    <a:pt x="99606" y="3444583"/>
                  </a:lnTo>
                  <a:lnTo>
                    <a:pt x="94157" y="3436505"/>
                  </a:lnTo>
                  <a:lnTo>
                    <a:pt x="86093" y="3431070"/>
                  </a:lnTo>
                  <a:lnTo>
                    <a:pt x="76200" y="3429076"/>
                  </a:lnTo>
                  <a:lnTo>
                    <a:pt x="66319" y="3431070"/>
                  </a:lnTo>
                  <a:lnTo>
                    <a:pt x="58242" y="3436505"/>
                  </a:lnTo>
                  <a:lnTo>
                    <a:pt x="52793" y="3444583"/>
                  </a:lnTo>
                  <a:lnTo>
                    <a:pt x="50800" y="3454527"/>
                  </a:lnTo>
                  <a:lnTo>
                    <a:pt x="52793" y="3464407"/>
                  </a:lnTo>
                  <a:lnTo>
                    <a:pt x="58242" y="3472484"/>
                  </a:lnTo>
                  <a:lnTo>
                    <a:pt x="66319" y="3477933"/>
                  </a:lnTo>
                  <a:lnTo>
                    <a:pt x="76200" y="3479927"/>
                  </a:lnTo>
                  <a:lnTo>
                    <a:pt x="86093" y="3477933"/>
                  </a:lnTo>
                  <a:lnTo>
                    <a:pt x="94157" y="3472484"/>
                  </a:lnTo>
                  <a:lnTo>
                    <a:pt x="99606" y="3464407"/>
                  </a:lnTo>
                  <a:lnTo>
                    <a:pt x="101600" y="3454476"/>
                  </a:lnTo>
                  <a:close/>
                </a:path>
                <a:path w="6939280" h="3935729">
                  <a:moveTo>
                    <a:pt x="101600" y="3352825"/>
                  </a:moveTo>
                  <a:lnTo>
                    <a:pt x="99606" y="3342932"/>
                  </a:lnTo>
                  <a:lnTo>
                    <a:pt x="94157" y="3334855"/>
                  </a:lnTo>
                  <a:lnTo>
                    <a:pt x="86093" y="3329419"/>
                  </a:lnTo>
                  <a:lnTo>
                    <a:pt x="76200" y="3327425"/>
                  </a:lnTo>
                  <a:lnTo>
                    <a:pt x="66319" y="3329419"/>
                  </a:lnTo>
                  <a:lnTo>
                    <a:pt x="58242" y="3334855"/>
                  </a:lnTo>
                  <a:lnTo>
                    <a:pt x="52793" y="3342932"/>
                  </a:lnTo>
                  <a:lnTo>
                    <a:pt x="50800" y="3352876"/>
                  </a:lnTo>
                  <a:lnTo>
                    <a:pt x="52793" y="3362756"/>
                  </a:lnTo>
                  <a:lnTo>
                    <a:pt x="58242" y="3370834"/>
                  </a:lnTo>
                  <a:lnTo>
                    <a:pt x="66319" y="3376282"/>
                  </a:lnTo>
                  <a:lnTo>
                    <a:pt x="76200" y="3378276"/>
                  </a:lnTo>
                  <a:lnTo>
                    <a:pt x="86093" y="3376269"/>
                  </a:lnTo>
                  <a:lnTo>
                    <a:pt x="94157" y="3370834"/>
                  </a:lnTo>
                  <a:lnTo>
                    <a:pt x="99606" y="3362756"/>
                  </a:lnTo>
                  <a:lnTo>
                    <a:pt x="101600" y="3352825"/>
                  </a:lnTo>
                  <a:close/>
                </a:path>
                <a:path w="6939280" h="3935729">
                  <a:moveTo>
                    <a:pt x="101600" y="3251174"/>
                  </a:moveTo>
                  <a:lnTo>
                    <a:pt x="99606" y="3241281"/>
                  </a:lnTo>
                  <a:lnTo>
                    <a:pt x="94157" y="3233204"/>
                  </a:lnTo>
                  <a:lnTo>
                    <a:pt x="86093" y="3227768"/>
                  </a:lnTo>
                  <a:lnTo>
                    <a:pt x="76200" y="3225774"/>
                  </a:lnTo>
                  <a:lnTo>
                    <a:pt x="66319" y="3227768"/>
                  </a:lnTo>
                  <a:lnTo>
                    <a:pt x="58242" y="3233204"/>
                  </a:lnTo>
                  <a:lnTo>
                    <a:pt x="52793" y="3241281"/>
                  </a:lnTo>
                  <a:lnTo>
                    <a:pt x="50800" y="3251225"/>
                  </a:lnTo>
                  <a:lnTo>
                    <a:pt x="52793" y="3261106"/>
                  </a:lnTo>
                  <a:lnTo>
                    <a:pt x="58242" y="3269183"/>
                  </a:lnTo>
                  <a:lnTo>
                    <a:pt x="66319" y="3274631"/>
                  </a:lnTo>
                  <a:lnTo>
                    <a:pt x="76200" y="3276625"/>
                  </a:lnTo>
                  <a:lnTo>
                    <a:pt x="86093" y="3274618"/>
                  </a:lnTo>
                  <a:lnTo>
                    <a:pt x="94157" y="3269183"/>
                  </a:lnTo>
                  <a:lnTo>
                    <a:pt x="99606" y="3261106"/>
                  </a:lnTo>
                  <a:lnTo>
                    <a:pt x="101600" y="3251174"/>
                  </a:lnTo>
                  <a:close/>
                </a:path>
                <a:path w="6939280" h="3935729">
                  <a:moveTo>
                    <a:pt x="101600" y="3149523"/>
                  </a:moveTo>
                  <a:lnTo>
                    <a:pt x="99606" y="3139630"/>
                  </a:lnTo>
                  <a:lnTo>
                    <a:pt x="94157" y="3131553"/>
                  </a:lnTo>
                  <a:lnTo>
                    <a:pt x="86093" y="3126117"/>
                  </a:lnTo>
                  <a:lnTo>
                    <a:pt x="76200" y="3124123"/>
                  </a:lnTo>
                  <a:lnTo>
                    <a:pt x="66319" y="3126117"/>
                  </a:lnTo>
                  <a:lnTo>
                    <a:pt x="58242" y="3131553"/>
                  </a:lnTo>
                  <a:lnTo>
                    <a:pt x="52793" y="3139630"/>
                  </a:lnTo>
                  <a:lnTo>
                    <a:pt x="50800" y="3149574"/>
                  </a:lnTo>
                  <a:lnTo>
                    <a:pt x="52793" y="3159455"/>
                  </a:lnTo>
                  <a:lnTo>
                    <a:pt x="58242" y="3167532"/>
                  </a:lnTo>
                  <a:lnTo>
                    <a:pt x="66319" y="3172968"/>
                  </a:lnTo>
                  <a:lnTo>
                    <a:pt x="76200" y="3174974"/>
                  </a:lnTo>
                  <a:lnTo>
                    <a:pt x="86093" y="3172968"/>
                  </a:lnTo>
                  <a:lnTo>
                    <a:pt x="94157" y="3167532"/>
                  </a:lnTo>
                  <a:lnTo>
                    <a:pt x="99606" y="3159455"/>
                  </a:lnTo>
                  <a:lnTo>
                    <a:pt x="101600" y="3149523"/>
                  </a:lnTo>
                  <a:close/>
                </a:path>
                <a:path w="6939280" h="3935729">
                  <a:moveTo>
                    <a:pt x="101600" y="3047873"/>
                  </a:moveTo>
                  <a:lnTo>
                    <a:pt x="99606" y="3037979"/>
                  </a:lnTo>
                  <a:lnTo>
                    <a:pt x="94157" y="3029902"/>
                  </a:lnTo>
                  <a:lnTo>
                    <a:pt x="86093" y="3024467"/>
                  </a:lnTo>
                  <a:lnTo>
                    <a:pt x="76200" y="3022473"/>
                  </a:lnTo>
                  <a:lnTo>
                    <a:pt x="66319" y="3024467"/>
                  </a:lnTo>
                  <a:lnTo>
                    <a:pt x="58242" y="3029902"/>
                  </a:lnTo>
                  <a:lnTo>
                    <a:pt x="52793" y="3037979"/>
                  </a:lnTo>
                  <a:lnTo>
                    <a:pt x="50800" y="3047923"/>
                  </a:lnTo>
                  <a:lnTo>
                    <a:pt x="52793" y="3057804"/>
                  </a:lnTo>
                  <a:lnTo>
                    <a:pt x="58242" y="3065881"/>
                  </a:lnTo>
                  <a:lnTo>
                    <a:pt x="66319" y="3071330"/>
                  </a:lnTo>
                  <a:lnTo>
                    <a:pt x="76200" y="3073323"/>
                  </a:lnTo>
                  <a:lnTo>
                    <a:pt x="86093" y="3071330"/>
                  </a:lnTo>
                  <a:lnTo>
                    <a:pt x="94157" y="3065881"/>
                  </a:lnTo>
                  <a:lnTo>
                    <a:pt x="99606" y="3057804"/>
                  </a:lnTo>
                  <a:lnTo>
                    <a:pt x="101600" y="3047873"/>
                  </a:lnTo>
                  <a:close/>
                </a:path>
                <a:path w="6939280" h="3935729">
                  <a:moveTo>
                    <a:pt x="152400" y="3783076"/>
                  </a:moveTo>
                  <a:lnTo>
                    <a:pt x="85140" y="3783076"/>
                  </a:lnTo>
                  <a:lnTo>
                    <a:pt x="86093" y="3782885"/>
                  </a:lnTo>
                  <a:lnTo>
                    <a:pt x="94157" y="3777437"/>
                  </a:lnTo>
                  <a:lnTo>
                    <a:pt x="99606" y="3769360"/>
                  </a:lnTo>
                  <a:lnTo>
                    <a:pt x="101600" y="3759428"/>
                  </a:lnTo>
                  <a:lnTo>
                    <a:pt x="99606" y="3749535"/>
                  </a:lnTo>
                  <a:lnTo>
                    <a:pt x="94157" y="3741458"/>
                  </a:lnTo>
                  <a:lnTo>
                    <a:pt x="86093" y="3736022"/>
                  </a:lnTo>
                  <a:lnTo>
                    <a:pt x="76200" y="3734028"/>
                  </a:lnTo>
                  <a:lnTo>
                    <a:pt x="66319" y="3736022"/>
                  </a:lnTo>
                  <a:lnTo>
                    <a:pt x="58242" y="3741458"/>
                  </a:lnTo>
                  <a:lnTo>
                    <a:pt x="52793" y="3749535"/>
                  </a:lnTo>
                  <a:lnTo>
                    <a:pt x="50800" y="3759479"/>
                  </a:lnTo>
                  <a:lnTo>
                    <a:pt x="52793" y="3769360"/>
                  </a:lnTo>
                  <a:lnTo>
                    <a:pt x="58242" y="3777437"/>
                  </a:lnTo>
                  <a:lnTo>
                    <a:pt x="66319" y="3782885"/>
                  </a:lnTo>
                  <a:lnTo>
                    <a:pt x="67259" y="3783076"/>
                  </a:lnTo>
                  <a:lnTo>
                    <a:pt x="0" y="3783076"/>
                  </a:lnTo>
                  <a:lnTo>
                    <a:pt x="76200" y="3935476"/>
                  </a:lnTo>
                  <a:lnTo>
                    <a:pt x="151511" y="3784879"/>
                  </a:lnTo>
                  <a:lnTo>
                    <a:pt x="152400" y="3783076"/>
                  </a:lnTo>
                  <a:close/>
                </a:path>
                <a:path w="6939280" h="3935729">
                  <a:moveTo>
                    <a:pt x="2363749" y="3657765"/>
                  </a:moveTo>
                  <a:lnTo>
                    <a:pt x="2361755" y="3647884"/>
                  </a:lnTo>
                  <a:lnTo>
                    <a:pt x="2356307" y="3639807"/>
                  </a:lnTo>
                  <a:lnTo>
                    <a:pt x="2348230" y="3634371"/>
                  </a:lnTo>
                  <a:lnTo>
                    <a:pt x="2338349" y="3632365"/>
                  </a:lnTo>
                  <a:lnTo>
                    <a:pt x="2328456" y="3634371"/>
                  </a:lnTo>
                  <a:lnTo>
                    <a:pt x="2320391" y="3639807"/>
                  </a:lnTo>
                  <a:lnTo>
                    <a:pt x="2314943" y="3647884"/>
                  </a:lnTo>
                  <a:lnTo>
                    <a:pt x="2312949" y="3657816"/>
                  </a:lnTo>
                  <a:lnTo>
                    <a:pt x="2314943" y="3667709"/>
                  </a:lnTo>
                  <a:lnTo>
                    <a:pt x="2320391" y="3675786"/>
                  </a:lnTo>
                  <a:lnTo>
                    <a:pt x="2328456" y="3681222"/>
                  </a:lnTo>
                  <a:lnTo>
                    <a:pt x="2338349" y="3683216"/>
                  </a:lnTo>
                  <a:lnTo>
                    <a:pt x="2348230" y="3681222"/>
                  </a:lnTo>
                  <a:lnTo>
                    <a:pt x="2356307" y="3675786"/>
                  </a:lnTo>
                  <a:lnTo>
                    <a:pt x="2361755" y="3667709"/>
                  </a:lnTo>
                  <a:lnTo>
                    <a:pt x="2363749" y="3657765"/>
                  </a:lnTo>
                  <a:close/>
                </a:path>
                <a:path w="6939280" h="3935729">
                  <a:moveTo>
                    <a:pt x="2363749" y="3556114"/>
                  </a:moveTo>
                  <a:lnTo>
                    <a:pt x="2361755" y="3546233"/>
                  </a:lnTo>
                  <a:lnTo>
                    <a:pt x="2356307" y="3538156"/>
                  </a:lnTo>
                  <a:lnTo>
                    <a:pt x="2348230" y="3532721"/>
                  </a:lnTo>
                  <a:lnTo>
                    <a:pt x="2338349" y="3530714"/>
                  </a:lnTo>
                  <a:lnTo>
                    <a:pt x="2328456" y="3532721"/>
                  </a:lnTo>
                  <a:lnTo>
                    <a:pt x="2320391" y="3538156"/>
                  </a:lnTo>
                  <a:lnTo>
                    <a:pt x="2314943" y="3546233"/>
                  </a:lnTo>
                  <a:lnTo>
                    <a:pt x="2312949" y="3556165"/>
                  </a:lnTo>
                  <a:lnTo>
                    <a:pt x="2314943" y="3566058"/>
                  </a:lnTo>
                  <a:lnTo>
                    <a:pt x="2320391" y="3574135"/>
                  </a:lnTo>
                  <a:lnTo>
                    <a:pt x="2328456" y="3579571"/>
                  </a:lnTo>
                  <a:lnTo>
                    <a:pt x="2338349" y="3581565"/>
                  </a:lnTo>
                  <a:lnTo>
                    <a:pt x="2348230" y="3579571"/>
                  </a:lnTo>
                  <a:lnTo>
                    <a:pt x="2356307" y="3574135"/>
                  </a:lnTo>
                  <a:lnTo>
                    <a:pt x="2361755" y="3566058"/>
                  </a:lnTo>
                  <a:lnTo>
                    <a:pt x="2363749" y="3556114"/>
                  </a:lnTo>
                  <a:close/>
                </a:path>
                <a:path w="6939280" h="3935729">
                  <a:moveTo>
                    <a:pt x="2363749" y="3454463"/>
                  </a:moveTo>
                  <a:lnTo>
                    <a:pt x="2361755" y="3444583"/>
                  </a:lnTo>
                  <a:lnTo>
                    <a:pt x="2356307" y="3436505"/>
                  </a:lnTo>
                  <a:lnTo>
                    <a:pt x="2348230" y="3431070"/>
                  </a:lnTo>
                  <a:lnTo>
                    <a:pt x="2338349" y="3429063"/>
                  </a:lnTo>
                  <a:lnTo>
                    <a:pt x="2328456" y="3431070"/>
                  </a:lnTo>
                  <a:lnTo>
                    <a:pt x="2320391" y="3436505"/>
                  </a:lnTo>
                  <a:lnTo>
                    <a:pt x="2314943" y="3444583"/>
                  </a:lnTo>
                  <a:lnTo>
                    <a:pt x="2312949" y="3454514"/>
                  </a:lnTo>
                  <a:lnTo>
                    <a:pt x="2314943" y="3464407"/>
                  </a:lnTo>
                  <a:lnTo>
                    <a:pt x="2320391" y="3472484"/>
                  </a:lnTo>
                  <a:lnTo>
                    <a:pt x="2328456" y="3477920"/>
                  </a:lnTo>
                  <a:lnTo>
                    <a:pt x="2338349" y="3479914"/>
                  </a:lnTo>
                  <a:lnTo>
                    <a:pt x="2348230" y="3477920"/>
                  </a:lnTo>
                  <a:lnTo>
                    <a:pt x="2356307" y="3472484"/>
                  </a:lnTo>
                  <a:lnTo>
                    <a:pt x="2361755" y="3464407"/>
                  </a:lnTo>
                  <a:lnTo>
                    <a:pt x="2363749" y="3454463"/>
                  </a:lnTo>
                  <a:close/>
                </a:path>
                <a:path w="6939280" h="3935729">
                  <a:moveTo>
                    <a:pt x="2363749" y="3352812"/>
                  </a:moveTo>
                  <a:lnTo>
                    <a:pt x="2361755" y="3342932"/>
                  </a:lnTo>
                  <a:lnTo>
                    <a:pt x="2356307" y="3334855"/>
                  </a:lnTo>
                  <a:lnTo>
                    <a:pt x="2348230" y="3329419"/>
                  </a:lnTo>
                  <a:lnTo>
                    <a:pt x="2338349" y="3327412"/>
                  </a:lnTo>
                  <a:lnTo>
                    <a:pt x="2328456" y="3329419"/>
                  </a:lnTo>
                  <a:lnTo>
                    <a:pt x="2320391" y="3334855"/>
                  </a:lnTo>
                  <a:lnTo>
                    <a:pt x="2314943" y="3342932"/>
                  </a:lnTo>
                  <a:lnTo>
                    <a:pt x="2312949" y="3352863"/>
                  </a:lnTo>
                  <a:lnTo>
                    <a:pt x="2314943" y="3362756"/>
                  </a:lnTo>
                  <a:lnTo>
                    <a:pt x="2320391" y="3370834"/>
                  </a:lnTo>
                  <a:lnTo>
                    <a:pt x="2328456" y="3376269"/>
                  </a:lnTo>
                  <a:lnTo>
                    <a:pt x="2338349" y="3378263"/>
                  </a:lnTo>
                  <a:lnTo>
                    <a:pt x="2348230" y="3376269"/>
                  </a:lnTo>
                  <a:lnTo>
                    <a:pt x="2356307" y="3370834"/>
                  </a:lnTo>
                  <a:lnTo>
                    <a:pt x="2361755" y="3362756"/>
                  </a:lnTo>
                  <a:lnTo>
                    <a:pt x="2363749" y="3352812"/>
                  </a:lnTo>
                  <a:close/>
                </a:path>
                <a:path w="6939280" h="3935729">
                  <a:moveTo>
                    <a:pt x="2363749" y="3251162"/>
                  </a:moveTo>
                  <a:lnTo>
                    <a:pt x="2361755" y="3241281"/>
                  </a:lnTo>
                  <a:lnTo>
                    <a:pt x="2356307" y="3233204"/>
                  </a:lnTo>
                  <a:lnTo>
                    <a:pt x="2348230" y="3227768"/>
                  </a:lnTo>
                  <a:lnTo>
                    <a:pt x="2338349" y="3225762"/>
                  </a:lnTo>
                  <a:lnTo>
                    <a:pt x="2328456" y="3227768"/>
                  </a:lnTo>
                  <a:lnTo>
                    <a:pt x="2320391" y="3233204"/>
                  </a:lnTo>
                  <a:lnTo>
                    <a:pt x="2314943" y="3241281"/>
                  </a:lnTo>
                  <a:lnTo>
                    <a:pt x="2312949" y="3251212"/>
                  </a:lnTo>
                  <a:lnTo>
                    <a:pt x="2314943" y="3261106"/>
                  </a:lnTo>
                  <a:lnTo>
                    <a:pt x="2320391" y="3269183"/>
                  </a:lnTo>
                  <a:lnTo>
                    <a:pt x="2328456" y="3274618"/>
                  </a:lnTo>
                  <a:lnTo>
                    <a:pt x="2338349" y="3276612"/>
                  </a:lnTo>
                  <a:lnTo>
                    <a:pt x="2348230" y="3274618"/>
                  </a:lnTo>
                  <a:lnTo>
                    <a:pt x="2356307" y="3269183"/>
                  </a:lnTo>
                  <a:lnTo>
                    <a:pt x="2361755" y="3261106"/>
                  </a:lnTo>
                  <a:lnTo>
                    <a:pt x="2363749" y="3251162"/>
                  </a:lnTo>
                  <a:close/>
                </a:path>
                <a:path w="6939280" h="3935729">
                  <a:moveTo>
                    <a:pt x="2363749" y="3149511"/>
                  </a:moveTo>
                  <a:lnTo>
                    <a:pt x="2361755" y="3139630"/>
                  </a:lnTo>
                  <a:lnTo>
                    <a:pt x="2356307" y="3131553"/>
                  </a:lnTo>
                  <a:lnTo>
                    <a:pt x="2348230" y="3126117"/>
                  </a:lnTo>
                  <a:lnTo>
                    <a:pt x="2338349" y="3124111"/>
                  </a:lnTo>
                  <a:lnTo>
                    <a:pt x="2328456" y="3126117"/>
                  </a:lnTo>
                  <a:lnTo>
                    <a:pt x="2320391" y="3131553"/>
                  </a:lnTo>
                  <a:lnTo>
                    <a:pt x="2314943" y="3139630"/>
                  </a:lnTo>
                  <a:lnTo>
                    <a:pt x="2312949" y="3149562"/>
                  </a:lnTo>
                  <a:lnTo>
                    <a:pt x="2314943" y="3159455"/>
                  </a:lnTo>
                  <a:lnTo>
                    <a:pt x="2320391" y="3167532"/>
                  </a:lnTo>
                  <a:lnTo>
                    <a:pt x="2328456" y="3172968"/>
                  </a:lnTo>
                  <a:lnTo>
                    <a:pt x="2338349" y="3174962"/>
                  </a:lnTo>
                  <a:lnTo>
                    <a:pt x="2348230" y="3172968"/>
                  </a:lnTo>
                  <a:lnTo>
                    <a:pt x="2356307" y="3167532"/>
                  </a:lnTo>
                  <a:lnTo>
                    <a:pt x="2361755" y="3159455"/>
                  </a:lnTo>
                  <a:lnTo>
                    <a:pt x="2363749" y="3149511"/>
                  </a:lnTo>
                  <a:close/>
                </a:path>
                <a:path w="6939280" h="3935729">
                  <a:moveTo>
                    <a:pt x="2363749" y="3047860"/>
                  </a:moveTo>
                  <a:lnTo>
                    <a:pt x="2361755" y="3037979"/>
                  </a:lnTo>
                  <a:lnTo>
                    <a:pt x="2356307" y="3029902"/>
                  </a:lnTo>
                  <a:lnTo>
                    <a:pt x="2348230" y="3024467"/>
                  </a:lnTo>
                  <a:lnTo>
                    <a:pt x="2338349" y="3022460"/>
                  </a:lnTo>
                  <a:lnTo>
                    <a:pt x="2328456" y="3024467"/>
                  </a:lnTo>
                  <a:lnTo>
                    <a:pt x="2320391" y="3029902"/>
                  </a:lnTo>
                  <a:lnTo>
                    <a:pt x="2314943" y="3037979"/>
                  </a:lnTo>
                  <a:lnTo>
                    <a:pt x="2312949" y="3047911"/>
                  </a:lnTo>
                  <a:lnTo>
                    <a:pt x="2314943" y="3057804"/>
                  </a:lnTo>
                  <a:lnTo>
                    <a:pt x="2320391" y="3065881"/>
                  </a:lnTo>
                  <a:lnTo>
                    <a:pt x="2328456" y="3071317"/>
                  </a:lnTo>
                  <a:lnTo>
                    <a:pt x="2338349" y="3073311"/>
                  </a:lnTo>
                  <a:lnTo>
                    <a:pt x="2348230" y="3071317"/>
                  </a:lnTo>
                  <a:lnTo>
                    <a:pt x="2356307" y="3065881"/>
                  </a:lnTo>
                  <a:lnTo>
                    <a:pt x="2361755" y="3057804"/>
                  </a:lnTo>
                  <a:lnTo>
                    <a:pt x="2363749" y="3047860"/>
                  </a:lnTo>
                  <a:close/>
                </a:path>
                <a:path w="6939280" h="3935729">
                  <a:moveTo>
                    <a:pt x="2414549" y="3780307"/>
                  </a:moveTo>
                  <a:lnTo>
                    <a:pt x="2352040" y="3780307"/>
                  </a:lnTo>
                  <a:lnTo>
                    <a:pt x="2356307" y="3777437"/>
                  </a:lnTo>
                  <a:lnTo>
                    <a:pt x="2361755" y="3769360"/>
                  </a:lnTo>
                  <a:lnTo>
                    <a:pt x="2363749" y="3759416"/>
                  </a:lnTo>
                  <a:lnTo>
                    <a:pt x="2361755" y="3749535"/>
                  </a:lnTo>
                  <a:lnTo>
                    <a:pt x="2356307" y="3741458"/>
                  </a:lnTo>
                  <a:lnTo>
                    <a:pt x="2348230" y="3736022"/>
                  </a:lnTo>
                  <a:lnTo>
                    <a:pt x="2338349" y="3734016"/>
                  </a:lnTo>
                  <a:lnTo>
                    <a:pt x="2328456" y="3736022"/>
                  </a:lnTo>
                  <a:lnTo>
                    <a:pt x="2320391" y="3741458"/>
                  </a:lnTo>
                  <a:lnTo>
                    <a:pt x="2314943" y="3749535"/>
                  </a:lnTo>
                  <a:lnTo>
                    <a:pt x="2312949" y="3759466"/>
                  </a:lnTo>
                  <a:lnTo>
                    <a:pt x="2314943" y="3769360"/>
                  </a:lnTo>
                  <a:lnTo>
                    <a:pt x="2320391" y="3777437"/>
                  </a:lnTo>
                  <a:lnTo>
                    <a:pt x="2324646" y="3780307"/>
                  </a:lnTo>
                  <a:lnTo>
                    <a:pt x="2262149" y="3780307"/>
                  </a:lnTo>
                  <a:lnTo>
                    <a:pt x="2338349" y="3932707"/>
                  </a:lnTo>
                  <a:lnTo>
                    <a:pt x="2412263" y="3784866"/>
                  </a:lnTo>
                  <a:lnTo>
                    <a:pt x="2414549" y="3780307"/>
                  </a:lnTo>
                  <a:close/>
                </a:path>
                <a:path w="6939280" h="3935729">
                  <a:moveTo>
                    <a:pt x="3494824" y="635355"/>
                  </a:moveTo>
                  <a:lnTo>
                    <a:pt x="3492817" y="625411"/>
                  </a:lnTo>
                  <a:lnTo>
                    <a:pt x="3487382" y="617347"/>
                  </a:lnTo>
                  <a:lnTo>
                    <a:pt x="3479304" y="611898"/>
                  </a:lnTo>
                  <a:lnTo>
                    <a:pt x="3469424" y="609904"/>
                  </a:lnTo>
                  <a:lnTo>
                    <a:pt x="3459530" y="611898"/>
                  </a:lnTo>
                  <a:lnTo>
                    <a:pt x="3451453" y="617347"/>
                  </a:lnTo>
                  <a:lnTo>
                    <a:pt x="3446018" y="625411"/>
                  </a:lnTo>
                  <a:lnTo>
                    <a:pt x="3444024" y="635304"/>
                  </a:lnTo>
                  <a:lnTo>
                    <a:pt x="3446018" y="645236"/>
                  </a:lnTo>
                  <a:lnTo>
                    <a:pt x="3451453" y="653313"/>
                  </a:lnTo>
                  <a:lnTo>
                    <a:pt x="3459530" y="658761"/>
                  </a:lnTo>
                  <a:lnTo>
                    <a:pt x="3469424" y="660755"/>
                  </a:lnTo>
                  <a:lnTo>
                    <a:pt x="3479304" y="658761"/>
                  </a:lnTo>
                  <a:lnTo>
                    <a:pt x="3487382" y="653313"/>
                  </a:lnTo>
                  <a:lnTo>
                    <a:pt x="3492817" y="645236"/>
                  </a:lnTo>
                  <a:lnTo>
                    <a:pt x="3494824" y="635355"/>
                  </a:lnTo>
                  <a:close/>
                </a:path>
                <a:path w="6939280" h="3935729">
                  <a:moveTo>
                    <a:pt x="3494824" y="533704"/>
                  </a:moveTo>
                  <a:lnTo>
                    <a:pt x="3492817" y="523760"/>
                  </a:lnTo>
                  <a:lnTo>
                    <a:pt x="3487382" y="515696"/>
                  </a:lnTo>
                  <a:lnTo>
                    <a:pt x="3479304" y="510247"/>
                  </a:lnTo>
                  <a:lnTo>
                    <a:pt x="3469424" y="508254"/>
                  </a:lnTo>
                  <a:lnTo>
                    <a:pt x="3459530" y="510247"/>
                  </a:lnTo>
                  <a:lnTo>
                    <a:pt x="3451453" y="515696"/>
                  </a:lnTo>
                  <a:lnTo>
                    <a:pt x="3446018" y="523760"/>
                  </a:lnTo>
                  <a:lnTo>
                    <a:pt x="3444024" y="533654"/>
                  </a:lnTo>
                  <a:lnTo>
                    <a:pt x="3446018" y="543585"/>
                  </a:lnTo>
                  <a:lnTo>
                    <a:pt x="3451453" y="551662"/>
                  </a:lnTo>
                  <a:lnTo>
                    <a:pt x="3459530" y="557110"/>
                  </a:lnTo>
                  <a:lnTo>
                    <a:pt x="3469424" y="559104"/>
                  </a:lnTo>
                  <a:lnTo>
                    <a:pt x="3479304" y="557110"/>
                  </a:lnTo>
                  <a:lnTo>
                    <a:pt x="3487382" y="551662"/>
                  </a:lnTo>
                  <a:lnTo>
                    <a:pt x="3492817" y="543585"/>
                  </a:lnTo>
                  <a:lnTo>
                    <a:pt x="3494824" y="533704"/>
                  </a:lnTo>
                  <a:close/>
                </a:path>
                <a:path w="6939280" h="3935729">
                  <a:moveTo>
                    <a:pt x="3494824" y="432054"/>
                  </a:moveTo>
                  <a:lnTo>
                    <a:pt x="3492817" y="422109"/>
                  </a:lnTo>
                  <a:lnTo>
                    <a:pt x="3487382" y="414045"/>
                  </a:lnTo>
                  <a:lnTo>
                    <a:pt x="3479304" y="408597"/>
                  </a:lnTo>
                  <a:lnTo>
                    <a:pt x="3469424" y="406603"/>
                  </a:lnTo>
                  <a:lnTo>
                    <a:pt x="3459530" y="408597"/>
                  </a:lnTo>
                  <a:lnTo>
                    <a:pt x="3451453" y="414045"/>
                  </a:lnTo>
                  <a:lnTo>
                    <a:pt x="3446018" y="422109"/>
                  </a:lnTo>
                  <a:lnTo>
                    <a:pt x="3444024" y="432003"/>
                  </a:lnTo>
                  <a:lnTo>
                    <a:pt x="3446018" y="441934"/>
                  </a:lnTo>
                  <a:lnTo>
                    <a:pt x="3451453" y="450011"/>
                  </a:lnTo>
                  <a:lnTo>
                    <a:pt x="3459530" y="455460"/>
                  </a:lnTo>
                  <a:lnTo>
                    <a:pt x="3469424" y="457454"/>
                  </a:lnTo>
                  <a:lnTo>
                    <a:pt x="3479304" y="455460"/>
                  </a:lnTo>
                  <a:lnTo>
                    <a:pt x="3487382" y="450011"/>
                  </a:lnTo>
                  <a:lnTo>
                    <a:pt x="3492817" y="441934"/>
                  </a:lnTo>
                  <a:lnTo>
                    <a:pt x="3494824" y="432054"/>
                  </a:lnTo>
                  <a:close/>
                </a:path>
                <a:path w="6939280" h="3935729">
                  <a:moveTo>
                    <a:pt x="3494824" y="330403"/>
                  </a:moveTo>
                  <a:lnTo>
                    <a:pt x="3492817" y="320459"/>
                  </a:lnTo>
                  <a:lnTo>
                    <a:pt x="3487382" y="312394"/>
                  </a:lnTo>
                  <a:lnTo>
                    <a:pt x="3479304" y="306946"/>
                  </a:lnTo>
                  <a:lnTo>
                    <a:pt x="3469424" y="304952"/>
                  </a:lnTo>
                  <a:lnTo>
                    <a:pt x="3459530" y="306946"/>
                  </a:lnTo>
                  <a:lnTo>
                    <a:pt x="3451453" y="312394"/>
                  </a:lnTo>
                  <a:lnTo>
                    <a:pt x="3446018" y="320459"/>
                  </a:lnTo>
                  <a:lnTo>
                    <a:pt x="3444024" y="330352"/>
                  </a:lnTo>
                  <a:lnTo>
                    <a:pt x="3446018" y="340283"/>
                  </a:lnTo>
                  <a:lnTo>
                    <a:pt x="3451453" y="348361"/>
                  </a:lnTo>
                  <a:lnTo>
                    <a:pt x="3459530" y="353809"/>
                  </a:lnTo>
                  <a:lnTo>
                    <a:pt x="3469424" y="355803"/>
                  </a:lnTo>
                  <a:lnTo>
                    <a:pt x="3479304" y="353809"/>
                  </a:lnTo>
                  <a:lnTo>
                    <a:pt x="3487382" y="348361"/>
                  </a:lnTo>
                  <a:lnTo>
                    <a:pt x="3492817" y="340283"/>
                  </a:lnTo>
                  <a:lnTo>
                    <a:pt x="3494824" y="330403"/>
                  </a:lnTo>
                  <a:close/>
                </a:path>
                <a:path w="6939280" h="3935729">
                  <a:moveTo>
                    <a:pt x="3494824" y="228752"/>
                  </a:moveTo>
                  <a:lnTo>
                    <a:pt x="3492817" y="218808"/>
                  </a:lnTo>
                  <a:lnTo>
                    <a:pt x="3487382" y="210743"/>
                  </a:lnTo>
                  <a:lnTo>
                    <a:pt x="3479304" y="205295"/>
                  </a:lnTo>
                  <a:lnTo>
                    <a:pt x="3469424" y="203301"/>
                  </a:lnTo>
                  <a:lnTo>
                    <a:pt x="3459530" y="205295"/>
                  </a:lnTo>
                  <a:lnTo>
                    <a:pt x="3451453" y="210743"/>
                  </a:lnTo>
                  <a:lnTo>
                    <a:pt x="3446018" y="218808"/>
                  </a:lnTo>
                  <a:lnTo>
                    <a:pt x="3444024" y="228701"/>
                  </a:lnTo>
                  <a:lnTo>
                    <a:pt x="3446018" y="238633"/>
                  </a:lnTo>
                  <a:lnTo>
                    <a:pt x="3451453" y="246710"/>
                  </a:lnTo>
                  <a:lnTo>
                    <a:pt x="3459530" y="252158"/>
                  </a:lnTo>
                  <a:lnTo>
                    <a:pt x="3469424" y="254152"/>
                  </a:lnTo>
                  <a:lnTo>
                    <a:pt x="3479304" y="252158"/>
                  </a:lnTo>
                  <a:lnTo>
                    <a:pt x="3487382" y="246710"/>
                  </a:lnTo>
                  <a:lnTo>
                    <a:pt x="3492817" y="238633"/>
                  </a:lnTo>
                  <a:lnTo>
                    <a:pt x="3494824" y="228752"/>
                  </a:lnTo>
                  <a:close/>
                </a:path>
                <a:path w="6939280" h="3935729">
                  <a:moveTo>
                    <a:pt x="3494824" y="127101"/>
                  </a:moveTo>
                  <a:lnTo>
                    <a:pt x="3492817" y="117157"/>
                  </a:lnTo>
                  <a:lnTo>
                    <a:pt x="3487382" y="109093"/>
                  </a:lnTo>
                  <a:lnTo>
                    <a:pt x="3479304" y="103644"/>
                  </a:lnTo>
                  <a:lnTo>
                    <a:pt x="3469424" y="101650"/>
                  </a:lnTo>
                  <a:lnTo>
                    <a:pt x="3459530" y="103644"/>
                  </a:lnTo>
                  <a:lnTo>
                    <a:pt x="3451453" y="109093"/>
                  </a:lnTo>
                  <a:lnTo>
                    <a:pt x="3446018" y="117157"/>
                  </a:lnTo>
                  <a:lnTo>
                    <a:pt x="3444024" y="127050"/>
                  </a:lnTo>
                  <a:lnTo>
                    <a:pt x="3446018" y="136982"/>
                  </a:lnTo>
                  <a:lnTo>
                    <a:pt x="3451453" y="145059"/>
                  </a:lnTo>
                  <a:lnTo>
                    <a:pt x="3459530" y="150507"/>
                  </a:lnTo>
                  <a:lnTo>
                    <a:pt x="3469424" y="152501"/>
                  </a:lnTo>
                  <a:lnTo>
                    <a:pt x="3479304" y="150507"/>
                  </a:lnTo>
                  <a:lnTo>
                    <a:pt x="3487382" y="145059"/>
                  </a:lnTo>
                  <a:lnTo>
                    <a:pt x="3492817" y="136982"/>
                  </a:lnTo>
                  <a:lnTo>
                    <a:pt x="3494824" y="127101"/>
                  </a:lnTo>
                  <a:close/>
                </a:path>
                <a:path w="6939280" h="3935729">
                  <a:moveTo>
                    <a:pt x="3494824" y="25450"/>
                  </a:moveTo>
                  <a:lnTo>
                    <a:pt x="3492817" y="15506"/>
                  </a:lnTo>
                  <a:lnTo>
                    <a:pt x="3487382" y="7442"/>
                  </a:lnTo>
                  <a:lnTo>
                    <a:pt x="3479304" y="1993"/>
                  </a:lnTo>
                  <a:lnTo>
                    <a:pt x="3469424" y="0"/>
                  </a:lnTo>
                  <a:lnTo>
                    <a:pt x="3459530" y="1993"/>
                  </a:lnTo>
                  <a:lnTo>
                    <a:pt x="3451453" y="7442"/>
                  </a:lnTo>
                  <a:lnTo>
                    <a:pt x="3446018" y="15506"/>
                  </a:lnTo>
                  <a:lnTo>
                    <a:pt x="3444024" y="25400"/>
                  </a:lnTo>
                  <a:lnTo>
                    <a:pt x="3446018" y="35331"/>
                  </a:lnTo>
                  <a:lnTo>
                    <a:pt x="3451453" y="43408"/>
                  </a:lnTo>
                  <a:lnTo>
                    <a:pt x="3459530" y="48856"/>
                  </a:lnTo>
                  <a:lnTo>
                    <a:pt x="3469424" y="50850"/>
                  </a:lnTo>
                  <a:lnTo>
                    <a:pt x="3479304" y="48856"/>
                  </a:lnTo>
                  <a:lnTo>
                    <a:pt x="3487382" y="43408"/>
                  </a:lnTo>
                  <a:lnTo>
                    <a:pt x="3492817" y="35331"/>
                  </a:lnTo>
                  <a:lnTo>
                    <a:pt x="3494824" y="25450"/>
                  </a:lnTo>
                  <a:close/>
                </a:path>
                <a:path w="6939280" h="3935729">
                  <a:moveTo>
                    <a:pt x="3550755" y="681075"/>
                  </a:moveTo>
                  <a:lnTo>
                    <a:pt x="3548748" y="671182"/>
                  </a:lnTo>
                  <a:lnTo>
                    <a:pt x="3543312" y="663117"/>
                  </a:lnTo>
                  <a:lnTo>
                    <a:pt x="3535235" y="657669"/>
                  </a:lnTo>
                  <a:lnTo>
                    <a:pt x="3525355" y="655675"/>
                  </a:lnTo>
                  <a:lnTo>
                    <a:pt x="3515410" y="657669"/>
                  </a:lnTo>
                  <a:lnTo>
                    <a:pt x="3507333" y="663117"/>
                  </a:lnTo>
                  <a:lnTo>
                    <a:pt x="3501898" y="671182"/>
                  </a:lnTo>
                  <a:lnTo>
                    <a:pt x="3499904" y="681075"/>
                  </a:lnTo>
                  <a:lnTo>
                    <a:pt x="3501898" y="690956"/>
                  </a:lnTo>
                  <a:lnTo>
                    <a:pt x="3507333" y="699033"/>
                  </a:lnTo>
                  <a:lnTo>
                    <a:pt x="3515410" y="704481"/>
                  </a:lnTo>
                  <a:lnTo>
                    <a:pt x="3525304" y="706475"/>
                  </a:lnTo>
                  <a:lnTo>
                    <a:pt x="3535235" y="704481"/>
                  </a:lnTo>
                  <a:lnTo>
                    <a:pt x="3543312" y="699033"/>
                  </a:lnTo>
                  <a:lnTo>
                    <a:pt x="3548748" y="690956"/>
                  </a:lnTo>
                  <a:lnTo>
                    <a:pt x="3550755" y="681075"/>
                  </a:lnTo>
                  <a:close/>
                </a:path>
                <a:path w="6939280" h="3935729">
                  <a:moveTo>
                    <a:pt x="3652405" y="681075"/>
                  </a:moveTo>
                  <a:lnTo>
                    <a:pt x="3650399" y="671182"/>
                  </a:lnTo>
                  <a:lnTo>
                    <a:pt x="3644963" y="663117"/>
                  </a:lnTo>
                  <a:lnTo>
                    <a:pt x="3636886" y="657669"/>
                  </a:lnTo>
                  <a:lnTo>
                    <a:pt x="3627005" y="655675"/>
                  </a:lnTo>
                  <a:lnTo>
                    <a:pt x="3617061" y="657669"/>
                  </a:lnTo>
                  <a:lnTo>
                    <a:pt x="3608984" y="663117"/>
                  </a:lnTo>
                  <a:lnTo>
                    <a:pt x="3603548" y="671182"/>
                  </a:lnTo>
                  <a:lnTo>
                    <a:pt x="3601555" y="681075"/>
                  </a:lnTo>
                  <a:lnTo>
                    <a:pt x="3603548" y="690956"/>
                  </a:lnTo>
                  <a:lnTo>
                    <a:pt x="3608984" y="699033"/>
                  </a:lnTo>
                  <a:lnTo>
                    <a:pt x="3617061" y="704481"/>
                  </a:lnTo>
                  <a:lnTo>
                    <a:pt x="3626955" y="706475"/>
                  </a:lnTo>
                  <a:lnTo>
                    <a:pt x="3636886" y="704481"/>
                  </a:lnTo>
                  <a:lnTo>
                    <a:pt x="3644963" y="699033"/>
                  </a:lnTo>
                  <a:lnTo>
                    <a:pt x="3650399" y="690956"/>
                  </a:lnTo>
                  <a:lnTo>
                    <a:pt x="3652405" y="681075"/>
                  </a:lnTo>
                  <a:close/>
                </a:path>
                <a:path w="6939280" h="3935729">
                  <a:moveTo>
                    <a:pt x="3754056" y="681075"/>
                  </a:moveTo>
                  <a:lnTo>
                    <a:pt x="3752050" y="671182"/>
                  </a:lnTo>
                  <a:lnTo>
                    <a:pt x="3746614" y="663117"/>
                  </a:lnTo>
                  <a:lnTo>
                    <a:pt x="3738537" y="657669"/>
                  </a:lnTo>
                  <a:lnTo>
                    <a:pt x="3728656" y="655675"/>
                  </a:lnTo>
                  <a:lnTo>
                    <a:pt x="3718712" y="657669"/>
                  </a:lnTo>
                  <a:lnTo>
                    <a:pt x="3710635" y="663117"/>
                  </a:lnTo>
                  <a:lnTo>
                    <a:pt x="3705199" y="671182"/>
                  </a:lnTo>
                  <a:lnTo>
                    <a:pt x="3703205" y="681075"/>
                  </a:lnTo>
                  <a:lnTo>
                    <a:pt x="3705199" y="690956"/>
                  </a:lnTo>
                  <a:lnTo>
                    <a:pt x="3710635" y="699033"/>
                  </a:lnTo>
                  <a:lnTo>
                    <a:pt x="3718712" y="704481"/>
                  </a:lnTo>
                  <a:lnTo>
                    <a:pt x="3728605" y="706475"/>
                  </a:lnTo>
                  <a:lnTo>
                    <a:pt x="3738537" y="704481"/>
                  </a:lnTo>
                  <a:lnTo>
                    <a:pt x="3746614" y="699033"/>
                  </a:lnTo>
                  <a:lnTo>
                    <a:pt x="3752050" y="690956"/>
                  </a:lnTo>
                  <a:lnTo>
                    <a:pt x="3754056" y="681075"/>
                  </a:lnTo>
                  <a:close/>
                </a:path>
                <a:path w="6939280" h="3935729">
                  <a:moveTo>
                    <a:pt x="3855707" y="681075"/>
                  </a:moveTo>
                  <a:lnTo>
                    <a:pt x="3853700" y="671182"/>
                  </a:lnTo>
                  <a:lnTo>
                    <a:pt x="3848265" y="663117"/>
                  </a:lnTo>
                  <a:lnTo>
                    <a:pt x="3840188" y="657669"/>
                  </a:lnTo>
                  <a:lnTo>
                    <a:pt x="3830307" y="655675"/>
                  </a:lnTo>
                  <a:lnTo>
                    <a:pt x="3820363" y="657669"/>
                  </a:lnTo>
                  <a:lnTo>
                    <a:pt x="3812286" y="663117"/>
                  </a:lnTo>
                  <a:lnTo>
                    <a:pt x="3806850" y="671182"/>
                  </a:lnTo>
                  <a:lnTo>
                    <a:pt x="3804856" y="681075"/>
                  </a:lnTo>
                  <a:lnTo>
                    <a:pt x="3806850" y="690956"/>
                  </a:lnTo>
                  <a:lnTo>
                    <a:pt x="3812286" y="699033"/>
                  </a:lnTo>
                  <a:lnTo>
                    <a:pt x="3820363" y="704481"/>
                  </a:lnTo>
                  <a:lnTo>
                    <a:pt x="3830256" y="706475"/>
                  </a:lnTo>
                  <a:lnTo>
                    <a:pt x="3840188" y="704481"/>
                  </a:lnTo>
                  <a:lnTo>
                    <a:pt x="3848265" y="699033"/>
                  </a:lnTo>
                  <a:lnTo>
                    <a:pt x="3853700" y="690956"/>
                  </a:lnTo>
                  <a:lnTo>
                    <a:pt x="3855707" y="681075"/>
                  </a:lnTo>
                  <a:close/>
                </a:path>
                <a:path w="6939280" h="3935729">
                  <a:moveTo>
                    <a:pt x="3957358" y="681075"/>
                  </a:moveTo>
                  <a:lnTo>
                    <a:pt x="3955351" y="671182"/>
                  </a:lnTo>
                  <a:lnTo>
                    <a:pt x="3949916" y="663117"/>
                  </a:lnTo>
                  <a:lnTo>
                    <a:pt x="3941838" y="657669"/>
                  </a:lnTo>
                  <a:lnTo>
                    <a:pt x="3931958" y="655675"/>
                  </a:lnTo>
                  <a:lnTo>
                    <a:pt x="3922014" y="657669"/>
                  </a:lnTo>
                  <a:lnTo>
                    <a:pt x="3913936" y="663117"/>
                  </a:lnTo>
                  <a:lnTo>
                    <a:pt x="3908501" y="671182"/>
                  </a:lnTo>
                  <a:lnTo>
                    <a:pt x="3906507" y="681075"/>
                  </a:lnTo>
                  <a:lnTo>
                    <a:pt x="3908501" y="690956"/>
                  </a:lnTo>
                  <a:lnTo>
                    <a:pt x="3913936" y="699033"/>
                  </a:lnTo>
                  <a:lnTo>
                    <a:pt x="3922014" y="704481"/>
                  </a:lnTo>
                  <a:lnTo>
                    <a:pt x="3931907" y="706475"/>
                  </a:lnTo>
                  <a:lnTo>
                    <a:pt x="3941838" y="704481"/>
                  </a:lnTo>
                  <a:lnTo>
                    <a:pt x="3949916" y="699033"/>
                  </a:lnTo>
                  <a:lnTo>
                    <a:pt x="3955351" y="690956"/>
                  </a:lnTo>
                  <a:lnTo>
                    <a:pt x="3957358" y="681075"/>
                  </a:lnTo>
                  <a:close/>
                </a:path>
                <a:path w="6939280" h="3935729">
                  <a:moveTo>
                    <a:pt x="4059009" y="681075"/>
                  </a:moveTo>
                  <a:lnTo>
                    <a:pt x="4057002" y="671182"/>
                  </a:lnTo>
                  <a:lnTo>
                    <a:pt x="4051566" y="663117"/>
                  </a:lnTo>
                  <a:lnTo>
                    <a:pt x="4043489" y="657669"/>
                  </a:lnTo>
                  <a:lnTo>
                    <a:pt x="4033609" y="655675"/>
                  </a:lnTo>
                  <a:lnTo>
                    <a:pt x="4023664" y="657669"/>
                  </a:lnTo>
                  <a:lnTo>
                    <a:pt x="4015587" y="663117"/>
                  </a:lnTo>
                  <a:lnTo>
                    <a:pt x="4010152" y="671182"/>
                  </a:lnTo>
                  <a:lnTo>
                    <a:pt x="4008158" y="681075"/>
                  </a:lnTo>
                  <a:lnTo>
                    <a:pt x="4010152" y="690956"/>
                  </a:lnTo>
                  <a:lnTo>
                    <a:pt x="4015587" y="699033"/>
                  </a:lnTo>
                  <a:lnTo>
                    <a:pt x="4023664" y="704481"/>
                  </a:lnTo>
                  <a:lnTo>
                    <a:pt x="4033558" y="706475"/>
                  </a:lnTo>
                  <a:lnTo>
                    <a:pt x="4043489" y="704481"/>
                  </a:lnTo>
                  <a:lnTo>
                    <a:pt x="4051566" y="699033"/>
                  </a:lnTo>
                  <a:lnTo>
                    <a:pt x="4057002" y="690956"/>
                  </a:lnTo>
                  <a:lnTo>
                    <a:pt x="4059009" y="681075"/>
                  </a:lnTo>
                  <a:close/>
                </a:path>
                <a:path w="6939280" h="3935729">
                  <a:moveTo>
                    <a:pt x="4160659" y="681075"/>
                  </a:moveTo>
                  <a:lnTo>
                    <a:pt x="4158653" y="671182"/>
                  </a:lnTo>
                  <a:lnTo>
                    <a:pt x="4153217" y="663117"/>
                  </a:lnTo>
                  <a:lnTo>
                    <a:pt x="4145140" y="657669"/>
                  </a:lnTo>
                  <a:lnTo>
                    <a:pt x="4135259" y="655675"/>
                  </a:lnTo>
                  <a:lnTo>
                    <a:pt x="4125315" y="657669"/>
                  </a:lnTo>
                  <a:lnTo>
                    <a:pt x="4117238" y="663117"/>
                  </a:lnTo>
                  <a:lnTo>
                    <a:pt x="4111802" y="671182"/>
                  </a:lnTo>
                  <a:lnTo>
                    <a:pt x="4109809" y="681075"/>
                  </a:lnTo>
                  <a:lnTo>
                    <a:pt x="4111802" y="690956"/>
                  </a:lnTo>
                  <a:lnTo>
                    <a:pt x="4117238" y="699033"/>
                  </a:lnTo>
                  <a:lnTo>
                    <a:pt x="4125315" y="704481"/>
                  </a:lnTo>
                  <a:lnTo>
                    <a:pt x="4135209" y="706475"/>
                  </a:lnTo>
                  <a:lnTo>
                    <a:pt x="4145140" y="704481"/>
                  </a:lnTo>
                  <a:lnTo>
                    <a:pt x="4153217" y="699033"/>
                  </a:lnTo>
                  <a:lnTo>
                    <a:pt x="4158653" y="690956"/>
                  </a:lnTo>
                  <a:lnTo>
                    <a:pt x="4160659" y="681075"/>
                  </a:lnTo>
                  <a:close/>
                </a:path>
                <a:path w="6939280" h="3935729">
                  <a:moveTo>
                    <a:pt x="4262310" y="681075"/>
                  </a:moveTo>
                  <a:lnTo>
                    <a:pt x="4260304" y="671182"/>
                  </a:lnTo>
                  <a:lnTo>
                    <a:pt x="4254868" y="663117"/>
                  </a:lnTo>
                  <a:lnTo>
                    <a:pt x="4246791" y="657669"/>
                  </a:lnTo>
                  <a:lnTo>
                    <a:pt x="4236910" y="655675"/>
                  </a:lnTo>
                  <a:lnTo>
                    <a:pt x="4226966" y="657669"/>
                  </a:lnTo>
                  <a:lnTo>
                    <a:pt x="4218889" y="663117"/>
                  </a:lnTo>
                  <a:lnTo>
                    <a:pt x="4213453" y="671182"/>
                  </a:lnTo>
                  <a:lnTo>
                    <a:pt x="4211459" y="681075"/>
                  </a:lnTo>
                  <a:lnTo>
                    <a:pt x="4213453" y="690956"/>
                  </a:lnTo>
                  <a:lnTo>
                    <a:pt x="4218889" y="699033"/>
                  </a:lnTo>
                  <a:lnTo>
                    <a:pt x="4226966" y="704481"/>
                  </a:lnTo>
                  <a:lnTo>
                    <a:pt x="4236859" y="706475"/>
                  </a:lnTo>
                  <a:lnTo>
                    <a:pt x="4246791" y="704481"/>
                  </a:lnTo>
                  <a:lnTo>
                    <a:pt x="4254868" y="699033"/>
                  </a:lnTo>
                  <a:lnTo>
                    <a:pt x="4260304" y="690956"/>
                  </a:lnTo>
                  <a:lnTo>
                    <a:pt x="4262310" y="681075"/>
                  </a:lnTo>
                  <a:close/>
                </a:path>
                <a:path w="6939280" h="3935729">
                  <a:moveTo>
                    <a:pt x="4363961" y="681075"/>
                  </a:moveTo>
                  <a:lnTo>
                    <a:pt x="4361954" y="671182"/>
                  </a:lnTo>
                  <a:lnTo>
                    <a:pt x="4356519" y="663117"/>
                  </a:lnTo>
                  <a:lnTo>
                    <a:pt x="4348442" y="657669"/>
                  </a:lnTo>
                  <a:lnTo>
                    <a:pt x="4338561" y="655675"/>
                  </a:lnTo>
                  <a:lnTo>
                    <a:pt x="4328617" y="657669"/>
                  </a:lnTo>
                  <a:lnTo>
                    <a:pt x="4320540" y="663117"/>
                  </a:lnTo>
                  <a:lnTo>
                    <a:pt x="4315104" y="671182"/>
                  </a:lnTo>
                  <a:lnTo>
                    <a:pt x="4313110" y="681075"/>
                  </a:lnTo>
                  <a:lnTo>
                    <a:pt x="4315104" y="690956"/>
                  </a:lnTo>
                  <a:lnTo>
                    <a:pt x="4320540" y="699033"/>
                  </a:lnTo>
                  <a:lnTo>
                    <a:pt x="4328617" y="704481"/>
                  </a:lnTo>
                  <a:lnTo>
                    <a:pt x="4338510" y="706475"/>
                  </a:lnTo>
                  <a:lnTo>
                    <a:pt x="4348442" y="704481"/>
                  </a:lnTo>
                  <a:lnTo>
                    <a:pt x="4356519" y="699033"/>
                  </a:lnTo>
                  <a:lnTo>
                    <a:pt x="4361954" y="690956"/>
                  </a:lnTo>
                  <a:lnTo>
                    <a:pt x="4363961" y="681075"/>
                  </a:lnTo>
                  <a:close/>
                </a:path>
                <a:path w="6939280" h="3935729">
                  <a:moveTo>
                    <a:pt x="4465612" y="681075"/>
                  </a:moveTo>
                  <a:lnTo>
                    <a:pt x="4463605" y="671182"/>
                  </a:lnTo>
                  <a:lnTo>
                    <a:pt x="4458170" y="663117"/>
                  </a:lnTo>
                  <a:lnTo>
                    <a:pt x="4450092" y="657669"/>
                  </a:lnTo>
                  <a:lnTo>
                    <a:pt x="4440212" y="655675"/>
                  </a:lnTo>
                  <a:lnTo>
                    <a:pt x="4430268" y="657669"/>
                  </a:lnTo>
                  <a:lnTo>
                    <a:pt x="4422191" y="663117"/>
                  </a:lnTo>
                  <a:lnTo>
                    <a:pt x="4416755" y="671182"/>
                  </a:lnTo>
                  <a:lnTo>
                    <a:pt x="4414761" y="681075"/>
                  </a:lnTo>
                  <a:lnTo>
                    <a:pt x="4416755" y="690956"/>
                  </a:lnTo>
                  <a:lnTo>
                    <a:pt x="4422191" y="699033"/>
                  </a:lnTo>
                  <a:lnTo>
                    <a:pt x="4430268" y="704481"/>
                  </a:lnTo>
                  <a:lnTo>
                    <a:pt x="4440161" y="706475"/>
                  </a:lnTo>
                  <a:lnTo>
                    <a:pt x="4450092" y="704481"/>
                  </a:lnTo>
                  <a:lnTo>
                    <a:pt x="4458170" y="699033"/>
                  </a:lnTo>
                  <a:lnTo>
                    <a:pt x="4463605" y="690956"/>
                  </a:lnTo>
                  <a:lnTo>
                    <a:pt x="4465612" y="681075"/>
                  </a:lnTo>
                  <a:close/>
                </a:path>
                <a:path w="6939280" h="3935729">
                  <a:moveTo>
                    <a:pt x="4567263" y="681075"/>
                  </a:moveTo>
                  <a:lnTo>
                    <a:pt x="4565256" y="671182"/>
                  </a:lnTo>
                  <a:lnTo>
                    <a:pt x="4559820" y="663117"/>
                  </a:lnTo>
                  <a:lnTo>
                    <a:pt x="4551743" y="657669"/>
                  </a:lnTo>
                  <a:lnTo>
                    <a:pt x="4541863" y="655675"/>
                  </a:lnTo>
                  <a:lnTo>
                    <a:pt x="4531919" y="657669"/>
                  </a:lnTo>
                  <a:lnTo>
                    <a:pt x="4523841" y="663117"/>
                  </a:lnTo>
                  <a:lnTo>
                    <a:pt x="4518406" y="671182"/>
                  </a:lnTo>
                  <a:lnTo>
                    <a:pt x="4516412" y="681075"/>
                  </a:lnTo>
                  <a:lnTo>
                    <a:pt x="4518406" y="690956"/>
                  </a:lnTo>
                  <a:lnTo>
                    <a:pt x="4523841" y="699033"/>
                  </a:lnTo>
                  <a:lnTo>
                    <a:pt x="4531919" y="704481"/>
                  </a:lnTo>
                  <a:lnTo>
                    <a:pt x="4541812" y="706475"/>
                  </a:lnTo>
                  <a:lnTo>
                    <a:pt x="4551743" y="704481"/>
                  </a:lnTo>
                  <a:lnTo>
                    <a:pt x="4559820" y="699033"/>
                  </a:lnTo>
                  <a:lnTo>
                    <a:pt x="4565256" y="690956"/>
                  </a:lnTo>
                  <a:lnTo>
                    <a:pt x="4567263" y="681075"/>
                  </a:lnTo>
                  <a:close/>
                </a:path>
                <a:path w="6939280" h="3935729">
                  <a:moveTo>
                    <a:pt x="4625886" y="3660546"/>
                  </a:moveTo>
                  <a:lnTo>
                    <a:pt x="4623892" y="3650665"/>
                  </a:lnTo>
                  <a:lnTo>
                    <a:pt x="4618456" y="3642588"/>
                  </a:lnTo>
                  <a:lnTo>
                    <a:pt x="4610379" y="3637140"/>
                  </a:lnTo>
                  <a:lnTo>
                    <a:pt x="4600486" y="3635146"/>
                  </a:lnTo>
                  <a:lnTo>
                    <a:pt x="4590605" y="3637140"/>
                  </a:lnTo>
                  <a:lnTo>
                    <a:pt x="4582528" y="3642588"/>
                  </a:lnTo>
                  <a:lnTo>
                    <a:pt x="4577092" y="3650665"/>
                  </a:lnTo>
                  <a:lnTo>
                    <a:pt x="4575086" y="3660597"/>
                  </a:lnTo>
                  <a:lnTo>
                    <a:pt x="4577092" y="3670490"/>
                  </a:lnTo>
                  <a:lnTo>
                    <a:pt x="4582528" y="3678555"/>
                  </a:lnTo>
                  <a:lnTo>
                    <a:pt x="4590605" y="3684003"/>
                  </a:lnTo>
                  <a:lnTo>
                    <a:pt x="4600486" y="3685997"/>
                  </a:lnTo>
                  <a:lnTo>
                    <a:pt x="4610379" y="3684003"/>
                  </a:lnTo>
                  <a:lnTo>
                    <a:pt x="4618456" y="3678555"/>
                  </a:lnTo>
                  <a:lnTo>
                    <a:pt x="4623892" y="3670490"/>
                  </a:lnTo>
                  <a:lnTo>
                    <a:pt x="4625886" y="3660546"/>
                  </a:lnTo>
                  <a:close/>
                </a:path>
                <a:path w="6939280" h="3935729">
                  <a:moveTo>
                    <a:pt x="4625886" y="3558895"/>
                  </a:moveTo>
                  <a:lnTo>
                    <a:pt x="4623892" y="3549015"/>
                  </a:lnTo>
                  <a:lnTo>
                    <a:pt x="4618456" y="3540937"/>
                  </a:lnTo>
                  <a:lnTo>
                    <a:pt x="4610379" y="3535489"/>
                  </a:lnTo>
                  <a:lnTo>
                    <a:pt x="4600486" y="3533495"/>
                  </a:lnTo>
                  <a:lnTo>
                    <a:pt x="4590605" y="3535489"/>
                  </a:lnTo>
                  <a:lnTo>
                    <a:pt x="4582528" y="3540937"/>
                  </a:lnTo>
                  <a:lnTo>
                    <a:pt x="4577092" y="3549015"/>
                  </a:lnTo>
                  <a:lnTo>
                    <a:pt x="4575086" y="3558946"/>
                  </a:lnTo>
                  <a:lnTo>
                    <a:pt x="4577092" y="3568839"/>
                  </a:lnTo>
                  <a:lnTo>
                    <a:pt x="4582528" y="3576904"/>
                  </a:lnTo>
                  <a:lnTo>
                    <a:pt x="4590605" y="3582352"/>
                  </a:lnTo>
                  <a:lnTo>
                    <a:pt x="4600486" y="3584346"/>
                  </a:lnTo>
                  <a:lnTo>
                    <a:pt x="4610379" y="3582352"/>
                  </a:lnTo>
                  <a:lnTo>
                    <a:pt x="4618456" y="3576904"/>
                  </a:lnTo>
                  <a:lnTo>
                    <a:pt x="4623892" y="3568839"/>
                  </a:lnTo>
                  <a:lnTo>
                    <a:pt x="4625886" y="3558895"/>
                  </a:lnTo>
                  <a:close/>
                </a:path>
                <a:path w="6939280" h="3935729">
                  <a:moveTo>
                    <a:pt x="4625886" y="3457244"/>
                  </a:moveTo>
                  <a:lnTo>
                    <a:pt x="4623892" y="3447364"/>
                  </a:lnTo>
                  <a:lnTo>
                    <a:pt x="4618456" y="3439287"/>
                  </a:lnTo>
                  <a:lnTo>
                    <a:pt x="4610379" y="3433838"/>
                  </a:lnTo>
                  <a:lnTo>
                    <a:pt x="4600486" y="3431844"/>
                  </a:lnTo>
                  <a:lnTo>
                    <a:pt x="4590605" y="3433838"/>
                  </a:lnTo>
                  <a:lnTo>
                    <a:pt x="4582528" y="3439287"/>
                  </a:lnTo>
                  <a:lnTo>
                    <a:pt x="4577092" y="3447364"/>
                  </a:lnTo>
                  <a:lnTo>
                    <a:pt x="4575086" y="3457295"/>
                  </a:lnTo>
                  <a:lnTo>
                    <a:pt x="4577092" y="3467189"/>
                  </a:lnTo>
                  <a:lnTo>
                    <a:pt x="4582528" y="3475253"/>
                  </a:lnTo>
                  <a:lnTo>
                    <a:pt x="4590605" y="3480701"/>
                  </a:lnTo>
                  <a:lnTo>
                    <a:pt x="4600486" y="3482695"/>
                  </a:lnTo>
                  <a:lnTo>
                    <a:pt x="4610379" y="3480701"/>
                  </a:lnTo>
                  <a:lnTo>
                    <a:pt x="4618456" y="3475253"/>
                  </a:lnTo>
                  <a:lnTo>
                    <a:pt x="4623892" y="3467189"/>
                  </a:lnTo>
                  <a:lnTo>
                    <a:pt x="4625886" y="3457244"/>
                  </a:lnTo>
                  <a:close/>
                </a:path>
                <a:path w="6939280" h="3935729">
                  <a:moveTo>
                    <a:pt x="4625886" y="3355594"/>
                  </a:moveTo>
                  <a:lnTo>
                    <a:pt x="4623892" y="3345713"/>
                  </a:lnTo>
                  <a:lnTo>
                    <a:pt x="4618456" y="3337636"/>
                  </a:lnTo>
                  <a:lnTo>
                    <a:pt x="4610379" y="3332188"/>
                  </a:lnTo>
                  <a:lnTo>
                    <a:pt x="4600486" y="3330194"/>
                  </a:lnTo>
                  <a:lnTo>
                    <a:pt x="4590605" y="3332188"/>
                  </a:lnTo>
                  <a:lnTo>
                    <a:pt x="4582528" y="3337636"/>
                  </a:lnTo>
                  <a:lnTo>
                    <a:pt x="4577092" y="3345713"/>
                  </a:lnTo>
                  <a:lnTo>
                    <a:pt x="4575086" y="3355644"/>
                  </a:lnTo>
                  <a:lnTo>
                    <a:pt x="4577092" y="3365538"/>
                  </a:lnTo>
                  <a:lnTo>
                    <a:pt x="4582528" y="3373602"/>
                  </a:lnTo>
                  <a:lnTo>
                    <a:pt x="4590605" y="3379051"/>
                  </a:lnTo>
                  <a:lnTo>
                    <a:pt x="4600486" y="3381044"/>
                  </a:lnTo>
                  <a:lnTo>
                    <a:pt x="4610379" y="3379051"/>
                  </a:lnTo>
                  <a:lnTo>
                    <a:pt x="4618456" y="3373602"/>
                  </a:lnTo>
                  <a:lnTo>
                    <a:pt x="4623892" y="3365538"/>
                  </a:lnTo>
                  <a:lnTo>
                    <a:pt x="4625886" y="3355594"/>
                  </a:lnTo>
                  <a:close/>
                </a:path>
                <a:path w="6939280" h="3935729">
                  <a:moveTo>
                    <a:pt x="4625886" y="3253943"/>
                  </a:moveTo>
                  <a:lnTo>
                    <a:pt x="4623892" y="3244062"/>
                  </a:lnTo>
                  <a:lnTo>
                    <a:pt x="4618456" y="3235985"/>
                  </a:lnTo>
                  <a:lnTo>
                    <a:pt x="4610379" y="3230537"/>
                  </a:lnTo>
                  <a:lnTo>
                    <a:pt x="4600486" y="3228543"/>
                  </a:lnTo>
                  <a:lnTo>
                    <a:pt x="4590605" y="3230537"/>
                  </a:lnTo>
                  <a:lnTo>
                    <a:pt x="4582528" y="3235985"/>
                  </a:lnTo>
                  <a:lnTo>
                    <a:pt x="4577092" y="3244062"/>
                  </a:lnTo>
                  <a:lnTo>
                    <a:pt x="4575086" y="3253994"/>
                  </a:lnTo>
                  <a:lnTo>
                    <a:pt x="4577092" y="3263887"/>
                  </a:lnTo>
                  <a:lnTo>
                    <a:pt x="4582528" y="3271951"/>
                  </a:lnTo>
                  <a:lnTo>
                    <a:pt x="4590605" y="3277400"/>
                  </a:lnTo>
                  <a:lnTo>
                    <a:pt x="4600486" y="3279394"/>
                  </a:lnTo>
                  <a:lnTo>
                    <a:pt x="4610379" y="3277400"/>
                  </a:lnTo>
                  <a:lnTo>
                    <a:pt x="4618456" y="3271951"/>
                  </a:lnTo>
                  <a:lnTo>
                    <a:pt x="4623892" y="3263887"/>
                  </a:lnTo>
                  <a:lnTo>
                    <a:pt x="4625886" y="3253943"/>
                  </a:lnTo>
                  <a:close/>
                </a:path>
                <a:path w="6939280" h="3935729">
                  <a:moveTo>
                    <a:pt x="4625886" y="3152292"/>
                  </a:moveTo>
                  <a:lnTo>
                    <a:pt x="4623892" y="3142411"/>
                  </a:lnTo>
                  <a:lnTo>
                    <a:pt x="4618456" y="3134334"/>
                  </a:lnTo>
                  <a:lnTo>
                    <a:pt x="4610379" y="3128886"/>
                  </a:lnTo>
                  <a:lnTo>
                    <a:pt x="4600486" y="3126892"/>
                  </a:lnTo>
                  <a:lnTo>
                    <a:pt x="4590605" y="3128886"/>
                  </a:lnTo>
                  <a:lnTo>
                    <a:pt x="4582528" y="3134334"/>
                  </a:lnTo>
                  <a:lnTo>
                    <a:pt x="4577092" y="3142411"/>
                  </a:lnTo>
                  <a:lnTo>
                    <a:pt x="4575086" y="3152343"/>
                  </a:lnTo>
                  <a:lnTo>
                    <a:pt x="4577092" y="3162236"/>
                  </a:lnTo>
                  <a:lnTo>
                    <a:pt x="4582528" y="3170301"/>
                  </a:lnTo>
                  <a:lnTo>
                    <a:pt x="4590605" y="3175749"/>
                  </a:lnTo>
                  <a:lnTo>
                    <a:pt x="4600486" y="3177743"/>
                  </a:lnTo>
                  <a:lnTo>
                    <a:pt x="4610379" y="3175749"/>
                  </a:lnTo>
                  <a:lnTo>
                    <a:pt x="4618456" y="3170301"/>
                  </a:lnTo>
                  <a:lnTo>
                    <a:pt x="4623892" y="3162236"/>
                  </a:lnTo>
                  <a:lnTo>
                    <a:pt x="4625886" y="3152292"/>
                  </a:lnTo>
                  <a:close/>
                </a:path>
                <a:path w="6939280" h="3935729">
                  <a:moveTo>
                    <a:pt x="4625886" y="3050641"/>
                  </a:moveTo>
                  <a:lnTo>
                    <a:pt x="4623892" y="3040761"/>
                  </a:lnTo>
                  <a:lnTo>
                    <a:pt x="4618456" y="3032683"/>
                  </a:lnTo>
                  <a:lnTo>
                    <a:pt x="4610379" y="3027235"/>
                  </a:lnTo>
                  <a:lnTo>
                    <a:pt x="4600486" y="3025241"/>
                  </a:lnTo>
                  <a:lnTo>
                    <a:pt x="4590605" y="3027235"/>
                  </a:lnTo>
                  <a:lnTo>
                    <a:pt x="4582528" y="3032683"/>
                  </a:lnTo>
                  <a:lnTo>
                    <a:pt x="4577080" y="3040761"/>
                  </a:lnTo>
                  <a:lnTo>
                    <a:pt x="4575086" y="3050692"/>
                  </a:lnTo>
                  <a:lnTo>
                    <a:pt x="4577080" y="3060585"/>
                  </a:lnTo>
                  <a:lnTo>
                    <a:pt x="4582528" y="3068650"/>
                  </a:lnTo>
                  <a:lnTo>
                    <a:pt x="4590605" y="3074098"/>
                  </a:lnTo>
                  <a:lnTo>
                    <a:pt x="4600486" y="3076092"/>
                  </a:lnTo>
                  <a:lnTo>
                    <a:pt x="4610379" y="3074098"/>
                  </a:lnTo>
                  <a:lnTo>
                    <a:pt x="4618456" y="3068650"/>
                  </a:lnTo>
                  <a:lnTo>
                    <a:pt x="4623892" y="3060585"/>
                  </a:lnTo>
                  <a:lnTo>
                    <a:pt x="4625886" y="3050641"/>
                  </a:lnTo>
                  <a:close/>
                </a:path>
                <a:path w="6939280" h="3935729">
                  <a:moveTo>
                    <a:pt x="4668913" y="681075"/>
                  </a:moveTo>
                  <a:lnTo>
                    <a:pt x="4666907" y="671182"/>
                  </a:lnTo>
                  <a:lnTo>
                    <a:pt x="4661471" y="663117"/>
                  </a:lnTo>
                  <a:lnTo>
                    <a:pt x="4653394" y="657669"/>
                  </a:lnTo>
                  <a:lnTo>
                    <a:pt x="4643513" y="655675"/>
                  </a:lnTo>
                  <a:lnTo>
                    <a:pt x="4633569" y="657669"/>
                  </a:lnTo>
                  <a:lnTo>
                    <a:pt x="4625492" y="663117"/>
                  </a:lnTo>
                  <a:lnTo>
                    <a:pt x="4620057" y="671182"/>
                  </a:lnTo>
                  <a:lnTo>
                    <a:pt x="4618063" y="681075"/>
                  </a:lnTo>
                  <a:lnTo>
                    <a:pt x="4620057" y="690956"/>
                  </a:lnTo>
                  <a:lnTo>
                    <a:pt x="4625492" y="699033"/>
                  </a:lnTo>
                  <a:lnTo>
                    <a:pt x="4633569" y="704481"/>
                  </a:lnTo>
                  <a:lnTo>
                    <a:pt x="4643463" y="706475"/>
                  </a:lnTo>
                  <a:lnTo>
                    <a:pt x="4653394" y="704481"/>
                  </a:lnTo>
                  <a:lnTo>
                    <a:pt x="4661471" y="699033"/>
                  </a:lnTo>
                  <a:lnTo>
                    <a:pt x="4666907" y="690956"/>
                  </a:lnTo>
                  <a:lnTo>
                    <a:pt x="4668913" y="681075"/>
                  </a:lnTo>
                  <a:close/>
                </a:path>
                <a:path w="6939280" h="3935729">
                  <a:moveTo>
                    <a:pt x="4676686" y="3783076"/>
                  </a:moveTo>
                  <a:lnTo>
                    <a:pt x="4614202" y="3783076"/>
                  </a:lnTo>
                  <a:lnTo>
                    <a:pt x="4618456" y="3780205"/>
                  </a:lnTo>
                  <a:lnTo>
                    <a:pt x="4623892" y="3772141"/>
                  </a:lnTo>
                  <a:lnTo>
                    <a:pt x="4625886" y="3762197"/>
                  </a:lnTo>
                  <a:lnTo>
                    <a:pt x="4623892" y="3752316"/>
                  </a:lnTo>
                  <a:lnTo>
                    <a:pt x="4618456" y="3744239"/>
                  </a:lnTo>
                  <a:lnTo>
                    <a:pt x="4610379" y="3738791"/>
                  </a:lnTo>
                  <a:lnTo>
                    <a:pt x="4600486" y="3736797"/>
                  </a:lnTo>
                  <a:lnTo>
                    <a:pt x="4590605" y="3738791"/>
                  </a:lnTo>
                  <a:lnTo>
                    <a:pt x="4582528" y="3744239"/>
                  </a:lnTo>
                  <a:lnTo>
                    <a:pt x="4577092" y="3752316"/>
                  </a:lnTo>
                  <a:lnTo>
                    <a:pt x="4575086" y="3762248"/>
                  </a:lnTo>
                  <a:lnTo>
                    <a:pt x="4577092" y="3772141"/>
                  </a:lnTo>
                  <a:lnTo>
                    <a:pt x="4582528" y="3780205"/>
                  </a:lnTo>
                  <a:lnTo>
                    <a:pt x="4586783" y="3783076"/>
                  </a:lnTo>
                  <a:lnTo>
                    <a:pt x="4524286" y="3783076"/>
                  </a:lnTo>
                  <a:lnTo>
                    <a:pt x="4600486" y="3935476"/>
                  </a:lnTo>
                  <a:lnTo>
                    <a:pt x="4674400" y="3787648"/>
                  </a:lnTo>
                  <a:lnTo>
                    <a:pt x="4676686" y="3783076"/>
                  </a:lnTo>
                  <a:close/>
                </a:path>
                <a:path w="6939280" h="3935729">
                  <a:moveTo>
                    <a:pt x="4770564" y="681075"/>
                  </a:moveTo>
                  <a:lnTo>
                    <a:pt x="4768558" y="671182"/>
                  </a:lnTo>
                  <a:lnTo>
                    <a:pt x="4763122" y="663117"/>
                  </a:lnTo>
                  <a:lnTo>
                    <a:pt x="4755045" y="657669"/>
                  </a:lnTo>
                  <a:lnTo>
                    <a:pt x="4745164" y="655675"/>
                  </a:lnTo>
                  <a:lnTo>
                    <a:pt x="4735220" y="657669"/>
                  </a:lnTo>
                  <a:lnTo>
                    <a:pt x="4727143" y="663117"/>
                  </a:lnTo>
                  <a:lnTo>
                    <a:pt x="4721707" y="671182"/>
                  </a:lnTo>
                  <a:lnTo>
                    <a:pt x="4719713" y="681075"/>
                  </a:lnTo>
                  <a:lnTo>
                    <a:pt x="4721707" y="690956"/>
                  </a:lnTo>
                  <a:lnTo>
                    <a:pt x="4727143" y="699033"/>
                  </a:lnTo>
                  <a:lnTo>
                    <a:pt x="4735220" y="704481"/>
                  </a:lnTo>
                  <a:lnTo>
                    <a:pt x="4745113" y="706475"/>
                  </a:lnTo>
                  <a:lnTo>
                    <a:pt x="4755045" y="704481"/>
                  </a:lnTo>
                  <a:lnTo>
                    <a:pt x="4763122" y="699033"/>
                  </a:lnTo>
                  <a:lnTo>
                    <a:pt x="4768558" y="690956"/>
                  </a:lnTo>
                  <a:lnTo>
                    <a:pt x="4770564" y="681075"/>
                  </a:lnTo>
                  <a:close/>
                </a:path>
                <a:path w="6939280" h="3935729">
                  <a:moveTo>
                    <a:pt x="4872215" y="681075"/>
                  </a:moveTo>
                  <a:lnTo>
                    <a:pt x="4870208" y="671182"/>
                  </a:lnTo>
                  <a:lnTo>
                    <a:pt x="4864773" y="663117"/>
                  </a:lnTo>
                  <a:lnTo>
                    <a:pt x="4856696" y="657669"/>
                  </a:lnTo>
                  <a:lnTo>
                    <a:pt x="4846815" y="655675"/>
                  </a:lnTo>
                  <a:lnTo>
                    <a:pt x="4836871" y="657669"/>
                  </a:lnTo>
                  <a:lnTo>
                    <a:pt x="4828794" y="663117"/>
                  </a:lnTo>
                  <a:lnTo>
                    <a:pt x="4823358" y="671182"/>
                  </a:lnTo>
                  <a:lnTo>
                    <a:pt x="4821364" y="681075"/>
                  </a:lnTo>
                  <a:lnTo>
                    <a:pt x="4823358" y="690956"/>
                  </a:lnTo>
                  <a:lnTo>
                    <a:pt x="4828794" y="699033"/>
                  </a:lnTo>
                  <a:lnTo>
                    <a:pt x="4836871" y="704481"/>
                  </a:lnTo>
                  <a:lnTo>
                    <a:pt x="4846764" y="706475"/>
                  </a:lnTo>
                  <a:lnTo>
                    <a:pt x="4856696" y="704481"/>
                  </a:lnTo>
                  <a:lnTo>
                    <a:pt x="4864773" y="699033"/>
                  </a:lnTo>
                  <a:lnTo>
                    <a:pt x="4870208" y="690956"/>
                  </a:lnTo>
                  <a:lnTo>
                    <a:pt x="4872215" y="681075"/>
                  </a:lnTo>
                  <a:close/>
                </a:path>
                <a:path w="6939280" h="3935729">
                  <a:moveTo>
                    <a:pt x="4973866" y="681075"/>
                  </a:moveTo>
                  <a:lnTo>
                    <a:pt x="4971859" y="671182"/>
                  </a:lnTo>
                  <a:lnTo>
                    <a:pt x="4966424" y="663117"/>
                  </a:lnTo>
                  <a:lnTo>
                    <a:pt x="4958346" y="657669"/>
                  </a:lnTo>
                  <a:lnTo>
                    <a:pt x="4948466" y="655675"/>
                  </a:lnTo>
                  <a:lnTo>
                    <a:pt x="4938522" y="657669"/>
                  </a:lnTo>
                  <a:lnTo>
                    <a:pt x="4930445" y="663117"/>
                  </a:lnTo>
                  <a:lnTo>
                    <a:pt x="4925009" y="671182"/>
                  </a:lnTo>
                  <a:lnTo>
                    <a:pt x="4923015" y="681075"/>
                  </a:lnTo>
                  <a:lnTo>
                    <a:pt x="4925009" y="690956"/>
                  </a:lnTo>
                  <a:lnTo>
                    <a:pt x="4930445" y="699033"/>
                  </a:lnTo>
                  <a:lnTo>
                    <a:pt x="4938522" y="704481"/>
                  </a:lnTo>
                  <a:lnTo>
                    <a:pt x="4948415" y="706475"/>
                  </a:lnTo>
                  <a:lnTo>
                    <a:pt x="4958346" y="704481"/>
                  </a:lnTo>
                  <a:lnTo>
                    <a:pt x="4966424" y="699033"/>
                  </a:lnTo>
                  <a:lnTo>
                    <a:pt x="4971859" y="690956"/>
                  </a:lnTo>
                  <a:lnTo>
                    <a:pt x="4973866" y="681075"/>
                  </a:lnTo>
                  <a:close/>
                </a:path>
                <a:path w="6939280" h="3935729">
                  <a:moveTo>
                    <a:pt x="5075517" y="681075"/>
                  </a:moveTo>
                  <a:lnTo>
                    <a:pt x="5073510" y="671182"/>
                  </a:lnTo>
                  <a:lnTo>
                    <a:pt x="5068074" y="663117"/>
                  </a:lnTo>
                  <a:lnTo>
                    <a:pt x="5059997" y="657669"/>
                  </a:lnTo>
                  <a:lnTo>
                    <a:pt x="5050117" y="655675"/>
                  </a:lnTo>
                  <a:lnTo>
                    <a:pt x="5040173" y="657669"/>
                  </a:lnTo>
                  <a:lnTo>
                    <a:pt x="5032095" y="663117"/>
                  </a:lnTo>
                  <a:lnTo>
                    <a:pt x="5026660" y="671182"/>
                  </a:lnTo>
                  <a:lnTo>
                    <a:pt x="5024666" y="681075"/>
                  </a:lnTo>
                  <a:lnTo>
                    <a:pt x="5026660" y="690956"/>
                  </a:lnTo>
                  <a:lnTo>
                    <a:pt x="5032095" y="699033"/>
                  </a:lnTo>
                  <a:lnTo>
                    <a:pt x="5040173" y="704481"/>
                  </a:lnTo>
                  <a:lnTo>
                    <a:pt x="5050066" y="706475"/>
                  </a:lnTo>
                  <a:lnTo>
                    <a:pt x="5059997" y="704481"/>
                  </a:lnTo>
                  <a:lnTo>
                    <a:pt x="5068074" y="699033"/>
                  </a:lnTo>
                  <a:lnTo>
                    <a:pt x="5073510" y="690956"/>
                  </a:lnTo>
                  <a:lnTo>
                    <a:pt x="5075517" y="681075"/>
                  </a:lnTo>
                  <a:close/>
                </a:path>
                <a:path w="6939280" h="3935729">
                  <a:moveTo>
                    <a:pt x="5177167" y="681075"/>
                  </a:moveTo>
                  <a:lnTo>
                    <a:pt x="5175161" y="671182"/>
                  </a:lnTo>
                  <a:lnTo>
                    <a:pt x="5169725" y="663117"/>
                  </a:lnTo>
                  <a:lnTo>
                    <a:pt x="5161648" y="657669"/>
                  </a:lnTo>
                  <a:lnTo>
                    <a:pt x="5151767" y="655675"/>
                  </a:lnTo>
                  <a:lnTo>
                    <a:pt x="5141823" y="657669"/>
                  </a:lnTo>
                  <a:lnTo>
                    <a:pt x="5133746" y="663117"/>
                  </a:lnTo>
                  <a:lnTo>
                    <a:pt x="5128311" y="671182"/>
                  </a:lnTo>
                  <a:lnTo>
                    <a:pt x="5126317" y="681075"/>
                  </a:lnTo>
                  <a:lnTo>
                    <a:pt x="5128311" y="690956"/>
                  </a:lnTo>
                  <a:lnTo>
                    <a:pt x="5133746" y="699033"/>
                  </a:lnTo>
                  <a:lnTo>
                    <a:pt x="5141823" y="704481"/>
                  </a:lnTo>
                  <a:lnTo>
                    <a:pt x="5151717" y="706475"/>
                  </a:lnTo>
                  <a:lnTo>
                    <a:pt x="5161648" y="704481"/>
                  </a:lnTo>
                  <a:lnTo>
                    <a:pt x="5169725" y="699033"/>
                  </a:lnTo>
                  <a:lnTo>
                    <a:pt x="5175161" y="690956"/>
                  </a:lnTo>
                  <a:lnTo>
                    <a:pt x="5177167" y="681075"/>
                  </a:lnTo>
                  <a:close/>
                </a:path>
                <a:path w="6939280" h="3935729">
                  <a:moveTo>
                    <a:pt x="5278818" y="681075"/>
                  </a:moveTo>
                  <a:lnTo>
                    <a:pt x="5276812" y="671182"/>
                  </a:lnTo>
                  <a:lnTo>
                    <a:pt x="5271376" y="663117"/>
                  </a:lnTo>
                  <a:lnTo>
                    <a:pt x="5263299" y="657669"/>
                  </a:lnTo>
                  <a:lnTo>
                    <a:pt x="5253418" y="655675"/>
                  </a:lnTo>
                  <a:lnTo>
                    <a:pt x="5243474" y="657669"/>
                  </a:lnTo>
                  <a:lnTo>
                    <a:pt x="5235397" y="663117"/>
                  </a:lnTo>
                  <a:lnTo>
                    <a:pt x="5229961" y="671182"/>
                  </a:lnTo>
                  <a:lnTo>
                    <a:pt x="5227967" y="681075"/>
                  </a:lnTo>
                  <a:lnTo>
                    <a:pt x="5229961" y="690956"/>
                  </a:lnTo>
                  <a:lnTo>
                    <a:pt x="5235397" y="699033"/>
                  </a:lnTo>
                  <a:lnTo>
                    <a:pt x="5243474" y="704481"/>
                  </a:lnTo>
                  <a:lnTo>
                    <a:pt x="5253367" y="706475"/>
                  </a:lnTo>
                  <a:lnTo>
                    <a:pt x="5263299" y="704481"/>
                  </a:lnTo>
                  <a:lnTo>
                    <a:pt x="5271376" y="699033"/>
                  </a:lnTo>
                  <a:lnTo>
                    <a:pt x="5276812" y="690956"/>
                  </a:lnTo>
                  <a:lnTo>
                    <a:pt x="5278818" y="681075"/>
                  </a:lnTo>
                  <a:close/>
                </a:path>
                <a:path w="6939280" h="3935729">
                  <a:moveTo>
                    <a:pt x="5380469" y="681075"/>
                  </a:moveTo>
                  <a:lnTo>
                    <a:pt x="5378462" y="671182"/>
                  </a:lnTo>
                  <a:lnTo>
                    <a:pt x="5373027" y="663117"/>
                  </a:lnTo>
                  <a:lnTo>
                    <a:pt x="5364950" y="657669"/>
                  </a:lnTo>
                  <a:lnTo>
                    <a:pt x="5355069" y="655675"/>
                  </a:lnTo>
                  <a:lnTo>
                    <a:pt x="5345125" y="657669"/>
                  </a:lnTo>
                  <a:lnTo>
                    <a:pt x="5337048" y="663117"/>
                  </a:lnTo>
                  <a:lnTo>
                    <a:pt x="5331612" y="671182"/>
                  </a:lnTo>
                  <a:lnTo>
                    <a:pt x="5329618" y="681075"/>
                  </a:lnTo>
                  <a:lnTo>
                    <a:pt x="5331612" y="690956"/>
                  </a:lnTo>
                  <a:lnTo>
                    <a:pt x="5337048" y="699033"/>
                  </a:lnTo>
                  <a:lnTo>
                    <a:pt x="5345125" y="704481"/>
                  </a:lnTo>
                  <a:lnTo>
                    <a:pt x="5355018" y="706475"/>
                  </a:lnTo>
                  <a:lnTo>
                    <a:pt x="5364950" y="704481"/>
                  </a:lnTo>
                  <a:lnTo>
                    <a:pt x="5373027" y="699033"/>
                  </a:lnTo>
                  <a:lnTo>
                    <a:pt x="5378462" y="690956"/>
                  </a:lnTo>
                  <a:lnTo>
                    <a:pt x="5380469" y="681075"/>
                  </a:lnTo>
                  <a:close/>
                </a:path>
                <a:path w="6939280" h="3935729">
                  <a:moveTo>
                    <a:pt x="5482120" y="681075"/>
                  </a:moveTo>
                  <a:lnTo>
                    <a:pt x="5480113" y="671182"/>
                  </a:lnTo>
                  <a:lnTo>
                    <a:pt x="5474678" y="663117"/>
                  </a:lnTo>
                  <a:lnTo>
                    <a:pt x="5466600" y="657669"/>
                  </a:lnTo>
                  <a:lnTo>
                    <a:pt x="5456720" y="655675"/>
                  </a:lnTo>
                  <a:lnTo>
                    <a:pt x="5446776" y="657669"/>
                  </a:lnTo>
                  <a:lnTo>
                    <a:pt x="5438699" y="663117"/>
                  </a:lnTo>
                  <a:lnTo>
                    <a:pt x="5433263" y="671182"/>
                  </a:lnTo>
                  <a:lnTo>
                    <a:pt x="5431269" y="681075"/>
                  </a:lnTo>
                  <a:lnTo>
                    <a:pt x="5433263" y="690956"/>
                  </a:lnTo>
                  <a:lnTo>
                    <a:pt x="5438699" y="699033"/>
                  </a:lnTo>
                  <a:lnTo>
                    <a:pt x="5446776" y="704481"/>
                  </a:lnTo>
                  <a:lnTo>
                    <a:pt x="5456669" y="706475"/>
                  </a:lnTo>
                  <a:lnTo>
                    <a:pt x="5466600" y="704481"/>
                  </a:lnTo>
                  <a:lnTo>
                    <a:pt x="5474678" y="699033"/>
                  </a:lnTo>
                  <a:lnTo>
                    <a:pt x="5480113" y="690956"/>
                  </a:lnTo>
                  <a:lnTo>
                    <a:pt x="5482120" y="681075"/>
                  </a:lnTo>
                  <a:close/>
                </a:path>
                <a:path w="6939280" h="3935729">
                  <a:moveTo>
                    <a:pt x="5583771" y="681075"/>
                  </a:moveTo>
                  <a:lnTo>
                    <a:pt x="5581764" y="671182"/>
                  </a:lnTo>
                  <a:lnTo>
                    <a:pt x="5576328" y="663117"/>
                  </a:lnTo>
                  <a:lnTo>
                    <a:pt x="5568251" y="657669"/>
                  </a:lnTo>
                  <a:lnTo>
                    <a:pt x="5558371" y="655675"/>
                  </a:lnTo>
                  <a:lnTo>
                    <a:pt x="5548427" y="657669"/>
                  </a:lnTo>
                  <a:lnTo>
                    <a:pt x="5540349" y="663117"/>
                  </a:lnTo>
                  <a:lnTo>
                    <a:pt x="5534914" y="671182"/>
                  </a:lnTo>
                  <a:lnTo>
                    <a:pt x="5532920" y="681075"/>
                  </a:lnTo>
                  <a:lnTo>
                    <a:pt x="5534914" y="690956"/>
                  </a:lnTo>
                  <a:lnTo>
                    <a:pt x="5540349" y="699033"/>
                  </a:lnTo>
                  <a:lnTo>
                    <a:pt x="5548427" y="704481"/>
                  </a:lnTo>
                  <a:lnTo>
                    <a:pt x="5558320" y="706475"/>
                  </a:lnTo>
                  <a:lnTo>
                    <a:pt x="5568251" y="704481"/>
                  </a:lnTo>
                  <a:lnTo>
                    <a:pt x="5576328" y="699033"/>
                  </a:lnTo>
                  <a:lnTo>
                    <a:pt x="5581764" y="690956"/>
                  </a:lnTo>
                  <a:lnTo>
                    <a:pt x="5583771" y="681075"/>
                  </a:lnTo>
                  <a:close/>
                </a:path>
                <a:path w="6939280" h="3935729">
                  <a:moveTo>
                    <a:pt x="5685421" y="681075"/>
                  </a:moveTo>
                  <a:lnTo>
                    <a:pt x="5683415" y="671182"/>
                  </a:lnTo>
                  <a:lnTo>
                    <a:pt x="5677979" y="663117"/>
                  </a:lnTo>
                  <a:lnTo>
                    <a:pt x="5669902" y="657669"/>
                  </a:lnTo>
                  <a:lnTo>
                    <a:pt x="5660021" y="655675"/>
                  </a:lnTo>
                  <a:lnTo>
                    <a:pt x="5650077" y="657669"/>
                  </a:lnTo>
                  <a:lnTo>
                    <a:pt x="5642000" y="663117"/>
                  </a:lnTo>
                  <a:lnTo>
                    <a:pt x="5636565" y="671182"/>
                  </a:lnTo>
                  <a:lnTo>
                    <a:pt x="5634571" y="681075"/>
                  </a:lnTo>
                  <a:lnTo>
                    <a:pt x="5636565" y="690956"/>
                  </a:lnTo>
                  <a:lnTo>
                    <a:pt x="5642000" y="699033"/>
                  </a:lnTo>
                  <a:lnTo>
                    <a:pt x="5650077" y="704481"/>
                  </a:lnTo>
                  <a:lnTo>
                    <a:pt x="5659971" y="706475"/>
                  </a:lnTo>
                  <a:lnTo>
                    <a:pt x="5669902" y="704481"/>
                  </a:lnTo>
                  <a:lnTo>
                    <a:pt x="5677979" y="699033"/>
                  </a:lnTo>
                  <a:lnTo>
                    <a:pt x="5683415" y="690956"/>
                  </a:lnTo>
                  <a:lnTo>
                    <a:pt x="5685421" y="681075"/>
                  </a:lnTo>
                  <a:close/>
                </a:path>
                <a:path w="6939280" h="3935729">
                  <a:moveTo>
                    <a:pt x="5787072" y="681075"/>
                  </a:moveTo>
                  <a:lnTo>
                    <a:pt x="5785066" y="671182"/>
                  </a:lnTo>
                  <a:lnTo>
                    <a:pt x="5779630" y="663117"/>
                  </a:lnTo>
                  <a:lnTo>
                    <a:pt x="5771553" y="657669"/>
                  </a:lnTo>
                  <a:lnTo>
                    <a:pt x="5761672" y="655675"/>
                  </a:lnTo>
                  <a:lnTo>
                    <a:pt x="5751728" y="657669"/>
                  </a:lnTo>
                  <a:lnTo>
                    <a:pt x="5743651" y="663117"/>
                  </a:lnTo>
                  <a:lnTo>
                    <a:pt x="5738215" y="671182"/>
                  </a:lnTo>
                  <a:lnTo>
                    <a:pt x="5736221" y="681075"/>
                  </a:lnTo>
                  <a:lnTo>
                    <a:pt x="5738215" y="690956"/>
                  </a:lnTo>
                  <a:lnTo>
                    <a:pt x="5743651" y="699033"/>
                  </a:lnTo>
                  <a:lnTo>
                    <a:pt x="5751728" y="704481"/>
                  </a:lnTo>
                  <a:lnTo>
                    <a:pt x="5761621" y="706475"/>
                  </a:lnTo>
                  <a:lnTo>
                    <a:pt x="5771553" y="704481"/>
                  </a:lnTo>
                  <a:lnTo>
                    <a:pt x="5779630" y="699033"/>
                  </a:lnTo>
                  <a:lnTo>
                    <a:pt x="5785066" y="690956"/>
                  </a:lnTo>
                  <a:lnTo>
                    <a:pt x="5787072" y="681075"/>
                  </a:lnTo>
                  <a:close/>
                </a:path>
                <a:path w="6939280" h="3935729">
                  <a:moveTo>
                    <a:pt x="5888723" y="681075"/>
                  </a:moveTo>
                  <a:lnTo>
                    <a:pt x="5886716" y="671182"/>
                  </a:lnTo>
                  <a:lnTo>
                    <a:pt x="5881281" y="663117"/>
                  </a:lnTo>
                  <a:lnTo>
                    <a:pt x="5873204" y="657669"/>
                  </a:lnTo>
                  <a:lnTo>
                    <a:pt x="5863323" y="655675"/>
                  </a:lnTo>
                  <a:lnTo>
                    <a:pt x="5853379" y="657669"/>
                  </a:lnTo>
                  <a:lnTo>
                    <a:pt x="5845302" y="663117"/>
                  </a:lnTo>
                  <a:lnTo>
                    <a:pt x="5839866" y="671182"/>
                  </a:lnTo>
                  <a:lnTo>
                    <a:pt x="5837872" y="681075"/>
                  </a:lnTo>
                  <a:lnTo>
                    <a:pt x="5839866" y="690956"/>
                  </a:lnTo>
                  <a:lnTo>
                    <a:pt x="5845302" y="699033"/>
                  </a:lnTo>
                  <a:lnTo>
                    <a:pt x="5853379" y="704481"/>
                  </a:lnTo>
                  <a:lnTo>
                    <a:pt x="5863272" y="706475"/>
                  </a:lnTo>
                  <a:lnTo>
                    <a:pt x="5873204" y="704481"/>
                  </a:lnTo>
                  <a:lnTo>
                    <a:pt x="5881281" y="699033"/>
                  </a:lnTo>
                  <a:lnTo>
                    <a:pt x="5886716" y="690956"/>
                  </a:lnTo>
                  <a:lnTo>
                    <a:pt x="5888723" y="681075"/>
                  </a:lnTo>
                  <a:close/>
                </a:path>
                <a:path w="6939280" h="3935729">
                  <a:moveTo>
                    <a:pt x="5990374" y="681075"/>
                  </a:moveTo>
                  <a:lnTo>
                    <a:pt x="5988367" y="671182"/>
                  </a:lnTo>
                  <a:lnTo>
                    <a:pt x="5982932" y="663117"/>
                  </a:lnTo>
                  <a:lnTo>
                    <a:pt x="5974854" y="657669"/>
                  </a:lnTo>
                  <a:lnTo>
                    <a:pt x="5964974" y="655675"/>
                  </a:lnTo>
                  <a:lnTo>
                    <a:pt x="5955030" y="657669"/>
                  </a:lnTo>
                  <a:lnTo>
                    <a:pt x="5946953" y="663117"/>
                  </a:lnTo>
                  <a:lnTo>
                    <a:pt x="5941517" y="671182"/>
                  </a:lnTo>
                  <a:lnTo>
                    <a:pt x="5939523" y="681075"/>
                  </a:lnTo>
                  <a:lnTo>
                    <a:pt x="5941517" y="690956"/>
                  </a:lnTo>
                  <a:lnTo>
                    <a:pt x="5946953" y="699033"/>
                  </a:lnTo>
                  <a:lnTo>
                    <a:pt x="5955030" y="704481"/>
                  </a:lnTo>
                  <a:lnTo>
                    <a:pt x="5964923" y="706475"/>
                  </a:lnTo>
                  <a:lnTo>
                    <a:pt x="5974854" y="704481"/>
                  </a:lnTo>
                  <a:lnTo>
                    <a:pt x="5982932" y="699033"/>
                  </a:lnTo>
                  <a:lnTo>
                    <a:pt x="5988367" y="690956"/>
                  </a:lnTo>
                  <a:lnTo>
                    <a:pt x="5990374" y="681075"/>
                  </a:lnTo>
                  <a:close/>
                </a:path>
                <a:path w="6939280" h="3935729">
                  <a:moveTo>
                    <a:pt x="6092025" y="681075"/>
                  </a:moveTo>
                  <a:lnTo>
                    <a:pt x="6090018" y="671182"/>
                  </a:lnTo>
                  <a:lnTo>
                    <a:pt x="6084582" y="663117"/>
                  </a:lnTo>
                  <a:lnTo>
                    <a:pt x="6076505" y="657669"/>
                  </a:lnTo>
                  <a:lnTo>
                    <a:pt x="6066625" y="655675"/>
                  </a:lnTo>
                  <a:lnTo>
                    <a:pt x="6056681" y="657669"/>
                  </a:lnTo>
                  <a:lnTo>
                    <a:pt x="6048603" y="663117"/>
                  </a:lnTo>
                  <a:lnTo>
                    <a:pt x="6043168" y="671182"/>
                  </a:lnTo>
                  <a:lnTo>
                    <a:pt x="6041174" y="681075"/>
                  </a:lnTo>
                  <a:lnTo>
                    <a:pt x="6043168" y="690956"/>
                  </a:lnTo>
                  <a:lnTo>
                    <a:pt x="6048603" y="699033"/>
                  </a:lnTo>
                  <a:lnTo>
                    <a:pt x="6056681" y="704481"/>
                  </a:lnTo>
                  <a:lnTo>
                    <a:pt x="6066574" y="706475"/>
                  </a:lnTo>
                  <a:lnTo>
                    <a:pt x="6076505" y="704481"/>
                  </a:lnTo>
                  <a:lnTo>
                    <a:pt x="6084582" y="699033"/>
                  </a:lnTo>
                  <a:lnTo>
                    <a:pt x="6090018" y="690956"/>
                  </a:lnTo>
                  <a:lnTo>
                    <a:pt x="6092025" y="681075"/>
                  </a:lnTo>
                  <a:close/>
                </a:path>
                <a:path w="6939280" h="3935729">
                  <a:moveTo>
                    <a:pt x="6193675" y="681075"/>
                  </a:moveTo>
                  <a:lnTo>
                    <a:pt x="6191669" y="671182"/>
                  </a:lnTo>
                  <a:lnTo>
                    <a:pt x="6186233" y="663117"/>
                  </a:lnTo>
                  <a:lnTo>
                    <a:pt x="6178156" y="657669"/>
                  </a:lnTo>
                  <a:lnTo>
                    <a:pt x="6168275" y="655675"/>
                  </a:lnTo>
                  <a:lnTo>
                    <a:pt x="6158331" y="657669"/>
                  </a:lnTo>
                  <a:lnTo>
                    <a:pt x="6150254" y="663117"/>
                  </a:lnTo>
                  <a:lnTo>
                    <a:pt x="6144819" y="671182"/>
                  </a:lnTo>
                  <a:lnTo>
                    <a:pt x="6142825" y="681075"/>
                  </a:lnTo>
                  <a:lnTo>
                    <a:pt x="6144819" y="690956"/>
                  </a:lnTo>
                  <a:lnTo>
                    <a:pt x="6150254" y="699033"/>
                  </a:lnTo>
                  <a:lnTo>
                    <a:pt x="6158331" y="704481"/>
                  </a:lnTo>
                  <a:lnTo>
                    <a:pt x="6168225" y="706475"/>
                  </a:lnTo>
                  <a:lnTo>
                    <a:pt x="6178156" y="704481"/>
                  </a:lnTo>
                  <a:lnTo>
                    <a:pt x="6186233" y="699033"/>
                  </a:lnTo>
                  <a:lnTo>
                    <a:pt x="6191669" y="690956"/>
                  </a:lnTo>
                  <a:lnTo>
                    <a:pt x="6193675" y="681075"/>
                  </a:lnTo>
                  <a:close/>
                </a:path>
                <a:path w="6939280" h="3935729">
                  <a:moveTo>
                    <a:pt x="6295326" y="681075"/>
                  </a:moveTo>
                  <a:lnTo>
                    <a:pt x="6293320" y="671182"/>
                  </a:lnTo>
                  <a:lnTo>
                    <a:pt x="6287884" y="663117"/>
                  </a:lnTo>
                  <a:lnTo>
                    <a:pt x="6279807" y="657669"/>
                  </a:lnTo>
                  <a:lnTo>
                    <a:pt x="6269926" y="655675"/>
                  </a:lnTo>
                  <a:lnTo>
                    <a:pt x="6259982" y="657669"/>
                  </a:lnTo>
                  <a:lnTo>
                    <a:pt x="6251905" y="663117"/>
                  </a:lnTo>
                  <a:lnTo>
                    <a:pt x="6246469" y="671182"/>
                  </a:lnTo>
                  <a:lnTo>
                    <a:pt x="6244475" y="681075"/>
                  </a:lnTo>
                  <a:lnTo>
                    <a:pt x="6246469" y="690956"/>
                  </a:lnTo>
                  <a:lnTo>
                    <a:pt x="6251905" y="699033"/>
                  </a:lnTo>
                  <a:lnTo>
                    <a:pt x="6259982" y="704481"/>
                  </a:lnTo>
                  <a:lnTo>
                    <a:pt x="6269875" y="706475"/>
                  </a:lnTo>
                  <a:lnTo>
                    <a:pt x="6279807" y="704481"/>
                  </a:lnTo>
                  <a:lnTo>
                    <a:pt x="6287884" y="699033"/>
                  </a:lnTo>
                  <a:lnTo>
                    <a:pt x="6293320" y="690956"/>
                  </a:lnTo>
                  <a:lnTo>
                    <a:pt x="6295326" y="681075"/>
                  </a:lnTo>
                  <a:close/>
                </a:path>
                <a:path w="6939280" h="3935729">
                  <a:moveTo>
                    <a:pt x="6396977" y="681075"/>
                  </a:moveTo>
                  <a:lnTo>
                    <a:pt x="6394971" y="671182"/>
                  </a:lnTo>
                  <a:lnTo>
                    <a:pt x="6389535" y="663117"/>
                  </a:lnTo>
                  <a:lnTo>
                    <a:pt x="6381458" y="657669"/>
                  </a:lnTo>
                  <a:lnTo>
                    <a:pt x="6371577" y="655675"/>
                  </a:lnTo>
                  <a:lnTo>
                    <a:pt x="6361633" y="657669"/>
                  </a:lnTo>
                  <a:lnTo>
                    <a:pt x="6353556" y="663117"/>
                  </a:lnTo>
                  <a:lnTo>
                    <a:pt x="6348120" y="671182"/>
                  </a:lnTo>
                  <a:lnTo>
                    <a:pt x="6346126" y="681075"/>
                  </a:lnTo>
                  <a:lnTo>
                    <a:pt x="6348120" y="690956"/>
                  </a:lnTo>
                  <a:lnTo>
                    <a:pt x="6353556" y="699033"/>
                  </a:lnTo>
                  <a:lnTo>
                    <a:pt x="6361633" y="704481"/>
                  </a:lnTo>
                  <a:lnTo>
                    <a:pt x="6371526" y="706475"/>
                  </a:lnTo>
                  <a:lnTo>
                    <a:pt x="6381458" y="704481"/>
                  </a:lnTo>
                  <a:lnTo>
                    <a:pt x="6389535" y="699033"/>
                  </a:lnTo>
                  <a:lnTo>
                    <a:pt x="6394971" y="690956"/>
                  </a:lnTo>
                  <a:lnTo>
                    <a:pt x="6396977" y="681075"/>
                  </a:lnTo>
                  <a:close/>
                </a:path>
                <a:path w="6939280" h="3935729">
                  <a:moveTo>
                    <a:pt x="6498628" y="681075"/>
                  </a:moveTo>
                  <a:lnTo>
                    <a:pt x="6496621" y="671182"/>
                  </a:lnTo>
                  <a:lnTo>
                    <a:pt x="6491186" y="663117"/>
                  </a:lnTo>
                  <a:lnTo>
                    <a:pt x="6483109" y="657669"/>
                  </a:lnTo>
                  <a:lnTo>
                    <a:pt x="6473228" y="655675"/>
                  </a:lnTo>
                  <a:lnTo>
                    <a:pt x="6463284" y="657669"/>
                  </a:lnTo>
                  <a:lnTo>
                    <a:pt x="6455207" y="663117"/>
                  </a:lnTo>
                  <a:lnTo>
                    <a:pt x="6449771" y="671182"/>
                  </a:lnTo>
                  <a:lnTo>
                    <a:pt x="6447777" y="681075"/>
                  </a:lnTo>
                  <a:lnTo>
                    <a:pt x="6449771" y="690956"/>
                  </a:lnTo>
                  <a:lnTo>
                    <a:pt x="6455207" y="699033"/>
                  </a:lnTo>
                  <a:lnTo>
                    <a:pt x="6463284" y="704481"/>
                  </a:lnTo>
                  <a:lnTo>
                    <a:pt x="6473177" y="706475"/>
                  </a:lnTo>
                  <a:lnTo>
                    <a:pt x="6483109" y="704481"/>
                  </a:lnTo>
                  <a:lnTo>
                    <a:pt x="6491186" y="699033"/>
                  </a:lnTo>
                  <a:lnTo>
                    <a:pt x="6496621" y="690956"/>
                  </a:lnTo>
                  <a:lnTo>
                    <a:pt x="6498628" y="681075"/>
                  </a:lnTo>
                  <a:close/>
                </a:path>
                <a:path w="6939280" h="3935729">
                  <a:moveTo>
                    <a:pt x="6600279" y="681075"/>
                  </a:moveTo>
                  <a:lnTo>
                    <a:pt x="6598272" y="671182"/>
                  </a:lnTo>
                  <a:lnTo>
                    <a:pt x="6592837" y="663117"/>
                  </a:lnTo>
                  <a:lnTo>
                    <a:pt x="6584759" y="657669"/>
                  </a:lnTo>
                  <a:lnTo>
                    <a:pt x="6574879" y="655675"/>
                  </a:lnTo>
                  <a:lnTo>
                    <a:pt x="6564935" y="657669"/>
                  </a:lnTo>
                  <a:lnTo>
                    <a:pt x="6556857" y="663117"/>
                  </a:lnTo>
                  <a:lnTo>
                    <a:pt x="6551422" y="671182"/>
                  </a:lnTo>
                  <a:lnTo>
                    <a:pt x="6549428" y="681075"/>
                  </a:lnTo>
                  <a:lnTo>
                    <a:pt x="6551422" y="690956"/>
                  </a:lnTo>
                  <a:lnTo>
                    <a:pt x="6556857" y="699033"/>
                  </a:lnTo>
                  <a:lnTo>
                    <a:pt x="6564935" y="704481"/>
                  </a:lnTo>
                  <a:lnTo>
                    <a:pt x="6574828" y="706475"/>
                  </a:lnTo>
                  <a:lnTo>
                    <a:pt x="6584759" y="704481"/>
                  </a:lnTo>
                  <a:lnTo>
                    <a:pt x="6592837" y="699033"/>
                  </a:lnTo>
                  <a:lnTo>
                    <a:pt x="6598272" y="690956"/>
                  </a:lnTo>
                  <a:lnTo>
                    <a:pt x="6600279" y="681075"/>
                  </a:lnTo>
                  <a:close/>
                </a:path>
                <a:path w="6939280" h="3935729">
                  <a:moveTo>
                    <a:pt x="6701930" y="681075"/>
                  </a:moveTo>
                  <a:lnTo>
                    <a:pt x="6699923" y="671182"/>
                  </a:lnTo>
                  <a:lnTo>
                    <a:pt x="6694487" y="663117"/>
                  </a:lnTo>
                  <a:lnTo>
                    <a:pt x="6686410" y="657669"/>
                  </a:lnTo>
                  <a:lnTo>
                    <a:pt x="6676530" y="655675"/>
                  </a:lnTo>
                  <a:lnTo>
                    <a:pt x="6666585" y="657669"/>
                  </a:lnTo>
                  <a:lnTo>
                    <a:pt x="6658508" y="663117"/>
                  </a:lnTo>
                  <a:lnTo>
                    <a:pt x="6653073" y="671182"/>
                  </a:lnTo>
                  <a:lnTo>
                    <a:pt x="6651079" y="681075"/>
                  </a:lnTo>
                  <a:lnTo>
                    <a:pt x="6653073" y="690956"/>
                  </a:lnTo>
                  <a:lnTo>
                    <a:pt x="6658508" y="699033"/>
                  </a:lnTo>
                  <a:lnTo>
                    <a:pt x="6666585" y="704481"/>
                  </a:lnTo>
                  <a:lnTo>
                    <a:pt x="6676479" y="706475"/>
                  </a:lnTo>
                  <a:lnTo>
                    <a:pt x="6686410" y="704481"/>
                  </a:lnTo>
                  <a:lnTo>
                    <a:pt x="6694487" y="699033"/>
                  </a:lnTo>
                  <a:lnTo>
                    <a:pt x="6699923" y="690956"/>
                  </a:lnTo>
                  <a:lnTo>
                    <a:pt x="6701930" y="681075"/>
                  </a:lnTo>
                  <a:close/>
                </a:path>
                <a:path w="6939280" h="3935729">
                  <a:moveTo>
                    <a:pt x="6803580" y="681075"/>
                  </a:moveTo>
                  <a:lnTo>
                    <a:pt x="6801574" y="671182"/>
                  </a:lnTo>
                  <a:lnTo>
                    <a:pt x="6796138" y="663117"/>
                  </a:lnTo>
                  <a:lnTo>
                    <a:pt x="6788061" y="657669"/>
                  </a:lnTo>
                  <a:lnTo>
                    <a:pt x="6778180" y="655675"/>
                  </a:lnTo>
                  <a:lnTo>
                    <a:pt x="6768236" y="657669"/>
                  </a:lnTo>
                  <a:lnTo>
                    <a:pt x="6760159" y="663117"/>
                  </a:lnTo>
                  <a:lnTo>
                    <a:pt x="6754723" y="671182"/>
                  </a:lnTo>
                  <a:lnTo>
                    <a:pt x="6752730" y="681075"/>
                  </a:lnTo>
                  <a:lnTo>
                    <a:pt x="6754723" y="690956"/>
                  </a:lnTo>
                  <a:lnTo>
                    <a:pt x="6760159" y="699033"/>
                  </a:lnTo>
                  <a:lnTo>
                    <a:pt x="6768236" y="704481"/>
                  </a:lnTo>
                  <a:lnTo>
                    <a:pt x="6778130" y="706475"/>
                  </a:lnTo>
                  <a:lnTo>
                    <a:pt x="6788061" y="704481"/>
                  </a:lnTo>
                  <a:lnTo>
                    <a:pt x="6796138" y="699033"/>
                  </a:lnTo>
                  <a:lnTo>
                    <a:pt x="6801574" y="690956"/>
                  </a:lnTo>
                  <a:lnTo>
                    <a:pt x="6803580" y="681075"/>
                  </a:lnTo>
                  <a:close/>
                </a:path>
                <a:path w="6939280" h="3935729">
                  <a:moveTo>
                    <a:pt x="6888035" y="3657765"/>
                  </a:moveTo>
                  <a:lnTo>
                    <a:pt x="6886041" y="3647884"/>
                  </a:lnTo>
                  <a:lnTo>
                    <a:pt x="6880593" y="3639807"/>
                  </a:lnTo>
                  <a:lnTo>
                    <a:pt x="6872529" y="3634371"/>
                  </a:lnTo>
                  <a:lnTo>
                    <a:pt x="6862635" y="3632365"/>
                  </a:lnTo>
                  <a:lnTo>
                    <a:pt x="6852742" y="3634371"/>
                  </a:lnTo>
                  <a:lnTo>
                    <a:pt x="6844678" y="3639807"/>
                  </a:lnTo>
                  <a:lnTo>
                    <a:pt x="6839229" y="3647884"/>
                  </a:lnTo>
                  <a:lnTo>
                    <a:pt x="6837235" y="3657816"/>
                  </a:lnTo>
                  <a:lnTo>
                    <a:pt x="6839229" y="3667709"/>
                  </a:lnTo>
                  <a:lnTo>
                    <a:pt x="6844678" y="3675786"/>
                  </a:lnTo>
                  <a:lnTo>
                    <a:pt x="6852742" y="3681222"/>
                  </a:lnTo>
                  <a:lnTo>
                    <a:pt x="6862635" y="3683216"/>
                  </a:lnTo>
                  <a:lnTo>
                    <a:pt x="6872529" y="3681222"/>
                  </a:lnTo>
                  <a:lnTo>
                    <a:pt x="6880593" y="3675786"/>
                  </a:lnTo>
                  <a:lnTo>
                    <a:pt x="6886041" y="3667709"/>
                  </a:lnTo>
                  <a:lnTo>
                    <a:pt x="6888035" y="3657765"/>
                  </a:lnTo>
                  <a:close/>
                </a:path>
                <a:path w="6939280" h="3935729">
                  <a:moveTo>
                    <a:pt x="6888035" y="3556114"/>
                  </a:moveTo>
                  <a:lnTo>
                    <a:pt x="6886041" y="3546233"/>
                  </a:lnTo>
                  <a:lnTo>
                    <a:pt x="6880593" y="3538156"/>
                  </a:lnTo>
                  <a:lnTo>
                    <a:pt x="6872529" y="3532721"/>
                  </a:lnTo>
                  <a:lnTo>
                    <a:pt x="6862635" y="3530714"/>
                  </a:lnTo>
                  <a:lnTo>
                    <a:pt x="6852742" y="3532721"/>
                  </a:lnTo>
                  <a:lnTo>
                    <a:pt x="6844678" y="3538156"/>
                  </a:lnTo>
                  <a:lnTo>
                    <a:pt x="6839229" y="3546233"/>
                  </a:lnTo>
                  <a:lnTo>
                    <a:pt x="6837235" y="3556165"/>
                  </a:lnTo>
                  <a:lnTo>
                    <a:pt x="6839229" y="3566058"/>
                  </a:lnTo>
                  <a:lnTo>
                    <a:pt x="6844678" y="3574135"/>
                  </a:lnTo>
                  <a:lnTo>
                    <a:pt x="6852742" y="3579571"/>
                  </a:lnTo>
                  <a:lnTo>
                    <a:pt x="6862635" y="3581565"/>
                  </a:lnTo>
                  <a:lnTo>
                    <a:pt x="6872529" y="3579571"/>
                  </a:lnTo>
                  <a:lnTo>
                    <a:pt x="6880593" y="3574135"/>
                  </a:lnTo>
                  <a:lnTo>
                    <a:pt x="6886041" y="3566058"/>
                  </a:lnTo>
                  <a:lnTo>
                    <a:pt x="6888035" y="3556114"/>
                  </a:lnTo>
                  <a:close/>
                </a:path>
                <a:path w="6939280" h="3935729">
                  <a:moveTo>
                    <a:pt x="6888035" y="3454463"/>
                  </a:moveTo>
                  <a:lnTo>
                    <a:pt x="6886041" y="3444583"/>
                  </a:lnTo>
                  <a:lnTo>
                    <a:pt x="6880593" y="3436505"/>
                  </a:lnTo>
                  <a:lnTo>
                    <a:pt x="6872516" y="3431070"/>
                  </a:lnTo>
                  <a:lnTo>
                    <a:pt x="6862635" y="3429063"/>
                  </a:lnTo>
                  <a:lnTo>
                    <a:pt x="6852742" y="3431070"/>
                  </a:lnTo>
                  <a:lnTo>
                    <a:pt x="6844678" y="3436505"/>
                  </a:lnTo>
                  <a:lnTo>
                    <a:pt x="6839229" y="3444583"/>
                  </a:lnTo>
                  <a:lnTo>
                    <a:pt x="6837235" y="3454514"/>
                  </a:lnTo>
                  <a:lnTo>
                    <a:pt x="6839229" y="3464407"/>
                  </a:lnTo>
                  <a:lnTo>
                    <a:pt x="6844678" y="3472484"/>
                  </a:lnTo>
                  <a:lnTo>
                    <a:pt x="6852742" y="3477920"/>
                  </a:lnTo>
                  <a:lnTo>
                    <a:pt x="6862635" y="3479914"/>
                  </a:lnTo>
                  <a:lnTo>
                    <a:pt x="6872516" y="3477920"/>
                  </a:lnTo>
                  <a:lnTo>
                    <a:pt x="6880593" y="3472484"/>
                  </a:lnTo>
                  <a:lnTo>
                    <a:pt x="6886041" y="3464407"/>
                  </a:lnTo>
                  <a:lnTo>
                    <a:pt x="6888035" y="3454463"/>
                  </a:lnTo>
                  <a:close/>
                </a:path>
                <a:path w="6939280" h="3935729">
                  <a:moveTo>
                    <a:pt x="6888035" y="3352812"/>
                  </a:moveTo>
                  <a:lnTo>
                    <a:pt x="6886041" y="3342932"/>
                  </a:lnTo>
                  <a:lnTo>
                    <a:pt x="6880593" y="3334855"/>
                  </a:lnTo>
                  <a:lnTo>
                    <a:pt x="6872516" y="3329419"/>
                  </a:lnTo>
                  <a:lnTo>
                    <a:pt x="6862635" y="3327412"/>
                  </a:lnTo>
                  <a:lnTo>
                    <a:pt x="6852742" y="3329419"/>
                  </a:lnTo>
                  <a:lnTo>
                    <a:pt x="6844678" y="3334855"/>
                  </a:lnTo>
                  <a:lnTo>
                    <a:pt x="6839229" y="3342932"/>
                  </a:lnTo>
                  <a:lnTo>
                    <a:pt x="6837235" y="3352863"/>
                  </a:lnTo>
                  <a:lnTo>
                    <a:pt x="6839229" y="3362756"/>
                  </a:lnTo>
                  <a:lnTo>
                    <a:pt x="6844678" y="3370834"/>
                  </a:lnTo>
                  <a:lnTo>
                    <a:pt x="6852742" y="3376269"/>
                  </a:lnTo>
                  <a:lnTo>
                    <a:pt x="6862635" y="3378263"/>
                  </a:lnTo>
                  <a:lnTo>
                    <a:pt x="6872516" y="3376269"/>
                  </a:lnTo>
                  <a:lnTo>
                    <a:pt x="6880593" y="3370834"/>
                  </a:lnTo>
                  <a:lnTo>
                    <a:pt x="6886041" y="3362756"/>
                  </a:lnTo>
                  <a:lnTo>
                    <a:pt x="6888035" y="3352812"/>
                  </a:lnTo>
                  <a:close/>
                </a:path>
                <a:path w="6939280" h="3935729">
                  <a:moveTo>
                    <a:pt x="6888035" y="3251162"/>
                  </a:moveTo>
                  <a:lnTo>
                    <a:pt x="6886041" y="3241281"/>
                  </a:lnTo>
                  <a:lnTo>
                    <a:pt x="6880593" y="3233204"/>
                  </a:lnTo>
                  <a:lnTo>
                    <a:pt x="6872516" y="3227768"/>
                  </a:lnTo>
                  <a:lnTo>
                    <a:pt x="6862635" y="3225762"/>
                  </a:lnTo>
                  <a:lnTo>
                    <a:pt x="6852742" y="3227768"/>
                  </a:lnTo>
                  <a:lnTo>
                    <a:pt x="6844678" y="3233204"/>
                  </a:lnTo>
                  <a:lnTo>
                    <a:pt x="6839229" y="3241281"/>
                  </a:lnTo>
                  <a:lnTo>
                    <a:pt x="6837235" y="3251212"/>
                  </a:lnTo>
                  <a:lnTo>
                    <a:pt x="6839229" y="3261106"/>
                  </a:lnTo>
                  <a:lnTo>
                    <a:pt x="6844678" y="3269183"/>
                  </a:lnTo>
                  <a:lnTo>
                    <a:pt x="6852742" y="3274618"/>
                  </a:lnTo>
                  <a:lnTo>
                    <a:pt x="6862635" y="3276612"/>
                  </a:lnTo>
                  <a:lnTo>
                    <a:pt x="6872516" y="3274618"/>
                  </a:lnTo>
                  <a:lnTo>
                    <a:pt x="6880593" y="3269183"/>
                  </a:lnTo>
                  <a:lnTo>
                    <a:pt x="6886041" y="3261106"/>
                  </a:lnTo>
                  <a:lnTo>
                    <a:pt x="6888035" y="3251162"/>
                  </a:lnTo>
                  <a:close/>
                </a:path>
                <a:path w="6939280" h="3935729">
                  <a:moveTo>
                    <a:pt x="6888035" y="3149511"/>
                  </a:moveTo>
                  <a:lnTo>
                    <a:pt x="6886041" y="3139630"/>
                  </a:lnTo>
                  <a:lnTo>
                    <a:pt x="6880593" y="3131553"/>
                  </a:lnTo>
                  <a:lnTo>
                    <a:pt x="6872516" y="3126117"/>
                  </a:lnTo>
                  <a:lnTo>
                    <a:pt x="6862635" y="3124111"/>
                  </a:lnTo>
                  <a:lnTo>
                    <a:pt x="6852742" y="3126117"/>
                  </a:lnTo>
                  <a:lnTo>
                    <a:pt x="6844678" y="3131553"/>
                  </a:lnTo>
                  <a:lnTo>
                    <a:pt x="6839229" y="3139630"/>
                  </a:lnTo>
                  <a:lnTo>
                    <a:pt x="6837235" y="3149562"/>
                  </a:lnTo>
                  <a:lnTo>
                    <a:pt x="6839229" y="3159455"/>
                  </a:lnTo>
                  <a:lnTo>
                    <a:pt x="6844678" y="3167532"/>
                  </a:lnTo>
                  <a:lnTo>
                    <a:pt x="6852742" y="3172968"/>
                  </a:lnTo>
                  <a:lnTo>
                    <a:pt x="6862635" y="3174962"/>
                  </a:lnTo>
                  <a:lnTo>
                    <a:pt x="6872516" y="3172968"/>
                  </a:lnTo>
                  <a:lnTo>
                    <a:pt x="6880593" y="3167532"/>
                  </a:lnTo>
                  <a:lnTo>
                    <a:pt x="6886041" y="3159455"/>
                  </a:lnTo>
                  <a:lnTo>
                    <a:pt x="6888035" y="3149511"/>
                  </a:lnTo>
                  <a:close/>
                </a:path>
                <a:path w="6939280" h="3935729">
                  <a:moveTo>
                    <a:pt x="6888035" y="3047860"/>
                  </a:moveTo>
                  <a:lnTo>
                    <a:pt x="6886041" y="3037979"/>
                  </a:lnTo>
                  <a:lnTo>
                    <a:pt x="6880593" y="3029902"/>
                  </a:lnTo>
                  <a:lnTo>
                    <a:pt x="6872516" y="3024467"/>
                  </a:lnTo>
                  <a:lnTo>
                    <a:pt x="6862635" y="3022460"/>
                  </a:lnTo>
                  <a:lnTo>
                    <a:pt x="6852742" y="3024467"/>
                  </a:lnTo>
                  <a:lnTo>
                    <a:pt x="6844678" y="3029902"/>
                  </a:lnTo>
                  <a:lnTo>
                    <a:pt x="6839229" y="3037979"/>
                  </a:lnTo>
                  <a:lnTo>
                    <a:pt x="6837235" y="3047911"/>
                  </a:lnTo>
                  <a:lnTo>
                    <a:pt x="6839229" y="3057804"/>
                  </a:lnTo>
                  <a:lnTo>
                    <a:pt x="6844678" y="3065881"/>
                  </a:lnTo>
                  <a:lnTo>
                    <a:pt x="6852742" y="3071317"/>
                  </a:lnTo>
                  <a:lnTo>
                    <a:pt x="6862635" y="3073311"/>
                  </a:lnTo>
                  <a:lnTo>
                    <a:pt x="6872516" y="3071317"/>
                  </a:lnTo>
                  <a:lnTo>
                    <a:pt x="6880593" y="3065881"/>
                  </a:lnTo>
                  <a:lnTo>
                    <a:pt x="6886041" y="3057804"/>
                  </a:lnTo>
                  <a:lnTo>
                    <a:pt x="6888035" y="3047860"/>
                  </a:lnTo>
                  <a:close/>
                </a:path>
                <a:path w="6939280" h="3935729">
                  <a:moveTo>
                    <a:pt x="6888035" y="1104861"/>
                  </a:moveTo>
                  <a:lnTo>
                    <a:pt x="6886041" y="1094930"/>
                  </a:lnTo>
                  <a:lnTo>
                    <a:pt x="6880593" y="1086853"/>
                  </a:lnTo>
                  <a:lnTo>
                    <a:pt x="6872516" y="1081417"/>
                  </a:lnTo>
                  <a:lnTo>
                    <a:pt x="6862635" y="1079411"/>
                  </a:lnTo>
                  <a:lnTo>
                    <a:pt x="6852742" y="1081417"/>
                  </a:lnTo>
                  <a:lnTo>
                    <a:pt x="6844678" y="1086853"/>
                  </a:lnTo>
                  <a:lnTo>
                    <a:pt x="6839229" y="1094930"/>
                  </a:lnTo>
                  <a:lnTo>
                    <a:pt x="6837235" y="1104811"/>
                  </a:lnTo>
                  <a:lnTo>
                    <a:pt x="6839229" y="1114755"/>
                  </a:lnTo>
                  <a:lnTo>
                    <a:pt x="6844678" y="1122832"/>
                  </a:lnTo>
                  <a:lnTo>
                    <a:pt x="6852742" y="1128268"/>
                  </a:lnTo>
                  <a:lnTo>
                    <a:pt x="6862635" y="1130261"/>
                  </a:lnTo>
                  <a:lnTo>
                    <a:pt x="6872516" y="1128268"/>
                  </a:lnTo>
                  <a:lnTo>
                    <a:pt x="6880593" y="1122832"/>
                  </a:lnTo>
                  <a:lnTo>
                    <a:pt x="6886041" y="1114755"/>
                  </a:lnTo>
                  <a:lnTo>
                    <a:pt x="6888035" y="1104861"/>
                  </a:lnTo>
                  <a:close/>
                </a:path>
                <a:path w="6939280" h="3935729">
                  <a:moveTo>
                    <a:pt x="6888035" y="1003211"/>
                  </a:moveTo>
                  <a:lnTo>
                    <a:pt x="6886041" y="993279"/>
                  </a:lnTo>
                  <a:lnTo>
                    <a:pt x="6880593" y="985202"/>
                  </a:lnTo>
                  <a:lnTo>
                    <a:pt x="6872516" y="979766"/>
                  </a:lnTo>
                  <a:lnTo>
                    <a:pt x="6862635" y="977760"/>
                  </a:lnTo>
                  <a:lnTo>
                    <a:pt x="6852742" y="979766"/>
                  </a:lnTo>
                  <a:lnTo>
                    <a:pt x="6844678" y="985202"/>
                  </a:lnTo>
                  <a:lnTo>
                    <a:pt x="6839229" y="993279"/>
                  </a:lnTo>
                  <a:lnTo>
                    <a:pt x="6837235" y="1003160"/>
                  </a:lnTo>
                  <a:lnTo>
                    <a:pt x="6839229" y="1013104"/>
                  </a:lnTo>
                  <a:lnTo>
                    <a:pt x="6844678" y="1021181"/>
                  </a:lnTo>
                  <a:lnTo>
                    <a:pt x="6852742" y="1026617"/>
                  </a:lnTo>
                  <a:lnTo>
                    <a:pt x="6862635" y="1028611"/>
                  </a:lnTo>
                  <a:lnTo>
                    <a:pt x="6872516" y="1026617"/>
                  </a:lnTo>
                  <a:lnTo>
                    <a:pt x="6880593" y="1021181"/>
                  </a:lnTo>
                  <a:lnTo>
                    <a:pt x="6886041" y="1013104"/>
                  </a:lnTo>
                  <a:lnTo>
                    <a:pt x="6888035" y="1003211"/>
                  </a:lnTo>
                  <a:close/>
                </a:path>
                <a:path w="6939280" h="3935729">
                  <a:moveTo>
                    <a:pt x="6888035" y="901560"/>
                  </a:moveTo>
                  <a:lnTo>
                    <a:pt x="6886041" y="891628"/>
                  </a:lnTo>
                  <a:lnTo>
                    <a:pt x="6880593" y="883551"/>
                  </a:lnTo>
                  <a:lnTo>
                    <a:pt x="6872516" y="878116"/>
                  </a:lnTo>
                  <a:lnTo>
                    <a:pt x="6862635" y="876109"/>
                  </a:lnTo>
                  <a:lnTo>
                    <a:pt x="6852742" y="878116"/>
                  </a:lnTo>
                  <a:lnTo>
                    <a:pt x="6844678" y="883551"/>
                  </a:lnTo>
                  <a:lnTo>
                    <a:pt x="6839229" y="891628"/>
                  </a:lnTo>
                  <a:lnTo>
                    <a:pt x="6837235" y="901509"/>
                  </a:lnTo>
                  <a:lnTo>
                    <a:pt x="6839229" y="911453"/>
                  </a:lnTo>
                  <a:lnTo>
                    <a:pt x="6844678" y="919530"/>
                  </a:lnTo>
                  <a:lnTo>
                    <a:pt x="6852742" y="924966"/>
                  </a:lnTo>
                  <a:lnTo>
                    <a:pt x="6862635" y="926960"/>
                  </a:lnTo>
                  <a:lnTo>
                    <a:pt x="6872516" y="924966"/>
                  </a:lnTo>
                  <a:lnTo>
                    <a:pt x="6880593" y="919530"/>
                  </a:lnTo>
                  <a:lnTo>
                    <a:pt x="6886041" y="911453"/>
                  </a:lnTo>
                  <a:lnTo>
                    <a:pt x="6888035" y="901560"/>
                  </a:lnTo>
                  <a:close/>
                </a:path>
                <a:path w="6939280" h="3935729">
                  <a:moveTo>
                    <a:pt x="6888035" y="799909"/>
                  </a:moveTo>
                  <a:lnTo>
                    <a:pt x="6886041" y="789978"/>
                  </a:lnTo>
                  <a:lnTo>
                    <a:pt x="6880593" y="781900"/>
                  </a:lnTo>
                  <a:lnTo>
                    <a:pt x="6872516" y="776465"/>
                  </a:lnTo>
                  <a:lnTo>
                    <a:pt x="6862635" y="774458"/>
                  </a:lnTo>
                  <a:lnTo>
                    <a:pt x="6852742" y="776465"/>
                  </a:lnTo>
                  <a:lnTo>
                    <a:pt x="6844678" y="781900"/>
                  </a:lnTo>
                  <a:lnTo>
                    <a:pt x="6839229" y="789978"/>
                  </a:lnTo>
                  <a:lnTo>
                    <a:pt x="6837235" y="799858"/>
                  </a:lnTo>
                  <a:lnTo>
                    <a:pt x="6839229" y="809802"/>
                  </a:lnTo>
                  <a:lnTo>
                    <a:pt x="6844678" y="817880"/>
                  </a:lnTo>
                  <a:lnTo>
                    <a:pt x="6852742" y="823315"/>
                  </a:lnTo>
                  <a:lnTo>
                    <a:pt x="6862635" y="825309"/>
                  </a:lnTo>
                  <a:lnTo>
                    <a:pt x="6872516" y="823315"/>
                  </a:lnTo>
                  <a:lnTo>
                    <a:pt x="6880593" y="817880"/>
                  </a:lnTo>
                  <a:lnTo>
                    <a:pt x="6886041" y="809802"/>
                  </a:lnTo>
                  <a:lnTo>
                    <a:pt x="6888035" y="799909"/>
                  </a:lnTo>
                  <a:close/>
                </a:path>
                <a:path w="6939280" h="3935729">
                  <a:moveTo>
                    <a:pt x="6888035" y="698258"/>
                  </a:moveTo>
                  <a:lnTo>
                    <a:pt x="6886041" y="688327"/>
                  </a:lnTo>
                  <a:lnTo>
                    <a:pt x="6880593" y="680250"/>
                  </a:lnTo>
                  <a:lnTo>
                    <a:pt x="6872516" y="674814"/>
                  </a:lnTo>
                  <a:lnTo>
                    <a:pt x="6862635" y="672807"/>
                  </a:lnTo>
                  <a:lnTo>
                    <a:pt x="6852742" y="674814"/>
                  </a:lnTo>
                  <a:lnTo>
                    <a:pt x="6844678" y="680250"/>
                  </a:lnTo>
                  <a:lnTo>
                    <a:pt x="6839229" y="688327"/>
                  </a:lnTo>
                  <a:lnTo>
                    <a:pt x="6837235" y="698207"/>
                  </a:lnTo>
                  <a:lnTo>
                    <a:pt x="6839229" y="708152"/>
                  </a:lnTo>
                  <a:lnTo>
                    <a:pt x="6844678" y="716229"/>
                  </a:lnTo>
                  <a:lnTo>
                    <a:pt x="6852742" y="721664"/>
                  </a:lnTo>
                  <a:lnTo>
                    <a:pt x="6862635" y="723658"/>
                  </a:lnTo>
                  <a:lnTo>
                    <a:pt x="6872516" y="721664"/>
                  </a:lnTo>
                  <a:lnTo>
                    <a:pt x="6880593" y="716229"/>
                  </a:lnTo>
                  <a:lnTo>
                    <a:pt x="6886041" y="708152"/>
                  </a:lnTo>
                  <a:lnTo>
                    <a:pt x="6888035" y="698258"/>
                  </a:lnTo>
                  <a:close/>
                </a:path>
                <a:path w="6939280" h="3935729">
                  <a:moveTo>
                    <a:pt x="6938835" y="3780307"/>
                  </a:moveTo>
                  <a:lnTo>
                    <a:pt x="6876339" y="3780307"/>
                  </a:lnTo>
                  <a:lnTo>
                    <a:pt x="6880593" y="3777437"/>
                  </a:lnTo>
                  <a:lnTo>
                    <a:pt x="6886041" y="3769360"/>
                  </a:lnTo>
                  <a:lnTo>
                    <a:pt x="6888035" y="3759416"/>
                  </a:lnTo>
                  <a:lnTo>
                    <a:pt x="6886041" y="3749535"/>
                  </a:lnTo>
                  <a:lnTo>
                    <a:pt x="6880593" y="3741458"/>
                  </a:lnTo>
                  <a:lnTo>
                    <a:pt x="6872529" y="3736022"/>
                  </a:lnTo>
                  <a:lnTo>
                    <a:pt x="6862635" y="3734016"/>
                  </a:lnTo>
                  <a:lnTo>
                    <a:pt x="6852742" y="3736022"/>
                  </a:lnTo>
                  <a:lnTo>
                    <a:pt x="6844678" y="3741458"/>
                  </a:lnTo>
                  <a:lnTo>
                    <a:pt x="6839229" y="3749535"/>
                  </a:lnTo>
                  <a:lnTo>
                    <a:pt x="6837235" y="3759466"/>
                  </a:lnTo>
                  <a:lnTo>
                    <a:pt x="6839229" y="3769360"/>
                  </a:lnTo>
                  <a:lnTo>
                    <a:pt x="6844678" y="3777437"/>
                  </a:lnTo>
                  <a:lnTo>
                    <a:pt x="6848932" y="3780307"/>
                  </a:lnTo>
                  <a:lnTo>
                    <a:pt x="6786435" y="3780307"/>
                  </a:lnTo>
                  <a:lnTo>
                    <a:pt x="6862635" y="3932707"/>
                  </a:lnTo>
                  <a:lnTo>
                    <a:pt x="6936549" y="3784866"/>
                  </a:lnTo>
                  <a:lnTo>
                    <a:pt x="6938835" y="3780307"/>
                  </a:lnTo>
                  <a:close/>
                </a:path>
                <a:path w="6939280" h="3935729">
                  <a:moveTo>
                    <a:pt x="6938835" y="1184351"/>
                  </a:moveTo>
                  <a:lnTo>
                    <a:pt x="6874434" y="1184351"/>
                  </a:lnTo>
                  <a:lnTo>
                    <a:pt x="6880593" y="1188504"/>
                  </a:lnTo>
                  <a:lnTo>
                    <a:pt x="6872516" y="1183068"/>
                  </a:lnTo>
                  <a:lnTo>
                    <a:pt x="6862635" y="1181061"/>
                  </a:lnTo>
                  <a:lnTo>
                    <a:pt x="6852742" y="1183068"/>
                  </a:lnTo>
                  <a:lnTo>
                    <a:pt x="6850837" y="1184351"/>
                  </a:lnTo>
                  <a:lnTo>
                    <a:pt x="6786435" y="1184351"/>
                  </a:lnTo>
                  <a:lnTo>
                    <a:pt x="6862635" y="1336751"/>
                  </a:lnTo>
                  <a:lnTo>
                    <a:pt x="6915048" y="1231912"/>
                  </a:lnTo>
                  <a:lnTo>
                    <a:pt x="6938835" y="118435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06862" y="2418588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1C3D92B-431C-4140-E187-1E2C8EC7DF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677" y="754380"/>
            <a:ext cx="82099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Creating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40" dirty="0"/>
              <a:t> </a:t>
            </a:r>
            <a:r>
              <a:rPr spc="-125" dirty="0"/>
              <a:t>Parallel</a:t>
            </a:r>
            <a:r>
              <a:rPr spc="-145" dirty="0"/>
              <a:t> </a:t>
            </a:r>
            <a:r>
              <a:rPr spc="-35" dirty="0"/>
              <a:t>Stream</a:t>
            </a:r>
          </a:p>
        </p:txBody>
      </p:sp>
      <p:sp>
        <p:nvSpPr>
          <p:cNvPr id="3" name="object 3"/>
          <p:cNvSpPr/>
          <p:nvPr/>
        </p:nvSpPr>
        <p:spPr>
          <a:xfrm>
            <a:off x="1767853" y="3653411"/>
            <a:ext cx="14752319" cy="2767965"/>
          </a:xfrm>
          <a:custGeom>
            <a:avLst/>
            <a:gdLst/>
            <a:ahLst/>
            <a:cxnLst/>
            <a:rect l="l" t="t" r="r" b="b"/>
            <a:pathLst>
              <a:path w="14752319" h="2767965">
                <a:moveTo>
                  <a:pt x="0" y="0"/>
                </a:moveTo>
                <a:lnTo>
                  <a:pt x="14752292" y="0"/>
                </a:lnTo>
                <a:lnTo>
                  <a:pt x="14752292" y="2767579"/>
                </a:lnTo>
                <a:lnTo>
                  <a:pt x="0" y="276757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7853" y="4204364"/>
            <a:ext cx="10134600" cy="168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String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names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ts val="3325"/>
              </a:lnSpc>
              <a:spcBef>
                <a:spcPts val="4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-&gt;</a:t>
            </a:r>
            <a:r>
              <a:rPr sz="2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 ==</a:t>
            </a:r>
            <a:r>
              <a:rPr sz="2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ts val="3325"/>
              </a:lnSpc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7874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toList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2453" y="3628010"/>
            <a:ext cx="14803119" cy="2818765"/>
            <a:chOff x="1742453" y="3628010"/>
            <a:chExt cx="14803119" cy="2818765"/>
          </a:xfrm>
        </p:grpSpPr>
        <p:sp>
          <p:nvSpPr>
            <p:cNvPr id="6" name="object 6"/>
            <p:cNvSpPr/>
            <p:nvPr/>
          </p:nvSpPr>
          <p:spPr>
            <a:xfrm>
              <a:off x="1767853" y="3653410"/>
              <a:ext cx="14752319" cy="2767965"/>
            </a:xfrm>
            <a:custGeom>
              <a:avLst/>
              <a:gdLst/>
              <a:ahLst/>
              <a:cxnLst/>
              <a:rect l="l" t="t" r="r" b="b"/>
              <a:pathLst>
                <a:path w="14752319" h="2767965">
                  <a:moveTo>
                    <a:pt x="14752293" y="0"/>
                  </a:moveTo>
                  <a:lnTo>
                    <a:pt x="0" y="0"/>
                  </a:lnTo>
                  <a:lnTo>
                    <a:pt x="0" y="2767578"/>
                  </a:lnTo>
                  <a:lnTo>
                    <a:pt x="14752293" y="2767578"/>
                  </a:lnTo>
                  <a:lnTo>
                    <a:pt x="147522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7853" y="3653410"/>
              <a:ext cx="14752319" cy="2767965"/>
            </a:xfrm>
            <a:custGeom>
              <a:avLst/>
              <a:gdLst/>
              <a:ahLst/>
              <a:cxnLst/>
              <a:rect l="l" t="t" r="r" b="b"/>
              <a:pathLst>
                <a:path w="14752319" h="2767965">
                  <a:moveTo>
                    <a:pt x="0" y="0"/>
                  </a:moveTo>
                  <a:lnTo>
                    <a:pt x="14752292" y="0"/>
                  </a:lnTo>
                  <a:lnTo>
                    <a:pt x="14752292" y="2767579"/>
                  </a:lnTo>
                  <a:lnTo>
                    <a:pt x="0" y="276757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15153" y="4157979"/>
            <a:ext cx="1016000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String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names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parallelStream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ts val="3325"/>
              </a:lnSpc>
              <a:spcBef>
                <a:spcPts val="4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-&gt;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ts val="3325"/>
              </a:lnSpc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toList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436327" y="2886260"/>
            <a:ext cx="1123950" cy="1172845"/>
            <a:chOff x="9436327" y="2886260"/>
            <a:chExt cx="1123950" cy="1172845"/>
          </a:xfrm>
        </p:grpSpPr>
        <p:sp>
          <p:nvSpPr>
            <p:cNvPr id="10" name="object 10"/>
            <p:cNvSpPr/>
            <p:nvPr/>
          </p:nvSpPr>
          <p:spPr>
            <a:xfrm>
              <a:off x="9442677" y="2892610"/>
              <a:ext cx="1111250" cy="1160145"/>
            </a:xfrm>
            <a:custGeom>
              <a:avLst/>
              <a:gdLst/>
              <a:ahLst/>
              <a:cxnLst/>
              <a:rect l="l" t="t" r="r" b="b"/>
              <a:pathLst>
                <a:path w="1111250" h="1160145">
                  <a:moveTo>
                    <a:pt x="833085" y="0"/>
                  </a:moveTo>
                  <a:lnTo>
                    <a:pt x="277695" y="0"/>
                  </a:lnTo>
                  <a:lnTo>
                    <a:pt x="277695" y="604486"/>
                  </a:lnTo>
                  <a:lnTo>
                    <a:pt x="0" y="604486"/>
                  </a:lnTo>
                  <a:lnTo>
                    <a:pt x="555390" y="1159877"/>
                  </a:lnTo>
                  <a:lnTo>
                    <a:pt x="1110780" y="604486"/>
                  </a:lnTo>
                  <a:lnTo>
                    <a:pt x="833085" y="604486"/>
                  </a:lnTo>
                  <a:lnTo>
                    <a:pt x="83308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42677" y="2892610"/>
              <a:ext cx="1111250" cy="1160145"/>
            </a:xfrm>
            <a:custGeom>
              <a:avLst/>
              <a:gdLst/>
              <a:ahLst/>
              <a:cxnLst/>
              <a:rect l="l" t="t" r="r" b="b"/>
              <a:pathLst>
                <a:path w="1111250" h="1160145">
                  <a:moveTo>
                    <a:pt x="0" y="604487"/>
                  </a:moveTo>
                  <a:lnTo>
                    <a:pt x="277695" y="604487"/>
                  </a:lnTo>
                  <a:lnTo>
                    <a:pt x="277695" y="0"/>
                  </a:lnTo>
                  <a:lnTo>
                    <a:pt x="833086" y="0"/>
                  </a:lnTo>
                  <a:lnTo>
                    <a:pt x="833086" y="604487"/>
                  </a:lnTo>
                  <a:lnTo>
                    <a:pt x="1110781" y="604487"/>
                  </a:lnTo>
                  <a:lnTo>
                    <a:pt x="555390" y="1159877"/>
                  </a:lnTo>
                  <a:lnTo>
                    <a:pt x="0" y="604487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8B009B-98DD-01C4-5EC2-9AA94CFE8A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0936" y="754380"/>
            <a:ext cx="88880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Internal</a:t>
            </a:r>
            <a:r>
              <a:rPr spc="-135" dirty="0"/>
              <a:t> vs </a:t>
            </a:r>
            <a:r>
              <a:rPr spc="-30" dirty="0"/>
              <a:t>External</a:t>
            </a:r>
            <a:r>
              <a:rPr spc="-130" dirty="0"/>
              <a:t> </a:t>
            </a:r>
            <a:r>
              <a:rPr spc="70" dirty="0"/>
              <a:t>Iteration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3283" y="7587377"/>
            <a:ext cx="6156325" cy="95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969895" algn="ctr">
              <a:lnSpc>
                <a:spcPts val="3535"/>
              </a:lnSpc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produ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t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s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s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tream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  <a:p>
            <a:pPr marL="901700" algn="ctr">
              <a:lnSpc>
                <a:spcPct val="100000"/>
              </a:lnSpc>
              <a:spcBef>
                <a:spcPts val="70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for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E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a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h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Sys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tem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.o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u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pr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i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nt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l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n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1496" y="2274316"/>
            <a:ext cx="41795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5" dirty="0">
                <a:solidFill>
                  <a:srgbClr val="171717"/>
                </a:solidFill>
                <a:latin typeface="Arial"/>
                <a:cs typeface="Arial"/>
              </a:rPr>
              <a:t>External</a:t>
            </a:r>
            <a:r>
              <a:rPr sz="4000" b="1" spc="-1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iteration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5788" y="6431788"/>
            <a:ext cx="4050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0" dirty="0">
                <a:solidFill>
                  <a:srgbClr val="171717"/>
                </a:solidFill>
                <a:latin typeface="Arial"/>
                <a:cs typeface="Arial"/>
              </a:rPr>
              <a:t>Internal</a:t>
            </a:r>
            <a:r>
              <a:rPr sz="4000" b="1" spc="-1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iteration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3285" y="3138055"/>
            <a:ext cx="11741785" cy="2648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34010" rIns="0" bIns="0" rtlCol="0">
            <a:spAutoFit/>
          </a:bodyPr>
          <a:lstStyle/>
          <a:p>
            <a:pPr marL="810260" marR="4716780" indent="-450850">
              <a:lnSpc>
                <a:spcPct val="100299"/>
              </a:lnSpc>
              <a:spcBef>
                <a:spcPts val="2630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for (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int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 =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0;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 &lt;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size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();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i++) { </a:t>
            </a:r>
            <a:r>
              <a:rPr sz="3200" spc="-88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Product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p =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get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(i);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(product);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ts val="3790"/>
              </a:lnSpc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3283" y="7295881"/>
            <a:ext cx="11741785" cy="1506855"/>
          </a:xfrm>
          <a:prstGeom prst="rect">
            <a:avLst/>
          </a:prstGeom>
          <a:solidFill>
            <a:srgbClr val="E5E5E5"/>
          </a:solidFill>
          <a:ln w="50802">
            <a:solidFill>
              <a:srgbClr val="F05A28"/>
            </a:solidFill>
          </a:ln>
        </p:spPr>
        <p:txBody>
          <a:bodyPr vert="horz" wrap="square" lIns="0" tIns="252729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989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parallelStream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  <a:p>
            <a:pPr marL="1261110">
              <a:lnSpc>
                <a:spcPct val="100000"/>
              </a:lnSpc>
              <a:spcBef>
                <a:spcPts val="75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A091F-05AF-5254-074A-0F89C201CC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2901188"/>
            <a:ext cx="733679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5" dirty="0">
                <a:solidFill>
                  <a:srgbClr val="F05A28"/>
                </a:solidFill>
                <a:latin typeface="Arial"/>
                <a:cs typeface="Arial"/>
              </a:rPr>
              <a:t>Generating</a:t>
            </a:r>
            <a:r>
              <a:rPr sz="3600" b="1" spc="-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/>
                <a:cs typeface="Arial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/>
                <a:cs typeface="Arial"/>
              </a:rPr>
              <a:t>building</a:t>
            </a:r>
            <a:r>
              <a:rPr sz="3600" b="1" spc="-7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/>
                <a:cs typeface="Arial"/>
              </a:rPr>
              <a:t>streams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61900"/>
              </a:lnSpc>
              <a:spcBef>
                <a:spcPts val="10"/>
              </a:spcBef>
            </a:pPr>
            <a:r>
              <a:rPr sz="3600" b="1" spc="5" dirty="0">
                <a:solidFill>
                  <a:srgbClr val="F05A28"/>
                </a:solidFill>
                <a:latin typeface="Arial"/>
                <a:cs typeface="Arial"/>
              </a:rPr>
              <a:t>Reduction</a:t>
            </a:r>
            <a:r>
              <a:rPr sz="3600" b="1" spc="-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/>
                <a:cs typeface="Arial"/>
              </a:rPr>
              <a:t>and</a:t>
            </a:r>
            <a:r>
              <a:rPr sz="3600" b="1" spc="-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20" dirty="0">
                <a:solidFill>
                  <a:srgbClr val="F05A28"/>
                </a:solidFill>
                <a:latin typeface="Arial"/>
                <a:cs typeface="Arial"/>
              </a:rPr>
              <a:t>collection</a:t>
            </a:r>
            <a:r>
              <a:rPr sz="3600" b="1" spc="-7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45" dirty="0">
                <a:solidFill>
                  <a:srgbClr val="F05A28"/>
                </a:solidFill>
                <a:latin typeface="Arial"/>
                <a:cs typeface="Arial"/>
              </a:rPr>
              <a:t>in</a:t>
            </a:r>
            <a:r>
              <a:rPr sz="3600" b="1" spc="-7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30" dirty="0">
                <a:solidFill>
                  <a:srgbClr val="F05A28"/>
                </a:solidFill>
                <a:latin typeface="Arial"/>
                <a:cs typeface="Arial"/>
              </a:rPr>
              <a:t>detail </a:t>
            </a:r>
            <a:r>
              <a:rPr sz="3600" b="1" spc="-98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/>
                <a:cs typeface="Arial"/>
              </a:rPr>
              <a:t>Grouping</a:t>
            </a:r>
            <a:r>
              <a:rPr sz="3600" b="1" spc="-10" dirty="0">
                <a:solidFill>
                  <a:srgbClr val="F05A28"/>
                </a:solidFill>
                <a:latin typeface="Arial"/>
                <a:cs typeface="Arial"/>
              </a:rPr>
              <a:t> and</a:t>
            </a:r>
            <a:r>
              <a:rPr sz="3600" b="1" spc="9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/>
                <a:cs typeface="Arial"/>
              </a:rPr>
              <a:t>partitioning </a:t>
            </a:r>
            <a:r>
              <a:rPr sz="3600" b="1" spc="1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55" dirty="0">
                <a:solidFill>
                  <a:srgbClr val="F05A28"/>
                </a:solidFill>
                <a:latin typeface="Arial"/>
                <a:cs typeface="Arial"/>
              </a:rPr>
              <a:t>Parallel</a:t>
            </a:r>
            <a:r>
              <a:rPr sz="3600" b="1" spc="-7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/>
                <a:cs typeface="Arial"/>
              </a:rPr>
              <a:t>streams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6458203"/>
            <a:ext cx="432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solidFill>
                  <a:srgbClr val="F05A28"/>
                </a:solidFill>
                <a:latin typeface="Arial"/>
                <a:cs typeface="Arial"/>
              </a:rPr>
              <a:t>Specialized</a:t>
            </a:r>
            <a:r>
              <a:rPr sz="3600" b="1" spc="-11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/>
                <a:cs typeface="Arial"/>
              </a:rPr>
              <a:t>streams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242" y="2928619"/>
            <a:ext cx="254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Overview</a:t>
            </a:r>
            <a:endParaRPr sz="4800">
              <a:latin typeface="Microsoft Sans Serif"/>
              <a:cs typeface="Microsoft Sans Serif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9DB4-5EE3-A313-BBEC-A8B91AD360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7236" y="754380"/>
            <a:ext cx="66135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Not</a:t>
            </a:r>
            <a:r>
              <a:rPr spc="-150" dirty="0"/>
              <a:t> </a:t>
            </a:r>
            <a:r>
              <a:rPr spc="-170" dirty="0"/>
              <a:t>a</a:t>
            </a:r>
            <a:r>
              <a:rPr spc="-135" dirty="0"/>
              <a:t> </a:t>
            </a:r>
            <a:r>
              <a:rPr spc="60" dirty="0"/>
              <a:t>Magic</a:t>
            </a:r>
            <a:r>
              <a:rPr spc="-145" dirty="0"/>
              <a:t> </a:t>
            </a:r>
            <a:r>
              <a:rPr spc="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700">
              <a:latin typeface="Times New Roman"/>
              <a:cs typeface="Times New Roman"/>
            </a:endParaRPr>
          </a:p>
          <a:p>
            <a:pPr marL="683895" marR="658495" indent="-17780" algn="just">
              <a:lnSpc>
                <a:spcPct val="100800"/>
              </a:lnSpc>
            </a:pPr>
            <a:r>
              <a:rPr sz="3800" b="1" spc="-45" dirty="0">
                <a:solidFill>
                  <a:srgbClr val="404040"/>
                </a:solidFill>
                <a:latin typeface="Arial"/>
                <a:cs typeface="Arial"/>
              </a:rPr>
              <a:t>Only</a:t>
            </a:r>
            <a:r>
              <a:rPr sz="3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60" dirty="0">
                <a:solidFill>
                  <a:srgbClr val="404040"/>
                </a:solidFill>
                <a:latin typeface="Arial"/>
                <a:cs typeface="Arial"/>
              </a:rPr>
              <a:t>likely</a:t>
            </a:r>
            <a:r>
              <a:rPr sz="38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7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75" dirty="0">
                <a:solidFill>
                  <a:srgbClr val="404040"/>
                </a:solidFill>
                <a:latin typeface="Arial"/>
                <a:cs typeface="Arial"/>
              </a:rPr>
              <a:t>be </a:t>
            </a:r>
            <a:r>
              <a:rPr sz="3800" b="1" spc="-10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10" dirty="0">
                <a:solidFill>
                  <a:srgbClr val="404040"/>
                </a:solidFill>
                <a:latin typeface="Arial"/>
                <a:cs typeface="Arial"/>
              </a:rPr>
              <a:t>beneficial </a:t>
            </a:r>
            <a:r>
              <a:rPr sz="3800" b="1" spc="25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3800" b="1" spc="-10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F05A28"/>
                </a:solidFill>
                <a:latin typeface="Arial"/>
                <a:cs typeface="Arial"/>
              </a:rPr>
              <a:t>limited</a:t>
            </a:r>
            <a:r>
              <a:rPr sz="3800" b="1" spc="-8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15" dirty="0">
                <a:solidFill>
                  <a:srgbClr val="F05A28"/>
                </a:solidFill>
                <a:latin typeface="Arial"/>
                <a:cs typeface="Arial"/>
              </a:rPr>
              <a:t>by</a:t>
            </a:r>
            <a:r>
              <a:rPr sz="3800" b="1" spc="-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35" dirty="0">
                <a:solidFill>
                  <a:srgbClr val="F05A28"/>
                </a:solidFill>
                <a:latin typeface="Arial"/>
                <a:cs typeface="Arial"/>
              </a:rPr>
              <a:t>CPU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501015" marR="494030" algn="ctr">
              <a:lnSpc>
                <a:spcPct val="100000"/>
              </a:lnSpc>
              <a:spcBef>
                <a:spcPts val="4315"/>
              </a:spcBef>
            </a:pPr>
            <a:r>
              <a:rPr sz="3800" b="1" dirty="0">
                <a:solidFill>
                  <a:srgbClr val="404040"/>
                </a:solidFill>
                <a:latin typeface="Arial"/>
                <a:cs typeface="Arial"/>
              </a:rPr>
              <a:t>Thread </a:t>
            </a:r>
            <a:r>
              <a:rPr sz="38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/>
                <a:cs typeface="Arial"/>
              </a:rPr>
              <a:t>management</a:t>
            </a:r>
            <a:r>
              <a:rPr sz="38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3800" b="1" spc="-10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Arial"/>
                <a:cs typeface="Arial"/>
              </a:rPr>
              <a:t>communication </a:t>
            </a:r>
            <a:r>
              <a:rPr sz="38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5" dirty="0">
                <a:solidFill>
                  <a:srgbClr val="F05A28"/>
                </a:solidFill>
                <a:latin typeface="Arial"/>
                <a:cs typeface="Arial"/>
              </a:rPr>
              <a:t>overhead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700">
              <a:latin typeface="Times New Roman"/>
              <a:cs typeface="Times New Roman"/>
            </a:endParaRPr>
          </a:p>
          <a:p>
            <a:pPr marL="489584" marR="481965" indent="635" algn="ctr">
              <a:lnSpc>
                <a:spcPct val="100800"/>
              </a:lnSpc>
            </a:pPr>
            <a:r>
              <a:rPr sz="3800" b="1" spc="10" dirty="0">
                <a:solidFill>
                  <a:srgbClr val="F05A28"/>
                </a:solidFill>
                <a:latin typeface="Arial"/>
                <a:cs typeface="Arial"/>
              </a:rPr>
              <a:t>Measure </a:t>
            </a:r>
            <a:r>
              <a:rPr sz="3800" b="1" spc="-5" dirty="0">
                <a:solidFill>
                  <a:srgbClr val="404040"/>
                </a:solidFill>
                <a:latin typeface="Arial"/>
                <a:cs typeface="Arial"/>
              </a:rPr>
              <a:t>if </a:t>
            </a:r>
            <a:r>
              <a:rPr sz="3800" b="1" spc="8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3800" b="1" spc="-17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3800" b="1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5" dirty="0">
                <a:solidFill>
                  <a:srgbClr val="404040"/>
                </a:solidFill>
                <a:latin typeface="Arial"/>
                <a:cs typeface="Arial"/>
              </a:rPr>
              <a:t>benificial</a:t>
            </a:r>
            <a:r>
              <a:rPr sz="38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38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40" dirty="0">
                <a:solidFill>
                  <a:srgbClr val="404040"/>
                </a:solidFill>
                <a:latin typeface="Arial"/>
                <a:cs typeface="Arial"/>
              </a:rPr>
              <a:t>your </a:t>
            </a:r>
            <a:r>
              <a:rPr sz="3800" b="1" spc="-10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5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3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case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82F2-BD28-C852-4CC0-122A34BF90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497" y="754380"/>
            <a:ext cx="10071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Grouping-By</a:t>
            </a:r>
            <a:r>
              <a:rPr spc="-120" dirty="0"/>
              <a:t> </a:t>
            </a:r>
            <a:r>
              <a:rPr spc="15" dirty="0"/>
              <a:t>in</a:t>
            </a:r>
            <a:r>
              <a:rPr spc="-120" dirty="0"/>
              <a:t> </a:t>
            </a:r>
            <a:r>
              <a:rPr spc="-125" dirty="0"/>
              <a:t>Parallel</a:t>
            </a:r>
            <a:r>
              <a:rPr spc="-114" dirty="0"/>
              <a:t> </a:t>
            </a:r>
            <a:r>
              <a:rPr spc="-6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638" y="2600924"/>
            <a:ext cx="14140815" cy="254127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4200">
              <a:latin typeface="Times New Roman"/>
              <a:cs typeface="Times New Roman"/>
            </a:endParaRPr>
          </a:p>
          <a:p>
            <a:pPr marL="753110" marR="5218430" indent="-393700">
              <a:lnSpc>
                <a:spcPct val="100699"/>
              </a:lnSpc>
              <a:spcBef>
                <a:spcPts val="5"/>
              </a:spcBef>
            </a:pP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Map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, 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&gt;&gt; productsByCategory = </a:t>
            </a:r>
            <a:r>
              <a:rPr sz="2800" spc="-7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endParaRPr sz="2800">
              <a:latin typeface="Arial MT"/>
              <a:cs typeface="Arial MT"/>
            </a:endParaRPr>
          </a:p>
          <a:p>
            <a:pPr marL="1146810">
              <a:lnSpc>
                <a:spcPts val="3310"/>
              </a:lnSpc>
            </a:pP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groupingBy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));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8238" y="6133734"/>
            <a:ext cx="14191615" cy="2592070"/>
            <a:chOff x="2048238" y="6133734"/>
            <a:chExt cx="14191615" cy="2592070"/>
          </a:xfrm>
        </p:grpSpPr>
        <p:sp>
          <p:nvSpPr>
            <p:cNvPr id="5" name="object 5"/>
            <p:cNvSpPr/>
            <p:nvPr/>
          </p:nvSpPr>
          <p:spPr>
            <a:xfrm>
              <a:off x="2073638" y="6159134"/>
              <a:ext cx="14140815" cy="2541270"/>
            </a:xfrm>
            <a:custGeom>
              <a:avLst/>
              <a:gdLst/>
              <a:ahLst/>
              <a:cxnLst/>
              <a:rect l="l" t="t" r="r" b="b"/>
              <a:pathLst>
                <a:path w="14140815" h="2541270">
                  <a:moveTo>
                    <a:pt x="14140718" y="0"/>
                  </a:moveTo>
                  <a:lnTo>
                    <a:pt x="0" y="0"/>
                  </a:lnTo>
                  <a:lnTo>
                    <a:pt x="0" y="2540916"/>
                  </a:lnTo>
                  <a:lnTo>
                    <a:pt x="14140718" y="2540916"/>
                  </a:lnTo>
                  <a:lnTo>
                    <a:pt x="1414071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3638" y="6159134"/>
              <a:ext cx="14140815" cy="2541270"/>
            </a:xfrm>
            <a:custGeom>
              <a:avLst/>
              <a:gdLst/>
              <a:ahLst/>
              <a:cxnLst/>
              <a:rect l="l" t="t" r="r" b="b"/>
              <a:pathLst>
                <a:path w="14140815" h="2541270">
                  <a:moveTo>
                    <a:pt x="0" y="0"/>
                  </a:moveTo>
                  <a:lnTo>
                    <a:pt x="14140725" y="0"/>
                  </a:lnTo>
                  <a:lnTo>
                    <a:pt x="14140725" y="2540918"/>
                  </a:lnTo>
                  <a:lnTo>
                    <a:pt x="0" y="254091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0937" y="6764019"/>
            <a:ext cx="9885045" cy="13030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0" marR="1308735" indent="-393700">
              <a:lnSpc>
                <a:spcPct val="101400"/>
              </a:lnSpc>
              <a:spcBef>
                <a:spcPts val="50"/>
              </a:spcBef>
            </a:pP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Map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, 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List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&gt;&gt; productsByCategory = </a:t>
            </a:r>
            <a:r>
              <a:rPr sz="2800" spc="-7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parallelStream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endParaRPr sz="2800">
              <a:latin typeface="Arial MT"/>
              <a:cs typeface="Arial MT"/>
            </a:endParaRPr>
          </a:p>
          <a:p>
            <a:pPr marL="800100">
              <a:lnSpc>
                <a:spcPts val="3290"/>
              </a:lnSpc>
            </a:pP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groupingByConcurrent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));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02622" y="8120414"/>
            <a:ext cx="896619" cy="871219"/>
            <a:chOff x="8202622" y="8120414"/>
            <a:chExt cx="896619" cy="871219"/>
          </a:xfrm>
        </p:grpSpPr>
        <p:sp>
          <p:nvSpPr>
            <p:cNvPr id="9" name="object 9"/>
            <p:cNvSpPr/>
            <p:nvPr/>
          </p:nvSpPr>
          <p:spPr>
            <a:xfrm>
              <a:off x="8208972" y="8126764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8" y="0"/>
                  </a:moveTo>
                  <a:lnTo>
                    <a:pt x="0" y="429077"/>
                  </a:lnTo>
                  <a:lnTo>
                    <a:pt x="220929" y="429077"/>
                  </a:lnTo>
                  <a:lnTo>
                    <a:pt x="220929" y="858152"/>
                  </a:lnTo>
                  <a:lnTo>
                    <a:pt x="662786" y="858152"/>
                  </a:lnTo>
                  <a:lnTo>
                    <a:pt x="662786" y="429077"/>
                  </a:lnTo>
                  <a:lnTo>
                    <a:pt x="883715" y="429077"/>
                  </a:lnTo>
                  <a:lnTo>
                    <a:pt x="4418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8972" y="8126764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07CD26-A229-BEE0-7ECF-E0D8356BEE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899" y="4059428"/>
            <a:ext cx="68141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Specialized</a:t>
            </a:r>
            <a:r>
              <a:rPr sz="6000" spc="-175" dirty="0"/>
              <a:t> </a:t>
            </a:r>
            <a:r>
              <a:rPr sz="6000" spc="-70" dirty="0"/>
              <a:t>Streams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2751A-EC35-153C-EB23-34D88413AB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994" y="754380"/>
            <a:ext cx="1355534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Specialized</a:t>
            </a:r>
            <a:r>
              <a:rPr spc="-100" dirty="0"/>
              <a:t> </a:t>
            </a:r>
            <a:r>
              <a:rPr spc="10" dirty="0"/>
              <a:t>Standard</a:t>
            </a:r>
            <a:r>
              <a:rPr spc="-120" dirty="0"/>
              <a:t> </a:t>
            </a:r>
            <a:r>
              <a:rPr spc="35" dirty="0"/>
              <a:t>Functional</a:t>
            </a:r>
            <a:r>
              <a:rPr spc="-114" dirty="0"/>
              <a:t> </a:t>
            </a:r>
            <a:r>
              <a:rPr spc="5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874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874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3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35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35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35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874" y="4959247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0"/>
              </a:spcBef>
            </a:pP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3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3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874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5"/>
              </a:spcBef>
            </a:pP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4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BiFunction&lt;</a:t>
            </a:r>
            <a:r>
              <a:rPr sz="3200" spc="-4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3200" spc="-4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874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7173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7173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173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6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7173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6515" algn="ctr">
              <a:lnSpc>
                <a:spcPct val="100000"/>
              </a:lnSpc>
              <a:spcBef>
                <a:spcPts val="126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7173" y="49539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55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Obj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Consumer&lt;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9973" y="8871204"/>
            <a:ext cx="4468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b="1" spc="-150" dirty="0">
                <a:solidFill>
                  <a:srgbClr val="171717"/>
                </a:solidFill>
                <a:latin typeface="Arial"/>
                <a:cs typeface="Arial"/>
              </a:rPr>
              <a:t>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5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200" b="1" spc="-170" dirty="0">
                <a:solidFill>
                  <a:srgbClr val="171717"/>
                </a:solidFill>
                <a:latin typeface="Arial"/>
                <a:cs typeface="Arial"/>
              </a:rPr>
              <a:t>=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171717"/>
                </a:solidFill>
                <a:latin typeface="Arial"/>
                <a:cs typeface="Arial"/>
              </a:rPr>
              <a:t>g</a:t>
            </a:r>
            <a:r>
              <a:rPr sz="3200" b="1" spc="-150" dirty="0">
                <a:solidFill>
                  <a:srgbClr val="171717"/>
                </a:solidFill>
                <a:latin typeface="Arial"/>
                <a:cs typeface="Arial"/>
              </a:rPr>
              <a:t>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Dou</a:t>
            </a: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b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3200" b="1" spc="10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3450" y="8871204"/>
            <a:ext cx="421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Extra:</a:t>
            </a:r>
            <a:r>
              <a:rPr sz="3200" b="1" spc="-1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Boolean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2F05127-71D2-81DF-A8E6-D4635C8B07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Specialized</a:t>
            </a:r>
            <a:r>
              <a:rPr spc="-130" dirty="0"/>
              <a:t> </a:t>
            </a:r>
            <a:r>
              <a:rPr spc="-6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1529" y="2996694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924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35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Int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1529" y="5165948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988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40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Long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1529" y="7335202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797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25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Double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CA25-266F-F7B4-FF70-7EDEC5F51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2461" y="4059428"/>
            <a:ext cx="5868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Course</a:t>
            </a:r>
            <a:r>
              <a:rPr sz="6000" spc="-210" dirty="0"/>
              <a:t> </a:t>
            </a:r>
            <a:r>
              <a:rPr sz="6000" spc="-85" dirty="0"/>
              <a:t>Summary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3E293-DD7B-3154-F8F2-1BC24EA09B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1327" y="754380"/>
            <a:ext cx="107651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Working</a:t>
            </a:r>
            <a:r>
              <a:rPr spc="-155" dirty="0"/>
              <a:t> </a:t>
            </a:r>
            <a:r>
              <a:rPr spc="75" dirty="0"/>
              <a:t>with</a:t>
            </a:r>
            <a:r>
              <a:rPr spc="-155" dirty="0"/>
              <a:t> </a:t>
            </a:r>
            <a:r>
              <a:rPr dirty="0"/>
              <a:t>Lambda</a:t>
            </a:r>
            <a:r>
              <a:rPr spc="-150" dirty="0"/>
              <a:t> </a:t>
            </a:r>
            <a:r>
              <a:rPr spc="-8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50">
              <a:latin typeface="Times New Roman"/>
              <a:cs typeface="Times New Roman"/>
            </a:endParaRPr>
          </a:p>
          <a:p>
            <a:pPr marL="967105" marR="959485" algn="ctr">
              <a:lnSpc>
                <a:spcPct val="100299"/>
              </a:lnSpc>
            </a:pPr>
            <a:r>
              <a:rPr sz="3800" b="1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404040"/>
                </a:solidFill>
                <a:latin typeface="Arial"/>
                <a:cs typeface="Arial"/>
              </a:rPr>
              <a:t> lam</a:t>
            </a:r>
            <a:r>
              <a:rPr sz="3800" b="1" spc="25" dirty="0">
                <a:solidFill>
                  <a:srgbClr val="404040"/>
                </a:solidFill>
                <a:latin typeface="Arial"/>
                <a:cs typeface="Arial"/>
              </a:rPr>
              <a:t>bd</a:t>
            </a:r>
            <a:r>
              <a:rPr sz="3800" b="1" spc="-20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3800" b="1" spc="-65" dirty="0">
                <a:solidFill>
                  <a:srgbClr val="404040"/>
                </a:solidFill>
                <a:latin typeface="Arial"/>
                <a:cs typeface="Arial"/>
              </a:rPr>
              <a:t>expression </a:t>
            </a:r>
            <a:r>
              <a:rPr sz="3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20" dirty="0">
                <a:solidFill>
                  <a:srgbClr val="F05A28"/>
                </a:solidFill>
                <a:latin typeface="Arial"/>
                <a:cs typeface="Arial"/>
              </a:rPr>
              <a:t>implements</a:t>
            </a:r>
            <a:r>
              <a:rPr sz="3800" b="1" spc="-13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solidFill>
                  <a:srgbClr val="F05A28"/>
                </a:solidFill>
                <a:latin typeface="Arial"/>
                <a:cs typeface="Arial"/>
              </a:rPr>
              <a:t>a </a:t>
            </a:r>
            <a:r>
              <a:rPr sz="3800" b="1" spc="-104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10" dirty="0">
                <a:solidFill>
                  <a:srgbClr val="F05A28"/>
                </a:solidFill>
                <a:latin typeface="Arial"/>
                <a:cs typeface="Arial"/>
              </a:rPr>
              <a:t>functional </a:t>
            </a:r>
            <a:r>
              <a:rPr sz="3800" b="1" spc="1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45" dirty="0">
                <a:solidFill>
                  <a:srgbClr val="F05A28"/>
                </a:solidFill>
                <a:latin typeface="Arial"/>
                <a:cs typeface="Arial"/>
              </a:rPr>
              <a:t>interface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674370" marR="666115" indent="-635" algn="ctr">
              <a:lnSpc>
                <a:spcPct val="100000"/>
              </a:lnSpc>
              <a:spcBef>
                <a:spcPts val="4315"/>
              </a:spcBef>
            </a:pPr>
            <a:r>
              <a:rPr sz="3800" b="1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404040"/>
                </a:solidFill>
                <a:latin typeface="Arial"/>
                <a:cs typeface="Arial"/>
              </a:rPr>
              <a:t> lam</a:t>
            </a:r>
            <a:r>
              <a:rPr sz="3800" b="1" spc="25" dirty="0">
                <a:solidFill>
                  <a:srgbClr val="404040"/>
                </a:solidFill>
                <a:latin typeface="Arial"/>
                <a:cs typeface="Arial"/>
              </a:rPr>
              <a:t>bd</a:t>
            </a:r>
            <a:r>
              <a:rPr sz="3800" b="1" spc="-20" dirty="0">
                <a:solidFill>
                  <a:srgbClr val="404040"/>
                </a:solidFill>
                <a:latin typeface="Arial"/>
                <a:cs typeface="Arial"/>
              </a:rPr>
              <a:t>a  </a:t>
            </a:r>
            <a:r>
              <a:rPr sz="38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800" b="1" spc="-145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3800" b="1" spc="25" dirty="0">
                <a:solidFill>
                  <a:srgbClr val="404040"/>
                </a:solidFill>
                <a:latin typeface="Arial"/>
                <a:cs typeface="Arial"/>
              </a:rPr>
              <a:t>pr</a:t>
            </a:r>
            <a:r>
              <a:rPr sz="3800" b="1" spc="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800" b="1" spc="-285" dirty="0">
                <a:solidFill>
                  <a:srgbClr val="404040"/>
                </a:solidFill>
                <a:latin typeface="Arial"/>
                <a:cs typeface="Arial"/>
              </a:rPr>
              <a:t>ss</a:t>
            </a:r>
            <a:r>
              <a:rPr sz="3800" b="1" spc="-7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800" b="1" spc="-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800" b="1" spc="-2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12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800" b="1" spc="-229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3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20" dirty="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sz="3800" b="1" spc="-65" dirty="0">
                <a:solidFill>
                  <a:srgbClr val="F05A28"/>
                </a:solidFill>
                <a:latin typeface="Arial"/>
                <a:cs typeface="Arial"/>
              </a:rPr>
              <a:t>anonymous </a:t>
            </a:r>
            <a:r>
              <a:rPr sz="3800" b="1" spc="-6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40" dirty="0">
                <a:solidFill>
                  <a:srgbClr val="F05A28"/>
                </a:solidFill>
                <a:latin typeface="Arial"/>
                <a:cs typeface="Arial"/>
              </a:rPr>
              <a:t>method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801370" marR="793750" algn="ctr">
              <a:lnSpc>
                <a:spcPct val="100000"/>
              </a:lnSpc>
              <a:spcBef>
                <a:spcPts val="4315"/>
              </a:spcBef>
            </a:pPr>
            <a:r>
              <a:rPr sz="3800" b="1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404040"/>
                </a:solidFill>
                <a:latin typeface="Arial"/>
                <a:cs typeface="Arial"/>
              </a:rPr>
              <a:t>f</a:t>
            </a:r>
            <a:r>
              <a:rPr sz="3800" b="1" spc="4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38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800" b="1" spc="7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3800" b="1" spc="9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800" b="1" spc="7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3800" b="1" spc="-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800" b="1" spc="-2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404040"/>
                </a:solidFill>
                <a:latin typeface="Arial"/>
                <a:cs typeface="Arial"/>
              </a:rPr>
              <a:t>l  </a:t>
            </a:r>
            <a:r>
              <a:rPr sz="3800" b="1" spc="45" dirty="0">
                <a:solidFill>
                  <a:srgbClr val="404040"/>
                </a:solidFill>
                <a:latin typeface="Arial"/>
                <a:cs typeface="Arial"/>
              </a:rPr>
              <a:t>interface</a:t>
            </a:r>
            <a:r>
              <a:rPr sz="3800" b="1" spc="-110" dirty="0">
                <a:solidFill>
                  <a:srgbClr val="404040"/>
                </a:solidFill>
                <a:latin typeface="Arial"/>
                <a:cs typeface="Arial"/>
              </a:rPr>
              <a:t> has</a:t>
            </a:r>
            <a:r>
              <a:rPr sz="38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800" b="1" spc="-10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55" dirty="0">
                <a:solidFill>
                  <a:srgbClr val="F05A28"/>
                </a:solidFill>
                <a:latin typeface="Arial"/>
                <a:cs typeface="Arial"/>
              </a:rPr>
              <a:t>single</a:t>
            </a:r>
            <a:r>
              <a:rPr sz="3800" b="1" spc="-15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05A28"/>
                </a:solidFill>
                <a:latin typeface="Arial"/>
                <a:cs typeface="Arial"/>
              </a:rPr>
              <a:t>abstract </a:t>
            </a:r>
            <a:r>
              <a:rPr sz="3800" b="1" spc="-104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40" dirty="0">
                <a:solidFill>
                  <a:srgbClr val="F05A28"/>
                </a:solidFill>
                <a:latin typeface="Arial"/>
                <a:cs typeface="Arial"/>
              </a:rPr>
              <a:t>method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0825-A6A1-F9BF-DEE0-215F163DEE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1327" y="754380"/>
            <a:ext cx="107651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Working</a:t>
            </a:r>
            <a:r>
              <a:rPr spc="-155" dirty="0"/>
              <a:t> </a:t>
            </a:r>
            <a:r>
              <a:rPr spc="75" dirty="0"/>
              <a:t>with</a:t>
            </a:r>
            <a:r>
              <a:rPr spc="-155" dirty="0"/>
              <a:t> </a:t>
            </a:r>
            <a:r>
              <a:rPr dirty="0"/>
              <a:t>Lambda</a:t>
            </a:r>
            <a:r>
              <a:rPr spc="-150" dirty="0"/>
              <a:t> </a:t>
            </a:r>
            <a:r>
              <a:rPr spc="-8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5432" y="2649772"/>
            <a:ext cx="7137400" cy="136144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R="59055" algn="ctr">
              <a:lnSpc>
                <a:spcPct val="100000"/>
              </a:lnSpc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(parameters)</a:t>
            </a:r>
            <a:r>
              <a:rPr sz="32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-&gt;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r>
              <a:rPr sz="32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body</a:t>
            </a:r>
            <a:r>
              <a:rPr sz="32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5912" y="2101595"/>
            <a:ext cx="517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171717"/>
                </a:solidFill>
                <a:latin typeface="Arial"/>
                <a:cs typeface="Arial"/>
              </a:rPr>
              <a:t>Lambda</a:t>
            </a:r>
            <a:r>
              <a:rPr sz="32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Expression</a:t>
            </a:r>
            <a:r>
              <a:rPr sz="32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Syntax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8067" y="4961039"/>
            <a:ext cx="12111990" cy="2507615"/>
            <a:chOff x="3088067" y="4961039"/>
            <a:chExt cx="12111990" cy="2507615"/>
          </a:xfrm>
        </p:grpSpPr>
        <p:sp>
          <p:nvSpPr>
            <p:cNvPr id="6" name="object 6"/>
            <p:cNvSpPr/>
            <p:nvPr/>
          </p:nvSpPr>
          <p:spPr>
            <a:xfrm>
              <a:off x="3113467" y="4986439"/>
              <a:ext cx="12061190" cy="2456815"/>
            </a:xfrm>
            <a:custGeom>
              <a:avLst/>
              <a:gdLst/>
              <a:ahLst/>
              <a:cxnLst/>
              <a:rect l="l" t="t" r="r" b="b"/>
              <a:pathLst>
                <a:path w="12061190" h="2456815">
                  <a:moveTo>
                    <a:pt x="12061064" y="0"/>
                  </a:moveTo>
                  <a:lnTo>
                    <a:pt x="0" y="0"/>
                  </a:lnTo>
                  <a:lnTo>
                    <a:pt x="0" y="2456684"/>
                  </a:lnTo>
                  <a:lnTo>
                    <a:pt x="12061064" y="2456684"/>
                  </a:lnTo>
                  <a:lnTo>
                    <a:pt x="1206106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3467" y="4986439"/>
              <a:ext cx="12061190" cy="2456815"/>
            </a:xfrm>
            <a:custGeom>
              <a:avLst/>
              <a:gdLst/>
              <a:ahLst/>
              <a:cxnLst/>
              <a:rect l="l" t="t" r="r" b="b"/>
              <a:pathLst>
                <a:path w="12061190" h="2456815">
                  <a:moveTo>
                    <a:pt x="0" y="0"/>
                  </a:moveTo>
                  <a:lnTo>
                    <a:pt x="12061065" y="0"/>
                  </a:lnTo>
                  <a:lnTo>
                    <a:pt x="12061065" y="2456684"/>
                  </a:lnTo>
                  <a:lnTo>
                    <a:pt x="0" y="245668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33770" y="4436364"/>
            <a:ext cx="7955280" cy="251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Capturing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171717"/>
                </a:solidFill>
                <a:latin typeface="Arial"/>
                <a:cs typeface="Arial"/>
              </a:rPr>
              <a:t>Variables</a:t>
            </a:r>
            <a:endParaRPr sz="3200">
              <a:latin typeface="Arial"/>
              <a:cs typeface="Arial"/>
            </a:endParaRPr>
          </a:p>
          <a:p>
            <a:pPr marL="12700" marR="1379220">
              <a:lnSpc>
                <a:spcPct val="200800"/>
              </a:lnSpc>
              <a:spcBef>
                <a:spcPts val="1305"/>
              </a:spcBef>
            </a:pPr>
            <a:r>
              <a:rPr sz="2400" spc="-5" dirty="0">
                <a:solidFill>
                  <a:srgbClr val="A62E5C"/>
                </a:solidFill>
                <a:latin typeface="Arial MT"/>
                <a:cs typeface="Arial MT"/>
              </a:rPr>
              <a:t>BigDecimal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priceLimit</a:t>
            </a:r>
            <a:r>
              <a:rPr sz="2400" spc="-5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 new </a:t>
            </a:r>
            <a:r>
              <a:rPr sz="2400" spc="-5" dirty="0">
                <a:solidFill>
                  <a:srgbClr val="A62E5C"/>
                </a:solidFill>
                <a:latin typeface="Arial MT"/>
                <a:cs typeface="Arial MT"/>
              </a:rPr>
              <a:t>BigDecimal</a:t>
            </a: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(“5.00”); </a:t>
            </a:r>
            <a:r>
              <a:rPr sz="2400" spc="-6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Arial MT"/>
                <a:cs typeface="Arial MT"/>
              </a:rPr>
              <a:t>Predicate</a:t>
            </a: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5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isCheap</a:t>
            </a: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product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-&gt;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product.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priceLimit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0;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9534" y="7996163"/>
            <a:ext cx="7291705" cy="15646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59410" rIns="0" bIns="0" rtlCol="0">
            <a:spAutoFit/>
          </a:bodyPr>
          <a:lstStyle/>
          <a:p>
            <a:pPr marL="359410" marR="403860">
              <a:lnSpc>
                <a:spcPts val="3290"/>
              </a:lnSpc>
              <a:spcBef>
                <a:spcPts val="2830"/>
              </a:spcBef>
            </a:pP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The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171717"/>
                </a:solidFill>
                <a:latin typeface="Arial"/>
                <a:cs typeface="Arial"/>
              </a:rPr>
              <a:t>meaning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10" dirty="0">
                <a:solidFill>
                  <a:srgbClr val="171717"/>
                </a:solidFill>
                <a:latin typeface="Arial"/>
                <a:cs typeface="Arial"/>
              </a:rPr>
              <a:t>of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05" dirty="0">
                <a:solidFill>
                  <a:srgbClr val="171717"/>
                </a:solidFill>
                <a:latin typeface="Arial"/>
                <a:cs typeface="Arial"/>
              </a:rPr>
              <a:t>“this”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Arial"/>
                <a:cs typeface="Arial"/>
              </a:rPr>
              <a:t>and</a:t>
            </a:r>
            <a:r>
              <a:rPr sz="3200" b="1" spc="-6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95" dirty="0">
                <a:solidFill>
                  <a:srgbClr val="171717"/>
                </a:solidFill>
                <a:latin typeface="Arial"/>
                <a:cs typeface="Arial"/>
              </a:rPr>
              <a:t>“super” </a:t>
            </a:r>
            <a:r>
              <a:rPr sz="3200" b="1" spc="-8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3200" b="1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lambda</a:t>
            </a:r>
            <a:r>
              <a:rPr sz="3200" b="1" spc="-4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6924" y="8000987"/>
            <a:ext cx="7291705" cy="156464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355600" rIns="0" bIns="0" rtlCol="0">
            <a:spAutoFit/>
          </a:bodyPr>
          <a:lstStyle/>
          <a:p>
            <a:pPr marL="359410" marR="405130">
              <a:lnSpc>
                <a:spcPts val="3310"/>
              </a:lnSpc>
              <a:spcBef>
                <a:spcPts val="2800"/>
              </a:spcBef>
            </a:pP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Working</a:t>
            </a:r>
            <a:r>
              <a:rPr sz="32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171717"/>
                </a:solidFill>
                <a:latin typeface="Arial"/>
                <a:cs typeface="Arial"/>
              </a:rPr>
              <a:t>with</a:t>
            </a:r>
            <a:r>
              <a:rPr sz="32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checked</a:t>
            </a:r>
            <a:r>
              <a:rPr sz="32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71717"/>
                </a:solidFill>
                <a:latin typeface="Arial"/>
                <a:cs typeface="Arial"/>
              </a:rPr>
              <a:t>exceptions </a:t>
            </a:r>
            <a:r>
              <a:rPr sz="3200" b="1" spc="-8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3200" b="1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lambda</a:t>
            </a:r>
            <a:r>
              <a:rPr sz="3200" b="1" spc="-4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expression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56437" y="6935557"/>
            <a:ext cx="896619" cy="871219"/>
            <a:chOff x="12156437" y="6935557"/>
            <a:chExt cx="896619" cy="871219"/>
          </a:xfrm>
        </p:grpSpPr>
        <p:sp>
          <p:nvSpPr>
            <p:cNvPr id="12" name="object 12"/>
            <p:cNvSpPr/>
            <p:nvPr/>
          </p:nvSpPr>
          <p:spPr>
            <a:xfrm>
              <a:off x="12162787" y="6941907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441857" y="0"/>
                  </a:moveTo>
                  <a:lnTo>
                    <a:pt x="0" y="429077"/>
                  </a:lnTo>
                  <a:lnTo>
                    <a:pt x="220927" y="429077"/>
                  </a:lnTo>
                  <a:lnTo>
                    <a:pt x="220927" y="858151"/>
                  </a:lnTo>
                  <a:lnTo>
                    <a:pt x="662790" y="858151"/>
                  </a:lnTo>
                  <a:lnTo>
                    <a:pt x="662790" y="429077"/>
                  </a:lnTo>
                  <a:lnTo>
                    <a:pt x="883719" y="429077"/>
                  </a:lnTo>
                  <a:lnTo>
                    <a:pt x="44185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62787" y="6941907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E35B3F2-51E0-A72D-65CB-534DE5BC7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2968" y="754380"/>
            <a:ext cx="6343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Method</a:t>
            </a:r>
            <a:r>
              <a:rPr spc="-155" dirty="0"/>
              <a:t> </a:t>
            </a:r>
            <a:r>
              <a:rPr spc="-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66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7050">
              <a:latin typeface="Times New Roman"/>
              <a:cs typeface="Times New Roman"/>
            </a:endParaRPr>
          </a:p>
          <a:p>
            <a:pPr marL="967105" marR="959485" indent="-635" algn="ctr">
              <a:lnSpc>
                <a:spcPct val="100299"/>
              </a:lnSpc>
            </a:pPr>
            <a:r>
              <a:rPr sz="3800" b="1" spc="-24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95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3800" b="1" spc="114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3800" b="1" spc="8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3800" b="1" spc="14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3800" b="1" spc="-4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3800" b="1" spc="15" dirty="0">
                <a:solidFill>
                  <a:srgbClr val="404040"/>
                </a:solidFill>
                <a:latin typeface="Arial"/>
                <a:cs typeface="Arial"/>
              </a:rPr>
              <a:t>d  </a:t>
            </a:r>
            <a:r>
              <a:rPr sz="3800" b="1" spc="55" dirty="0">
                <a:solidFill>
                  <a:srgbClr val="404040"/>
                </a:solidFill>
                <a:latin typeface="Arial"/>
                <a:cs typeface="Arial"/>
              </a:rPr>
              <a:t>reference </a:t>
            </a:r>
            <a:r>
              <a:rPr sz="3800" b="1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20" dirty="0">
                <a:solidFill>
                  <a:srgbClr val="F05A28"/>
                </a:solidFill>
                <a:latin typeface="Arial"/>
                <a:cs typeface="Arial"/>
              </a:rPr>
              <a:t>implements</a:t>
            </a:r>
            <a:r>
              <a:rPr sz="3800" b="1" spc="-13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solidFill>
                  <a:srgbClr val="F05A28"/>
                </a:solidFill>
                <a:latin typeface="Arial"/>
                <a:cs typeface="Arial"/>
              </a:rPr>
              <a:t>a </a:t>
            </a:r>
            <a:r>
              <a:rPr sz="3800" b="1" spc="-104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10" dirty="0">
                <a:solidFill>
                  <a:srgbClr val="F05A28"/>
                </a:solidFill>
                <a:latin typeface="Arial"/>
                <a:cs typeface="Arial"/>
              </a:rPr>
              <a:t>functional </a:t>
            </a:r>
            <a:r>
              <a:rPr sz="3800" b="1" spc="1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45" dirty="0">
                <a:solidFill>
                  <a:srgbClr val="F05A28"/>
                </a:solidFill>
                <a:latin typeface="Arial"/>
                <a:cs typeface="Arial"/>
              </a:rPr>
              <a:t>interface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469900" marR="462915" algn="ctr">
              <a:lnSpc>
                <a:spcPct val="100000"/>
              </a:lnSpc>
              <a:spcBef>
                <a:spcPts val="4315"/>
              </a:spcBef>
            </a:pPr>
            <a:r>
              <a:rPr sz="3800" b="1" spc="-6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800" b="1" spc="40" dirty="0">
                <a:solidFill>
                  <a:srgbClr val="F05A28"/>
                </a:solidFill>
                <a:latin typeface="Arial"/>
                <a:cs typeface="Arial"/>
              </a:rPr>
              <a:t>method </a:t>
            </a:r>
            <a:r>
              <a:rPr sz="3800" b="1" spc="4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55" dirty="0">
                <a:solidFill>
                  <a:srgbClr val="F05A28"/>
                </a:solidFill>
                <a:latin typeface="Arial"/>
                <a:cs typeface="Arial"/>
              </a:rPr>
              <a:t>reference</a:t>
            </a:r>
            <a:r>
              <a:rPr sz="3800" b="1" spc="-15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10" dirty="0">
                <a:solidFill>
                  <a:srgbClr val="404040"/>
                </a:solidFill>
                <a:latin typeface="Arial"/>
                <a:cs typeface="Arial"/>
              </a:rPr>
              <a:t>instead </a:t>
            </a:r>
            <a:r>
              <a:rPr sz="3800" b="1" spc="-10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15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 lambda </a:t>
            </a:r>
            <a:r>
              <a:rPr sz="38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65" dirty="0">
                <a:solidFill>
                  <a:srgbClr val="404040"/>
                </a:solidFill>
                <a:latin typeface="Arial"/>
                <a:cs typeface="Arial"/>
              </a:rPr>
              <a:t>expression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230" y="3328087"/>
            <a:ext cx="4989830" cy="50088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300">
              <a:latin typeface="Times New Roman"/>
              <a:cs typeface="Times New Roman"/>
            </a:endParaRPr>
          </a:p>
          <a:p>
            <a:pPr marL="565785" marR="557530" algn="ctr">
              <a:lnSpc>
                <a:spcPct val="100000"/>
              </a:lnSpc>
              <a:spcBef>
                <a:spcPts val="4315"/>
              </a:spcBef>
            </a:pPr>
            <a:r>
              <a:rPr sz="3800" b="1" spc="-50" dirty="0">
                <a:solidFill>
                  <a:srgbClr val="404040"/>
                </a:solidFill>
                <a:latin typeface="Arial"/>
                <a:cs typeface="Arial"/>
              </a:rPr>
              <a:t>Refers</a:t>
            </a:r>
            <a:r>
              <a:rPr sz="38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7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38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38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15" dirty="0">
                <a:solidFill>
                  <a:srgbClr val="F05A28"/>
                </a:solidFill>
                <a:latin typeface="Arial"/>
                <a:cs typeface="Arial"/>
              </a:rPr>
              <a:t>static </a:t>
            </a:r>
            <a:r>
              <a:rPr sz="3800" b="1" spc="-104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800" b="1" spc="-5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3800" b="1" spc="35" dirty="0">
                <a:solidFill>
                  <a:srgbClr val="F05A28"/>
                </a:solidFill>
                <a:latin typeface="Arial"/>
                <a:cs typeface="Arial"/>
              </a:rPr>
              <a:t>non-static </a:t>
            </a:r>
            <a:r>
              <a:rPr sz="3800" b="1" spc="40" dirty="0">
                <a:solidFill>
                  <a:srgbClr val="F05A28"/>
                </a:solidFill>
                <a:latin typeface="Arial"/>
                <a:cs typeface="Arial"/>
              </a:rPr>
              <a:t> method </a:t>
            </a:r>
            <a:r>
              <a:rPr sz="3800" b="1" spc="-5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3800" b="1" spc="-3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38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800" b="1" spc="5" dirty="0">
                <a:solidFill>
                  <a:srgbClr val="F05A28"/>
                </a:solidFill>
                <a:latin typeface="Arial"/>
                <a:cs typeface="Arial"/>
              </a:rPr>
              <a:t>constructor</a:t>
            </a:r>
            <a:endParaRPr sz="3800"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C206-857A-212D-462B-76ED612FD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5864" y="754380"/>
            <a:ext cx="67373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Functional</a:t>
            </a:r>
            <a:r>
              <a:rPr spc="-180" dirty="0"/>
              <a:t> </a:t>
            </a:r>
            <a:r>
              <a:rPr spc="55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4602474" y="3656772"/>
            <a:ext cx="9083040" cy="2973705"/>
          </a:xfrm>
          <a:custGeom>
            <a:avLst/>
            <a:gdLst/>
            <a:ahLst/>
            <a:cxnLst/>
            <a:rect l="l" t="t" r="r" b="b"/>
            <a:pathLst>
              <a:path w="9083040" h="2973704">
                <a:moveTo>
                  <a:pt x="9083045" y="0"/>
                </a:moveTo>
                <a:lnTo>
                  <a:pt x="0" y="0"/>
                </a:lnTo>
                <a:lnTo>
                  <a:pt x="0" y="2973456"/>
                </a:lnTo>
                <a:lnTo>
                  <a:pt x="9083045" y="2973456"/>
                </a:lnTo>
                <a:lnTo>
                  <a:pt x="908304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2474" y="3656772"/>
            <a:ext cx="9083675" cy="297370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/>
              <a:cs typeface="Times New Roman"/>
            </a:endParaRPr>
          </a:p>
          <a:p>
            <a:pPr marL="359410" marR="4497705">
              <a:lnSpc>
                <a:spcPct val="101299"/>
              </a:lnSpc>
            </a:pPr>
            <a:r>
              <a:rPr sz="3200" spc="-5" dirty="0">
                <a:solidFill>
                  <a:srgbClr val="727272"/>
                </a:solidFill>
                <a:latin typeface="Arial MT"/>
                <a:cs typeface="Arial MT"/>
              </a:rPr>
              <a:t>@FunctionalInterface </a:t>
            </a:r>
            <a:r>
              <a:rPr sz="32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32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F05A28"/>
                </a:solidFill>
                <a:latin typeface="Arial MT"/>
                <a:cs typeface="Arial MT"/>
              </a:rPr>
              <a:t>ProductFilter</a:t>
            </a:r>
            <a:r>
              <a:rPr sz="3200" spc="-35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3200">
              <a:latin typeface="Arial MT"/>
              <a:cs typeface="Arial MT"/>
            </a:endParaRPr>
          </a:p>
          <a:p>
            <a:pPr marL="810260">
              <a:lnSpc>
                <a:spcPts val="3779"/>
              </a:lnSpc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test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32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product);</a:t>
            </a:r>
            <a:endParaRPr sz="3200">
              <a:latin typeface="Arial MT"/>
              <a:cs typeface="Arial MT"/>
            </a:endParaRPr>
          </a:p>
          <a:p>
            <a:pPr marL="359410">
              <a:lnSpc>
                <a:spcPts val="3829"/>
              </a:lnSpc>
            </a:pP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3614" y="4021642"/>
            <a:ext cx="961390" cy="815975"/>
          </a:xfrm>
          <a:custGeom>
            <a:avLst/>
            <a:gdLst/>
            <a:ahLst/>
            <a:cxnLst/>
            <a:rect l="l" t="t" r="r" b="b"/>
            <a:pathLst>
              <a:path w="961389" h="815975">
                <a:moveTo>
                  <a:pt x="552908" y="0"/>
                </a:moveTo>
                <a:lnTo>
                  <a:pt x="552908" y="203936"/>
                </a:lnTo>
                <a:lnTo>
                  <a:pt x="0" y="203936"/>
                </a:lnTo>
                <a:lnTo>
                  <a:pt x="0" y="611811"/>
                </a:lnTo>
                <a:lnTo>
                  <a:pt x="552908" y="611811"/>
                </a:lnTo>
                <a:lnTo>
                  <a:pt x="552908" y="815747"/>
                </a:lnTo>
                <a:lnTo>
                  <a:pt x="960782" y="407874"/>
                </a:lnTo>
                <a:lnTo>
                  <a:pt x="55290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AB59-88AA-767A-3114-CEAD0747F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3468" y="4059428"/>
            <a:ext cx="11276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" dirty="0"/>
              <a:t>Generating</a:t>
            </a:r>
            <a:r>
              <a:rPr sz="6000" spc="-150" dirty="0"/>
              <a:t> </a:t>
            </a:r>
            <a:r>
              <a:rPr sz="6000" spc="55" dirty="0"/>
              <a:t>and</a:t>
            </a:r>
            <a:r>
              <a:rPr sz="6000" spc="-150" dirty="0"/>
              <a:t> </a:t>
            </a:r>
            <a:r>
              <a:rPr sz="6000" spc="40" dirty="0"/>
              <a:t>Building</a:t>
            </a:r>
            <a:r>
              <a:rPr sz="6000" spc="-155" dirty="0"/>
              <a:t> </a:t>
            </a:r>
            <a:r>
              <a:rPr sz="6000" spc="-75" dirty="0"/>
              <a:t>Streams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082F19-02FF-391F-197E-09D38F8CEC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31" y="754380"/>
            <a:ext cx="129044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Common</a:t>
            </a:r>
            <a:r>
              <a:rPr spc="-150" dirty="0"/>
              <a:t> </a:t>
            </a:r>
            <a:r>
              <a:rPr spc="10" dirty="0"/>
              <a:t>Standard</a:t>
            </a:r>
            <a:r>
              <a:rPr spc="-125" dirty="0"/>
              <a:t> </a:t>
            </a:r>
            <a:r>
              <a:rPr spc="35" dirty="0"/>
              <a:t>Functional</a:t>
            </a:r>
            <a:r>
              <a:rPr spc="-135" dirty="0"/>
              <a:t> </a:t>
            </a:r>
            <a:r>
              <a:rPr spc="5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062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894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45405" y="873309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00" y="49093"/>
                </a:moveTo>
                <a:lnTo>
                  <a:pt x="15606" y="51049"/>
                </a:lnTo>
                <a:lnTo>
                  <a:pt x="7510" y="56461"/>
                </a:lnTo>
                <a:lnTo>
                  <a:pt x="2035" y="64513"/>
                </a:lnTo>
                <a:lnTo>
                  <a:pt x="0" y="74392"/>
                </a:lnTo>
                <a:lnTo>
                  <a:pt x="1956" y="84287"/>
                </a:lnTo>
                <a:lnTo>
                  <a:pt x="7368" y="92382"/>
                </a:lnTo>
                <a:lnTo>
                  <a:pt x="15419" y="97857"/>
                </a:lnTo>
                <a:lnTo>
                  <a:pt x="25349" y="99893"/>
                </a:lnTo>
                <a:lnTo>
                  <a:pt x="35244" y="97936"/>
                </a:lnTo>
                <a:lnTo>
                  <a:pt x="43339" y="92525"/>
                </a:lnTo>
                <a:lnTo>
                  <a:pt x="48815" y="84473"/>
                </a:lnTo>
                <a:lnTo>
                  <a:pt x="50850" y="74594"/>
                </a:lnTo>
                <a:lnTo>
                  <a:pt x="48893" y="64699"/>
                </a:lnTo>
                <a:lnTo>
                  <a:pt x="43482" y="56604"/>
                </a:lnTo>
                <a:lnTo>
                  <a:pt x="35430" y="51128"/>
                </a:lnTo>
                <a:lnTo>
                  <a:pt x="25500" y="49093"/>
                </a:lnTo>
                <a:close/>
              </a:path>
              <a:path w="607059" h="152400">
                <a:moveTo>
                  <a:pt x="127151" y="49498"/>
                </a:moveTo>
                <a:lnTo>
                  <a:pt x="117256" y="51454"/>
                </a:lnTo>
                <a:lnTo>
                  <a:pt x="109160" y="56865"/>
                </a:lnTo>
                <a:lnTo>
                  <a:pt x="103684" y="64917"/>
                </a:lnTo>
                <a:lnTo>
                  <a:pt x="101649" y="74796"/>
                </a:lnTo>
                <a:lnTo>
                  <a:pt x="103606" y="84691"/>
                </a:lnTo>
                <a:lnTo>
                  <a:pt x="109017" y="92786"/>
                </a:lnTo>
                <a:lnTo>
                  <a:pt x="117069" y="98261"/>
                </a:lnTo>
                <a:lnTo>
                  <a:pt x="126998" y="100296"/>
                </a:lnTo>
                <a:lnTo>
                  <a:pt x="136893" y="98340"/>
                </a:lnTo>
                <a:lnTo>
                  <a:pt x="144989" y="92929"/>
                </a:lnTo>
                <a:lnTo>
                  <a:pt x="150464" y="84877"/>
                </a:lnTo>
                <a:lnTo>
                  <a:pt x="152500" y="74998"/>
                </a:lnTo>
                <a:lnTo>
                  <a:pt x="150543" y="65104"/>
                </a:lnTo>
                <a:lnTo>
                  <a:pt x="145132" y="57009"/>
                </a:lnTo>
                <a:lnTo>
                  <a:pt x="137080" y="51533"/>
                </a:lnTo>
                <a:lnTo>
                  <a:pt x="127151" y="49498"/>
                </a:lnTo>
                <a:close/>
              </a:path>
              <a:path w="607059" h="152400">
                <a:moveTo>
                  <a:pt x="228800" y="49902"/>
                </a:moveTo>
                <a:lnTo>
                  <a:pt x="218905" y="51858"/>
                </a:lnTo>
                <a:lnTo>
                  <a:pt x="210810" y="57270"/>
                </a:lnTo>
                <a:lnTo>
                  <a:pt x="205335" y="65322"/>
                </a:lnTo>
                <a:lnTo>
                  <a:pt x="203300" y="75200"/>
                </a:lnTo>
                <a:lnTo>
                  <a:pt x="205256" y="85095"/>
                </a:lnTo>
                <a:lnTo>
                  <a:pt x="210667" y="93191"/>
                </a:lnTo>
                <a:lnTo>
                  <a:pt x="218719" y="98666"/>
                </a:lnTo>
                <a:lnTo>
                  <a:pt x="228649" y="100702"/>
                </a:lnTo>
                <a:lnTo>
                  <a:pt x="238543" y="98745"/>
                </a:lnTo>
                <a:lnTo>
                  <a:pt x="246638" y="93334"/>
                </a:lnTo>
                <a:lnTo>
                  <a:pt x="252114" y="85282"/>
                </a:lnTo>
                <a:lnTo>
                  <a:pt x="254149" y="75403"/>
                </a:lnTo>
                <a:lnTo>
                  <a:pt x="252193" y="65508"/>
                </a:lnTo>
                <a:lnTo>
                  <a:pt x="246782" y="57413"/>
                </a:lnTo>
                <a:lnTo>
                  <a:pt x="238730" y="51937"/>
                </a:lnTo>
                <a:lnTo>
                  <a:pt x="228800" y="49902"/>
                </a:lnTo>
                <a:close/>
              </a:path>
              <a:path w="607059" h="152400">
                <a:moveTo>
                  <a:pt x="330450" y="50305"/>
                </a:moveTo>
                <a:lnTo>
                  <a:pt x="320555" y="52262"/>
                </a:lnTo>
                <a:lnTo>
                  <a:pt x="312460" y="57674"/>
                </a:lnTo>
                <a:lnTo>
                  <a:pt x="306985" y="65726"/>
                </a:lnTo>
                <a:lnTo>
                  <a:pt x="304949" y="75605"/>
                </a:lnTo>
                <a:lnTo>
                  <a:pt x="306906" y="85499"/>
                </a:lnTo>
                <a:lnTo>
                  <a:pt x="312317" y="93595"/>
                </a:lnTo>
                <a:lnTo>
                  <a:pt x="320369" y="99070"/>
                </a:lnTo>
                <a:lnTo>
                  <a:pt x="330299" y="101105"/>
                </a:lnTo>
                <a:lnTo>
                  <a:pt x="340194" y="99149"/>
                </a:lnTo>
                <a:lnTo>
                  <a:pt x="348289" y="93737"/>
                </a:lnTo>
                <a:lnTo>
                  <a:pt x="353765" y="85686"/>
                </a:lnTo>
                <a:lnTo>
                  <a:pt x="355800" y="75807"/>
                </a:lnTo>
                <a:lnTo>
                  <a:pt x="353843" y="65912"/>
                </a:lnTo>
                <a:lnTo>
                  <a:pt x="348432" y="57817"/>
                </a:lnTo>
                <a:lnTo>
                  <a:pt x="340380" y="52341"/>
                </a:lnTo>
                <a:lnTo>
                  <a:pt x="330450" y="50305"/>
                </a:lnTo>
                <a:close/>
              </a:path>
              <a:path w="607059" h="152400">
                <a:moveTo>
                  <a:pt x="454559" y="0"/>
                </a:moveTo>
                <a:lnTo>
                  <a:pt x="454303" y="64536"/>
                </a:lnTo>
                <a:lnTo>
                  <a:pt x="455493" y="66317"/>
                </a:lnTo>
                <a:lnTo>
                  <a:pt x="457410" y="76009"/>
                </a:lnTo>
                <a:lnTo>
                  <a:pt x="457327" y="76805"/>
                </a:lnTo>
                <a:lnTo>
                  <a:pt x="455414" y="86090"/>
                </a:lnTo>
                <a:lnTo>
                  <a:pt x="454210" y="87861"/>
                </a:lnTo>
                <a:lnTo>
                  <a:pt x="453953" y="152398"/>
                </a:lnTo>
                <a:lnTo>
                  <a:pt x="606656" y="76805"/>
                </a:lnTo>
                <a:lnTo>
                  <a:pt x="454559" y="0"/>
                </a:lnTo>
                <a:close/>
              </a:path>
              <a:path w="607059" h="152400">
                <a:moveTo>
                  <a:pt x="432100" y="50711"/>
                </a:moveTo>
                <a:lnTo>
                  <a:pt x="422205" y="52667"/>
                </a:lnTo>
                <a:lnTo>
                  <a:pt x="414110" y="58078"/>
                </a:lnTo>
                <a:lnTo>
                  <a:pt x="408634" y="66130"/>
                </a:lnTo>
                <a:lnTo>
                  <a:pt x="406599" y="76009"/>
                </a:lnTo>
                <a:lnTo>
                  <a:pt x="408556" y="85904"/>
                </a:lnTo>
                <a:lnTo>
                  <a:pt x="413967" y="93999"/>
                </a:lnTo>
                <a:lnTo>
                  <a:pt x="422019" y="99475"/>
                </a:lnTo>
                <a:lnTo>
                  <a:pt x="431899" y="101509"/>
                </a:lnTo>
                <a:lnTo>
                  <a:pt x="441844" y="99553"/>
                </a:lnTo>
                <a:lnTo>
                  <a:pt x="449939" y="94142"/>
                </a:lnTo>
                <a:lnTo>
                  <a:pt x="454210" y="87861"/>
                </a:lnTo>
                <a:lnTo>
                  <a:pt x="454303" y="64536"/>
                </a:lnTo>
                <a:lnTo>
                  <a:pt x="450082" y="58222"/>
                </a:lnTo>
                <a:lnTo>
                  <a:pt x="442030" y="52746"/>
                </a:lnTo>
                <a:lnTo>
                  <a:pt x="432100" y="50711"/>
                </a:lnTo>
                <a:close/>
              </a:path>
              <a:path w="607059" h="152400">
                <a:moveTo>
                  <a:pt x="454303" y="64536"/>
                </a:moveTo>
                <a:lnTo>
                  <a:pt x="454210" y="87861"/>
                </a:lnTo>
                <a:lnTo>
                  <a:pt x="455414" y="86090"/>
                </a:lnTo>
                <a:lnTo>
                  <a:pt x="457327" y="76805"/>
                </a:lnTo>
                <a:lnTo>
                  <a:pt x="457410" y="76009"/>
                </a:lnTo>
                <a:lnTo>
                  <a:pt x="455493" y="66317"/>
                </a:lnTo>
                <a:lnTo>
                  <a:pt x="454303" y="6453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02857" y="8502396"/>
            <a:ext cx="71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5" dirty="0">
                <a:solidFill>
                  <a:srgbClr val="A62E5C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06661" y="87359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39" y="48526"/>
                </a:moveTo>
                <a:lnTo>
                  <a:pt x="15639" y="50470"/>
                </a:lnTo>
                <a:lnTo>
                  <a:pt x="7535" y="55870"/>
                </a:lnTo>
                <a:lnTo>
                  <a:pt x="2049" y="63915"/>
                </a:lnTo>
                <a:lnTo>
                  <a:pt x="0" y="73792"/>
                </a:lnTo>
                <a:lnTo>
                  <a:pt x="1943" y="83689"/>
                </a:lnTo>
                <a:lnTo>
                  <a:pt x="7343" y="91791"/>
                </a:lnTo>
                <a:lnTo>
                  <a:pt x="15387" y="97277"/>
                </a:lnTo>
                <a:lnTo>
                  <a:pt x="25260" y="99325"/>
                </a:lnTo>
                <a:lnTo>
                  <a:pt x="35211" y="97382"/>
                </a:lnTo>
                <a:lnTo>
                  <a:pt x="43314" y="91981"/>
                </a:lnTo>
                <a:lnTo>
                  <a:pt x="48801" y="83937"/>
                </a:lnTo>
                <a:lnTo>
                  <a:pt x="50850" y="74061"/>
                </a:lnTo>
                <a:lnTo>
                  <a:pt x="48907" y="64163"/>
                </a:lnTo>
                <a:lnTo>
                  <a:pt x="43507" y="56061"/>
                </a:lnTo>
                <a:lnTo>
                  <a:pt x="35463" y="50575"/>
                </a:lnTo>
                <a:lnTo>
                  <a:pt x="25539" y="48526"/>
                </a:lnTo>
                <a:close/>
              </a:path>
              <a:path w="607059" h="152400">
                <a:moveTo>
                  <a:pt x="127190" y="49065"/>
                </a:moveTo>
                <a:lnTo>
                  <a:pt x="117290" y="51009"/>
                </a:lnTo>
                <a:lnTo>
                  <a:pt x="109186" y="56409"/>
                </a:lnTo>
                <a:lnTo>
                  <a:pt x="103700" y="64454"/>
                </a:lnTo>
                <a:lnTo>
                  <a:pt x="101650" y="74330"/>
                </a:lnTo>
                <a:lnTo>
                  <a:pt x="103593" y="84227"/>
                </a:lnTo>
                <a:lnTo>
                  <a:pt x="108994" y="92329"/>
                </a:lnTo>
                <a:lnTo>
                  <a:pt x="117038" y="97816"/>
                </a:lnTo>
                <a:lnTo>
                  <a:pt x="126961" y="99865"/>
                </a:lnTo>
                <a:lnTo>
                  <a:pt x="136862" y="97921"/>
                </a:lnTo>
                <a:lnTo>
                  <a:pt x="144965" y="92520"/>
                </a:lnTo>
                <a:lnTo>
                  <a:pt x="150452" y="84476"/>
                </a:lnTo>
                <a:lnTo>
                  <a:pt x="152501" y="74599"/>
                </a:lnTo>
                <a:lnTo>
                  <a:pt x="150558" y="64702"/>
                </a:lnTo>
                <a:lnTo>
                  <a:pt x="145157" y="56600"/>
                </a:lnTo>
                <a:lnTo>
                  <a:pt x="137113" y="51114"/>
                </a:lnTo>
                <a:lnTo>
                  <a:pt x="127190" y="49065"/>
                </a:lnTo>
                <a:close/>
              </a:path>
              <a:path w="607059" h="152400">
                <a:moveTo>
                  <a:pt x="228828" y="49603"/>
                </a:moveTo>
                <a:lnTo>
                  <a:pt x="218935" y="51547"/>
                </a:lnTo>
                <a:lnTo>
                  <a:pt x="210835" y="56948"/>
                </a:lnTo>
                <a:lnTo>
                  <a:pt x="205350" y="64993"/>
                </a:lnTo>
                <a:lnTo>
                  <a:pt x="203301" y="74869"/>
                </a:lnTo>
                <a:lnTo>
                  <a:pt x="205244" y="84766"/>
                </a:lnTo>
                <a:lnTo>
                  <a:pt x="210645" y="92868"/>
                </a:lnTo>
                <a:lnTo>
                  <a:pt x="218689" y="98355"/>
                </a:lnTo>
                <a:lnTo>
                  <a:pt x="228612" y="100403"/>
                </a:lnTo>
                <a:lnTo>
                  <a:pt x="238512" y="98460"/>
                </a:lnTo>
                <a:lnTo>
                  <a:pt x="246616" y="93059"/>
                </a:lnTo>
                <a:lnTo>
                  <a:pt x="252103" y="85014"/>
                </a:lnTo>
                <a:lnTo>
                  <a:pt x="254152" y="75138"/>
                </a:lnTo>
                <a:lnTo>
                  <a:pt x="252209" y="65241"/>
                </a:lnTo>
                <a:lnTo>
                  <a:pt x="246807" y="57139"/>
                </a:lnTo>
                <a:lnTo>
                  <a:pt x="238759" y="51653"/>
                </a:lnTo>
                <a:lnTo>
                  <a:pt x="228828" y="49603"/>
                </a:lnTo>
                <a:close/>
              </a:path>
              <a:path w="607059" h="152400">
                <a:moveTo>
                  <a:pt x="330479" y="50143"/>
                </a:moveTo>
                <a:lnTo>
                  <a:pt x="320586" y="52086"/>
                </a:lnTo>
                <a:lnTo>
                  <a:pt x="312486" y="57487"/>
                </a:lnTo>
                <a:lnTo>
                  <a:pt x="307001" y="65531"/>
                </a:lnTo>
                <a:lnTo>
                  <a:pt x="304952" y="75407"/>
                </a:lnTo>
                <a:lnTo>
                  <a:pt x="306895" y="85305"/>
                </a:lnTo>
                <a:lnTo>
                  <a:pt x="312296" y="93407"/>
                </a:lnTo>
                <a:lnTo>
                  <a:pt x="320340" y="98894"/>
                </a:lnTo>
                <a:lnTo>
                  <a:pt x="330263" y="100942"/>
                </a:lnTo>
                <a:lnTo>
                  <a:pt x="340163" y="98998"/>
                </a:lnTo>
                <a:lnTo>
                  <a:pt x="348267" y="93598"/>
                </a:lnTo>
                <a:lnTo>
                  <a:pt x="353753" y="85553"/>
                </a:lnTo>
                <a:lnTo>
                  <a:pt x="355803" y="75678"/>
                </a:lnTo>
                <a:lnTo>
                  <a:pt x="353859" y="65780"/>
                </a:lnTo>
                <a:lnTo>
                  <a:pt x="348457" y="57677"/>
                </a:lnTo>
                <a:lnTo>
                  <a:pt x="340410" y="52191"/>
                </a:lnTo>
                <a:lnTo>
                  <a:pt x="330479" y="50143"/>
                </a:lnTo>
                <a:close/>
              </a:path>
              <a:path w="607059" h="152400">
                <a:moveTo>
                  <a:pt x="454659" y="0"/>
                </a:moveTo>
                <a:lnTo>
                  <a:pt x="454321" y="64542"/>
                </a:lnTo>
                <a:lnTo>
                  <a:pt x="455505" y="66319"/>
                </a:lnTo>
                <a:lnTo>
                  <a:pt x="457453" y="76216"/>
                </a:lnTo>
                <a:lnTo>
                  <a:pt x="455404" y="86092"/>
                </a:lnTo>
                <a:lnTo>
                  <a:pt x="454198" y="87860"/>
                </a:lnTo>
                <a:lnTo>
                  <a:pt x="453859" y="152398"/>
                </a:lnTo>
                <a:lnTo>
                  <a:pt x="606653" y="77007"/>
                </a:lnTo>
                <a:lnTo>
                  <a:pt x="454659" y="0"/>
                </a:lnTo>
                <a:close/>
              </a:path>
              <a:path w="607059" h="152400">
                <a:moveTo>
                  <a:pt x="432130" y="50681"/>
                </a:moveTo>
                <a:lnTo>
                  <a:pt x="422235" y="52625"/>
                </a:lnTo>
                <a:lnTo>
                  <a:pt x="414132" y="58025"/>
                </a:lnTo>
                <a:lnTo>
                  <a:pt x="408646" y="66070"/>
                </a:lnTo>
                <a:lnTo>
                  <a:pt x="406603" y="75947"/>
                </a:lnTo>
                <a:lnTo>
                  <a:pt x="408544" y="85844"/>
                </a:lnTo>
                <a:lnTo>
                  <a:pt x="413942" y="93946"/>
                </a:lnTo>
                <a:lnTo>
                  <a:pt x="421985" y="99432"/>
                </a:lnTo>
                <a:lnTo>
                  <a:pt x="431863" y="101480"/>
                </a:lnTo>
                <a:lnTo>
                  <a:pt x="441814" y="99537"/>
                </a:lnTo>
                <a:lnTo>
                  <a:pt x="449918" y="94137"/>
                </a:lnTo>
                <a:lnTo>
                  <a:pt x="454198" y="87860"/>
                </a:lnTo>
                <a:lnTo>
                  <a:pt x="454321" y="64542"/>
                </a:lnTo>
                <a:lnTo>
                  <a:pt x="450103" y="58216"/>
                </a:lnTo>
                <a:lnTo>
                  <a:pt x="442059" y="52730"/>
                </a:lnTo>
                <a:lnTo>
                  <a:pt x="432130" y="50681"/>
                </a:lnTo>
                <a:close/>
              </a:path>
              <a:path w="607059" h="152400">
                <a:moveTo>
                  <a:pt x="454321" y="64542"/>
                </a:moveTo>
                <a:lnTo>
                  <a:pt x="454198" y="87860"/>
                </a:lnTo>
                <a:lnTo>
                  <a:pt x="455404" y="86092"/>
                </a:lnTo>
                <a:lnTo>
                  <a:pt x="457453" y="76216"/>
                </a:lnTo>
                <a:lnTo>
                  <a:pt x="455505" y="66319"/>
                </a:lnTo>
                <a:lnTo>
                  <a:pt x="454321" y="645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00615" y="8505444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686" y="8374626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894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9023" y="8732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34" y="48525"/>
                </a:moveTo>
                <a:lnTo>
                  <a:pt x="15637" y="50469"/>
                </a:lnTo>
                <a:lnTo>
                  <a:pt x="7534" y="55869"/>
                </a:lnTo>
                <a:lnTo>
                  <a:pt x="2048" y="63914"/>
                </a:lnTo>
                <a:lnTo>
                  <a:pt x="0" y="73790"/>
                </a:lnTo>
                <a:lnTo>
                  <a:pt x="1943" y="83687"/>
                </a:lnTo>
                <a:lnTo>
                  <a:pt x="7344" y="91790"/>
                </a:lnTo>
                <a:lnTo>
                  <a:pt x="15389" y="97276"/>
                </a:lnTo>
                <a:lnTo>
                  <a:pt x="25316" y="99325"/>
                </a:lnTo>
                <a:lnTo>
                  <a:pt x="35213" y="97381"/>
                </a:lnTo>
                <a:lnTo>
                  <a:pt x="43315" y="91981"/>
                </a:lnTo>
                <a:lnTo>
                  <a:pt x="48801" y="83936"/>
                </a:lnTo>
                <a:lnTo>
                  <a:pt x="50850" y="74060"/>
                </a:lnTo>
                <a:lnTo>
                  <a:pt x="48906" y="64163"/>
                </a:lnTo>
                <a:lnTo>
                  <a:pt x="43505" y="56060"/>
                </a:lnTo>
                <a:lnTo>
                  <a:pt x="35461" y="50574"/>
                </a:lnTo>
                <a:lnTo>
                  <a:pt x="25534" y="48525"/>
                </a:lnTo>
                <a:close/>
              </a:path>
              <a:path w="607060" h="152400">
                <a:moveTo>
                  <a:pt x="127184" y="49063"/>
                </a:moveTo>
                <a:lnTo>
                  <a:pt x="117286" y="51007"/>
                </a:lnTo>
                <a:lnTo>
                  <a:pt x="109184" y="56408"/>
                </a:lnTo>
                <a:lnTo>
                  <a:pt x="103698" y="64453"/>
                </a:lnTo>
                <a:lnTo>
                  <a:pt x="101649" y="74329"/>
                </a:lnTo>
                <a:lnTo>
                  <a:pt x="103592" y="84226"/>
                </a:lnTo>
                <a:lnTo>
                  <a:pt x="108993" y="92329"/>
                </a:lnTo>
                <a:lnTo>
                  <a:pt x="117038" y="97815"/>
                </a:lnTo>
                <a:lnTo>
                  <a:pt x="126965" y="99863"/>
                </a:lnTo>
                <a:lnTo>
                  <a:pt x="136862" y="97920"/>
                </a:lnTo>
                <a:lnTo>
                  <a:pt x="144964" y="92519"/>
                </a:lnTo>
                <a:lnTo>
                  <a:pt x="150450" y="84475"/>
                </a:lnTo>
                <a:lnTo>
                  <a:pt x="152499" y="74598"/>
                </a:lnTo>
                <a:lnTo>
                  <a:pt x="150555" y="64701"/>
                </a:lnTo>
                <a:lnTo>
                  <a:pt x="145155" y="56599"/>
                </a:lnTo>
                <a:lnTo>
                  <a:pt x="137110" y="51113"/>
                </a:lnTo>
                <a:lnTo>
                  <a:pt x="127184" y="49063"/>
                </a:lnTo>
                <a:close/>
              </a:path>
              <a:path w="607060" h="152400">
                <a:moveTo>
                  <a:pt x="228833" y="49603"/>
                </a:moveTo>
                <a:lnTo>
                  <a:pt x="218936" y="51546"/>
                </a:lnTo>
                <a:lnTo>
                  <a:pt x="210833" y="56947"/>
                </a:lnTo>
                <a:lnTo>
                  <a:pt x="205347" y="64992"/>
                </a:lnTo>
                <a:lnTo>
                  <a:pt x="203299" y="74867"/>
                </a:lnTo>
                <a:lnTo>
                  <a:pt x="205242" y="84765"/>
                </a:lnTo>
                <a:lnTo>
                  <a:pt x="210642" y="92868"/>
                </a:lnTo>
                <a:lnTo>
                  <a:pt x="218687" y="98354"/>
                </a:lnTo>
                <a:lnTo>
                  <a:pt x="228615" y="100402"/>
                </a:lnTo>
                <a:lnTo>
                  <a:pt x="238512" y="98459"/>
                </a:lnTo>
                <a:lnTo>
                  <a:pt x="246614" y="93058"/>
                </a:lnTo>
                <a:lnTo>
                  <a:pt x="252100" y="85014"/>
                </a:lnTo>
                <a:lnTo>
                  <a:pt x="254148" y="75138"/>
                </a:lnTo>
                <a:lnTo>
                  <a:pt x="252205" y="65240"/>
                </a:lnTo>
                <a:lnTo>
                  <a:pt x="246804" y="57137"/>
                </a:lnTo>
                <a:lnTo>
                  <a:pt x="238760" y="51651"/>
                </a:lnTo>
                <a:lnTo>
                  <a:pt x="228833" y="49603"/>
                </a:lnTo>
                <a:close/>
              </a:path>
              <a:path w="607060" h="152400">
                <a:moveTo>
                  <a:pt x="330481" y="50142"/>
                </a:moveTo>
                <a:lnTo>
                  <a:pt x="320585" y="52085"/>
                </a:lnTo>
                <a:lnTo>
                  <a:pt x="312482" y="57486"/>
                </a:lnTo>
                <a:lnTo>
                  <a:pt x="306996" y="65531"/>
                </a:lnTo>
                <a:lnTo>
                  <a:pt x="304948" y="75407"/>
                </a:lnTo>
                <a:lnTo>
                  <a:pt x="306891" y="85304"/>
                </a:lnTo>
                <a:lnTo>
                  <a:pt x="312292" y="93406"/>
                </a:lnTo>
                <a:lnTo>
                  <a:pt x="320337" y="98892"/>
                </a:lnTo>
                <a:lnTo>
                  <a:pt x="330213" y="100940"/>
                </a:lnTo>
                <a:lnTo>
                  <a:pt x="340161" y="98998"/>
                </a:lnTo>
                <a:lnTo>
                  <a:pt x="348264" y="93597"/>
                </a:lnTo>
                <a:lnTo>
                  <a:pt x="353750" y="85552"/>
                </a:lnTo>
                <a:lnTo>
                  <a:pt x="355798" y="75676"/>
                </a:lnTo>
                <a:lnTo>
                  <a:pt x="353854" y="65779"/>
                </a:lnTo>
                <a:lnTo>
                  <a:pt x="348454" y="57676"/>
                </a:lnTo>
                <a:lnTo>
                  <a:pt x="340409" y="52190"/>
                </a:lnTo>
                <a:lnTo>
                  <a:pt x="330481" y="50142"/>
                </a:lnTo>
                <a:close/>
              </a:path>
              <a:path w="607060" h="152400">
                <a:moveTo>
                  <a:pt x="454670" y="0"/>
                </a:moveTo>
                <a:lnTo>
                  <a:pt x="454328" y="64553"/>
                </a:lnTo>
                <a:lnTo>
                  <a:pt x="455504" y="66317"/>
                </a:lnTo>
                <a:lnTo>
                  <a:pt x="457447" y="76215"/>
                </a:lnTo>
                <a:lnTo>
                  <a:pt x="455399" y="86091"/>
                </a:lnTo>
                <a:lnTo>
                  <a:pt x="454204" y="87843"/>
                </a:lnTo>
                <a:lnTo>
                  <a:pt x="453862" y="152397"/>
                </a:lnTo>
                <a:lnTo>
                  <a:pt x="606663" y="77006"/>
                </a:lnTo>
                <a:lnTo>
                  <a:pt x="454670" y="0"/>
                </a:lnTo>
                <a:close/>
              </a:path>
              <a:path w="607060" h="152400">
                <a:moveTo>
                  <a:pt x="432131" y="50680"/>
                </a:moveTo>
                <a:lnTo>
                  <a:pt x="422234" y="52624"/>
                </a:lnTo>
                <a:lnTo>
                  <a:pt x="414132" y="58025"/>
                </a:lnTo>
                <a:lnTo>
                  <a:pt x="408646" y="66069"/>
                </a:lnTo>
                <a:lnTo>
                  <a:pt x="406598" y="75946"/>
                </a:lnTo>
                <a:lnTo>
                  <a:pt x="408541" y="85842"/>
                </a:lnTo>
                <a:lnTo>
                  <a:pt x="413941" y="93945"/>
                </a:lnTo>
                <a:lnTo>
                  <a:pt x="421986" y="99431"/>
                </a:lnTo>
                <a:lnTo>
                  <a:pt x="431913" y="101480"/>
                </a:lnTo>
                <a:lnTo>
                  <a:pt x="441810" y="99536"/>
                </a:lnTo>
                <a:lnTo>
                  <a:pt x="449913" y="94136"/>
                </a:lnTo>
                <a:lnTo>
                  <a:pt x="454204" y="87843"/>
                </a:lnTo>
                <a:lnTo>
                  <a:pt x="454328" y="64553"/>
                </a:lnTo>
                <a:lnTo>
                  <a:pt x="450103" y="58215"/>
                </a:lnTo>
                <a:lnTo>
                  <a:pt x="442058" y="52729"/>
                </a:lnTo>
                <a:lnTo>
                  <a:pt x="432131" y="50680"/>
                </a:lnTo>
                <a:close/>
              </a:path>
              <a:path w="607060" h="152400">
                <a:moveTo>
                  <a:pt x="454328" y="64553"/>
                </a:moveTo>
                <a:lnTo>
                  <a:pt x="454204" y="87843"/>
                </a:lnTo>
                <a:lnTo>
                  <a:pt x="455399" y="86091"/>
                </a:lnTo>
                <a:lnTo>
                  <a:pt x="457447" y="76215"/>
                </a:lnTo>
                <a:lnTo>
                  <a:pt x="455504" y="66317"/>
                </a:lnTo>
                <a:lnTo>
                  <a:pt x="454328" y="645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0974" y="84993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0290" y="872648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020" y="58016"/>
                </a:moveTo>
                <a:lnTo>
                  <a:pt x="15117" y="60178"/>
                </a:lnTo>
                <a:lnTo>
                  <a:pt x="7136" y="65757"/>
                </a:lnTo>
                <a:lnTo>
                  <a:pt x="1829" y="73921"/>
                </a:lnTo>
                <a:lnTo>
                  <a:pt x="0" y="83840"/>
                </a:lnTo>
                <a:lnTo>
                  <a:pt x="2162" y="93692"/>
                </a:lnTo>
                <a:lnTo>
                  <a:pt x="7740" y="101673"/>
                </a:lnTo>
                <a:lnTo>
                  <a:pt x="15905" y="106980"/>
                </a:lnTo>
                <a:lnTo>
                  <a:pt x="25824" y="108809"/>
                </a:lnTo>
                <a:lnTo>
                  <a:pt x="35727" y="106646"/>
                </a:lnTo>
                <a:lnTo>
                  <a:pt x="43708" y="101067"/>
                </a:lnTo>
                <a:lnTo>
                  <a:pt x="49015" y="92903"/>
                </a:lnTo>
                <a:lnTo>
                  <a:pt x="50844" y="82984"/>
                </a:lnTo>
                <a:lnTo>
                  <a:pt x="48682" y="73132"/>
                </a:lnTo>
                <a:lnTo>
                  <a:pt x="43103" y="65151"/>
                </a:lnTo>
                <a:lnTo>
                  <a:pt x="34939" y="59845"/>
                </a:lnTo>
                <a:lnTo>
                  <a:pt x="25020" y="58016"/>
                </a:lnTo>
                <a:close/>
              </a:path>
              <a:path w="607059" h="152400">
                <a:moveTo>
                  <a:pt x="126605" y="56305"/>
                </a:moveTo>
                <a:lnTo>
                  <a:pt x="116753" y="58467"/>
                </a:lnTo>
                <a:lnTo>
                  <a:pt x="108772" y="64045"/>
                </a:lnTo>
                <a:lnTo>
                  <a:pt x="103466" y="72210"/>
                </a:lnTo>
                <a:lnTo>
                  <a:pt x="101636" y="82129"/>
                </a:lnTo>
                <a:lnTo>
                  <a:pt x="103799" y="91981"/>
                </a:lnTo>
                <a:lnTo>
                  <a:pt x="109377" y="99962"/>
                </a:lnTo>
                <a:lnTo>
                  <a:pt x="117542" y="105268"/>
                </a:lnTo>
                <a:lnTo>
                  <a:pt x="127461" y="107097"/>
                </a:lnTo>
                <a:lnTo>
                  <a:pt x="137363" y="104934"/>
                </a:lnTo>
                <a:lnTo>
                  <a:pt x="145344" y="99355"/>
                </a:lnTo>
                <a:lnTo>
                  <a:pt x="150650" y="91191"/>
                </a:lnTo>
                <a:lnTo>
                  <a:pt x="152480" y="81272"/>
                </a:lnTo>
                <a:lnTo>
                  <a:pt x="150317" y="71420"/>
                </a:lnTo>
                <a:lnTo>
                  <a:pt x="144739" y="63439"/>
                </a:lnTo>
                <a:lnTo>
                  <a:pt x="136575" y="58133"/>
                </a:lnTo>
                <a:lnTo>
                  <a:pt x="126605" y="56305"/>
                </a:lnTo>
                <a:close/>
              </a:path>
              <a:path w="607059" h="152400">
                <a:moveTo>
                  <a:pt x="228241" y="54593"/>
                </a:moveTo>
                <a:lnTo>
                  <a:pt x="218390" y="56755"/>
                </a:lnTo>
                <a:lnTo>
                  <a:pt x="210409" y="62333"/>
                </a:lnTo>
                <a:lnTo>
                  <a:pt x="205102" y="70498"/>
                </a:lnTo>
                <a:lnTo>
                  <a:pt x="203273" y="80417"/>
                </a:lnTo>
                <a:lnTo>
                  <a:pt x="205435" y="90269"/>
                </a:lnTo>
                <a:lnTo>
                  <a:pt x="211014" y="98250"/>
                </a:lnTo>
                <a:lnTo>
                  <a:pt x="219178" y="103556"/>
                </a:lnTo>
                <a:lnTo>
                  <a:pt x="229097" y="105385"/>
                </a:lnTo>
                <a:lnTo>
                  <a:pt x="239000" y="103222"/>
                </a:lnTo>
                <a:lnTo>
                  <a:pt x="246981" y="97644"/>
                </a:lnTo>
                <a:lnTo>
                  <a:pt x="252287" y="89479"/>
                </a:lnTo>
                <a:lnTo>
                  <a:pt x="254116" y="79560"/>
                </a:lnTo>
                <a:lnTo>
                  <a:pt x="251954" y="69708"/>
                </a:lnTo>
                <a:lnTo>
                  <a:pt x="246375" y="61728"/>
                </a:lnTo>
                <a:lnTo>
                  <a:pt x="238211" y="56421"/>
                </a:lnTo>
                <a:lnTo>
                  <a:pt x="228241" y="54593"/>
                </a:lnTo>
                <a:close/>
              </a:path>
              <a:path w="607059" h="152400">
                <a:moveTo>
                  <a:pt x="329878" y="52881"/>
                </a:moveTo>
                <a:lnTo>
                  <a:pt x="320026" y="55043"/>
                </a:lnTo>
                <a:lnTo>
                  <a:pt x="312045" y="60622"/>
                </a:lnTo>
                <a:lnTo>
                  <a:pt x="306738" y="68786"/>
                </a:lnTo>
                <a:lnTo>
                  <a:pt x="304909" y="78705"/>
                </a:lnTo>
                <a:lnTo>
                  <a:pt x="307071" y="88557"/>
                </a:lnTo>
                <a:lnTo>
                  <a:pt x="312650" y="96538"/>
                </a:lnTo>
                <a:lnTo>
                  <a:pt x="320814" y="101844"/>
                </a:lnTo>
                <a:lnTo>
                  <a:pt x="330733" y="103673"/>
                </a:lnTo>
                <a:lnTo>
                  <a:pt x="340636" y="101510"/>
                </a:lnTo>
                <a:lnTo>
                  <a:pt x="348617" y="95932"/>
                </a:lnTo>
                <a:lnTo>
                  <a:pt x="353924" y="87767"/>
                </a:lnTo>
                <a:lnTo>
                  <a:pt x="355753" y="77848"/>
                </a:lnTo>
                <a:lnTo>
                  <a:pt x="353591" y="67996"/>
                </a:lnTo>
                <a:lnTo>
                  <a:pt x="348012" y="60016"/>
                </a:lnTo>
                <a:lnTo>
                  <a:pt x="339848" y="54709"/>
                </a:lnTo>
                <a:lnTo>
                  <a:pt x="329878" y="52881"/>
                </a:lnTo>
                <a:close/>
              </a:path>
              <a:path w="607059" h="152400">
                <a:moveTo>
                  <a:pt x="453000" y="0"/>
                </a:moveTo>
                <a:lnTo>
                  <a:pt x="454089" y="64657"/>
                </a:lnTo>
                <a:lnTo>
                  <a:pt x="455226" y="66285"/>
                </a:lnTo>
                <a:lnTo>
                  <a:pt x="457389" y="76137"/>
                </a:lnTo>
                <a:lnTo>
                  <a:pt x="455559" y="86056"/>
                </a:lnTo>
                <a:lnTo>
                  <a:pt x="454477" y="87721"/>
                </a:lnTo>
                <a:lnTo>
                  <a:pt x="455566" y="152378"/>
                </a:lnTo>
                <a:lnTo>
                  <a:pt x="606662" y="73623"/>
                </a:lnTo>
                <a:lnTo>
                  <a:pt x="453000" y="0"/>
                </a:lnTo>
                <a:close/>
              </a:path>
              <a:path w="607059" h="152400">
                <a:moveTo>
                  <a:pt x="431514" y="51169"/>
                </a:moveTo>
                <a:lnTo>
                  <a:pt x="421662" y="53331"/>
                </a:lnTo>
                <a:lnTo>
                  <a:pt x="413681" y="58910"/>
                </a:lnTo>
                <a:lnTo>
                  <a:pt x="408375" y="67074"/>
                </a:lnTo>
                <a:lnTo>
                  <a:pt x="406546" y="76993"/>
                </a:lnTo>
                <a:lnTo>
                  <a:pt x="408708" y="86845"/>
                </a:lnTo>
                <a:lnTo>
                  <a:pt x="414287" y="94826"/>
                </a:lnTo>
                <a:lnTo>
                  <a:pt x="422451" y="100132"/>
                </a:lnTo>
                <a:lnTo>
                  <a:pt x="432370" y="101961"/>
                </a:lnTo>
                <a:lnTo>
                  <a:pt x="442272" y="99799"/>
                </a:lnTo>
                <a:lnTo>
                  <a:pt x="450253" y="94220"/>
                </a:lnTo>
                <a:lnTo>
                  <a:pt x="454477" y="87721"/>
                </a:lnTo>
                <a:lnTo>
                  <a:pt x="454089" y="64657"/>
                </a:lnTo>
                <a:lnTo>
                  <a:pt x="449648" y="58304"/>
                </a:lnTo>
                <a:lnTo>
                  <a:pt x="441484" y="52997"/>
                </a:lnTo>
                <a:lnTo>
                  <a:pt x="431514" y="51169"/>
                </a:lnTo>
                <a:close/>
              </a:path>
              <a:path w="607059" h="152400">
                <a:moveTo>
                  <a:pt x="454089" y="64657"/>
                </a:moveTo>
                <a:lnTo>
                  <a:pt x="454477" y="87721"/>
                </a:lnTo>
                <a:lnTo>
                  <a:pt x="455559" y="86056"/>
                </a:lnTo>
                <a:lnTo>
                  <a:pt x="457389" y="76137"/>
                </a:lnTo>
                <a:lnTo>
                  <a:pt x="455226" y="66285"/>
                </a:lnTo>
                <a:lnTo>
                  <a:pt x="454089" y="6465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64251" y="8493252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0776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89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BiPredicate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354119" y="7113633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49" y="52505"/>
                </a:moveTo>
                <a:lnTo>
                  <a:pt x="15419" y="54541"/>
                </a:lnTo>
                <a:lnTo>
                  <a:pt x="7367" y="60016"/>
                </a:lnTo>
                <a:lnTo>
                  <a:pt x="1956" y="68111"/>
                </a:lnTo>
                <a:lnTo>
                  <a:pt x="0" y="78005"/>
                </a:lnTo>
                <a:lnTo>
                  <a:pt x="2035" y="87885"/>
                </a:lnTo>
                <a:lnTo>
                  <a:pt x="7510" y="95937"/>
                </a:lnTo>
                <a:lnTo>
                  <a:pt x="15605" y="101348"/>
                </a:lnTo>
                <a:lnTo>
                  <a:pt x="25500" y="103305"/>
                </a:lnTo>
                <a:lnTo>
                  <a:pt x="35430" y="101269"/>
                </a:lnTo>
                <a:lnTo>
                  <a:pt x="43481" y="95794"/>
                </a:lnTo>
                <a:lnTo>
                  <a:pt x="48892" y="87698"/>
                </a:lnTo>
                <a:lnTo>
                  <a:pt x="50849" y="77804"/>
                </a:lnTo>
                <a:lnTo>
                  <a:pt x="48814" y="67925"/>
                </a:lnTo>
                <a:lnTo>
                  <a:pt x="43338" y="59873"/>
                </a:lnTo>
                <a:lnTo>
                  <a:pt x="35243" y="54462"/>
                </a:lnTo>
                <a:lnTo>
                  <a:pt x="25349" y="52505"/>
                </a:lnTo>
                <a:close/>
              </a:path>
              <a:path w="607059" h="152400">
                <a:moveTo>
                  <a:pt x="126947" y="52101"/>
                </a:moveTo>
                <a:lnTo>
                  <a:pt x="117069" y="54137"/>
                </a:lnTo>
                <a:lnTo>
                  <a:pt x="109017" y="59612"/>
                </a:lnTo>
                <a:lnTo>
                  <a:pt x="103606" y="67707"/>
                </a:lnTo>
                <a:lnTo>
                  <a:pt x="101649" y="77602"/>
                </a:lnTo>
                <a:lnTo>
                  <a:pt x="103684" y="87481"/>
                </a:lnTo>
                <a:lnTo>
                  <a:pt x="109160" y="95532"/>
                </a:lnTo>
                <a:lnTo>
                  <a:pt x="117255" y="100943"/>
                </a:lnTo>
                <a:lnTo>
                  <a:pt x="127149" y="102900"/>
                </a:lnTo>
                <a:lnTo>
                  <a:pt x="137079" y="100865"/>
                </a:lnTo>
                <a:lnTo>
                  <a:pt x="145132" y="95389"/>
                </a:lnTo>
                <a:lnTo>
                  <a:pt x="150543" y="87294"/>
                </a:lnTo>
                <a:lnTo>
                  <a:pt x="152500" y="77400"/>
                </a:lnTo>
                <a:lnTo>
                  <a:pt x="150464" y="67520"/>
                </a:lnTo>
                <a:lnTo>
                  <a:pt x="144989" y="59468"/>
                </a:lnTo>
                <a:lnTo>
                  <a:pt x="136893" y="54057"/>
                </a:lnTo>
                <a:lnTo>
                  <a:pt x="126947" y="52101"/>
                </a:lnTo>
                <a:close/>
              </a:path>
              <a:path w="607059" h="152400">
                <a:moveTo>
                  <a:pt x="228649" y="51696"/>
                </a:moveTo>
                <a:lnTo>
                  <a:pt x="218719" y="53732"/>
                </a:lnTo>
                <a:lnTo>
                  <a:pt x="210667" y="59207"/>
                </a:lnTo>
                <a:lnTo>
                  <a:pt x="205255" y="67303"/>
                </a:lnTo>
                <a:lnTo>
                  <a:pt x="203299" y="77198"/>
                </a:lnTo>
                <a:lnTo>
                  <a:pt x="205334" y="87076"/>
                </a:lnTo>
                <a:lnTo>
                  <a:pt x="210810" y="95128"/>
                </a:lnTo>
                <a:lnTo>
                  <a:pt x="218905" y="100539"/>
                </a:lnTo>
                <a:lnTo>
                  <a:pt x="228800" y="102496"/>
                </a:lnTo>
                <a:lnTo>
                  <a:pt x="238729" y="100461"/>
                </a:lnTo>
                <a:lnTo>
                  <a:pt x="246781" y="94985"/>
                </a:lnTo>
                <a:lnTo>
                  <a:pt x="252193" y="86890"/>
                </a:lnTo>
                <a:lnTo>
                  <a:pt x="254149" y="76995"/>
                </a:lnTo>
                <a:lnTo>
                  <a:pt x="252114" y="67116"/>
                </a:lnTo>
                <a:lnTo>
                  <a:pt x="246638" y="59064"/>
                </a:lnTo>
                <a:lnTo>
                  <a:pt x="238543" y="53653"/>
                </a:lnTo>
                <a:lnTo>
                  <a:pt x="228649" y="51696"/>
                </a:lnTo>
                <a:close/>
              </a:path>
              <a:path w="607059" h="152400">
                <a:moveTo>
                  <a:pt x="330299" y="51292"/>
                </a:moveTo>
                <a:lnTo>
                  <a:pt x="320369" y="53328"/>
                </a:lnTo>
                <a:lnTo>
                  <a:pt x="312317" y="58803"/>
                </a:lnTo>
                <a:lnTo>
                  <a:pt x="306906" y="66898"/>
                </a:lnTo>
                <a:lnTo>
                  <a:pt x="304949" y="76793"/>
                </a:lnTo>
                <a:lnTo>
                  <a:pt x="306985" y="86672"/>
                </a:lnTo>
                <a:lnTo>
                  <a:pt x="312460" y="94724"/>
                </a:lnTo>
                <a:lnTo>
                  <a:pt x="320555" y="100135"/>
                </a:lnTo>
                <a:lnTo>
                  <a:pt x="330450" y="102092"/>
                </a:lnTo>
                <a:lnTo>
                  <a:pt x="340379" y="100056"/>
                </a:lnTo>
                <a:lnTo>
                  <a:pt x="348431" y="94581"/>
                </a:lnTo>
                <a:lnTo>
                  <a:pt x="353842" y="86485"/>
                </a:lnTo>
                <a:lnTo>
                  <a:pt x="355799" y="76591"/>
                </a:lnTo>
                <a:lnTo>
                  <a:pt x="353764" y="66712"/>
                </a:lnTo>
                <a:lnTo>
                  <a:pt x="348288" y="58660"/>
                </a:lnTo>
                <a:lnTo>
                  <a:pt x="340193" y="53249"/>
                </a:lnTo>
                <a:lnTo>
                  <a:pt x="330299" y="51292"/>
                </a:lnTo>
                <a:close/>
              </a:path>
              <a:path w="607059" h="152400">
                <a:moveTo>
                  <a:pt x="453956" y="0"/>
                </a:moveTo>
                <a:lnTo>
                  <a:pt x="454212" y="64540"/>
                </a:lnTo>
                <a:lnTo>
                  <a:pt x="455414" y="66308"/>
                </a:lnTo>
                <a:lnTo>
                  <a:pt x="457327" y="75592"/>
                </a:lnTo>
                <a:lnTo>
                  <a:pt x="457410" y="76389"/>
                </a:lnTo>
                <a:lnTo>
                  <a:pt x="455493" y="86081"/>
                </a:lnTo>
                <a:lnTo>
                  <a:pt x="454305" y="87858"/>
                </a:lnTo>
                <a:lnTo>
                  <a:pt x="454562" y="152398"/>
                </a:lnTo>
                <a:lnTo>
                  <a:pt x="606658" y="75592"/>
                </a:lnTo>
                <a:lnTo>
                  <a:pt x="453956" y="0"/>
                </a:lnTo>
                <a:close/>
              </a:path>
              <a:path w="607059" h="152400">
                <a:moveTo>
                  <a:pt x="431948" y="50887"/>
                </a:moveTo>
                <a:lnTo>
                  <a:pt x="422019" y="52923"/>
                </a:lnTo>
                <a:lnTo>
                  <a:pt x="413967" y="58398"/>
                </a:lnTo>
                <a:lnTo>
                  <a:pt x="408556" y="66494"/>
                </a:lnTo>
                <a:lnTo>
                  <a:pt x="406599" y="76389"/>
                </a:lnTo>
                <a:lnTo>
                  <a:pt x="408634" y="86267"/>
                </a:lnTo>
                <a:lnTo>
                  <a:pt x="414110" y="94319"/>
                </a:lnTo>
                <a:lnTo>
                  <a:pt x="422205" y="99730"/>
                </a:lnTo>
                <a:lnTo>
                  <a:pt x="432099" y="101687"/>
                </a:lnTo>
                <a:lnTo>
                  <a:pt x="442029" y="99652"/>
                </a:lnTo>
                <a:lnTo>
                  <a:pt x="450081" y="94176"/>
                </a:lnTo>
                <a:lnTo>
                  <a:pt x="454305" y="87858"/>
                </a:lnTo>
                <a:lnTo>
                  <a:pt x="454212" y="64540"/>
                </a:lnTo>
                <a:lnTo>
                  <a:pt x="449939" y="58255"/>
                </a:lnTo>
                <a:lnTo>
                  <a:pt x="441843" y="52844"/>
                </a:lnTo>
                <a:lnTo>
                  <a:pt x="431948" y="50887"/>
                </a:lnTo>
                <a:close/>
              </a:path>
              <a:path w="607059" h="152400">
                <a:moveTo>
                  <a:pt x="454212" y="64540"/>
                </a:moveTo>
                <a:lnTo>
                  <a:pt x="454305" y="87858"/>
                </a:lnTo>
                <a:lnTo>
                  <a:pt x="455493" y="86081"/>
                </a:lnTo>
                <a:lnTo>
                  <a:pt x="457410" y="76389"/>
                </a:lnTo>
                <a:lnTo>
                  <a:pt x="457327" y="75592"/>
                </a:lnTo>
                <a:lnTo>
                  <a:pt x="455414" y="66308"/>
                </a:lnTo>
                <a:lnTo>
                  <a:pt x="454212" y="6454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565533" y="688390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5" dirty="0">
                <a:solidFill>
                  <a:srgbClr val="A62E5C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615373" y="711588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65" y="47937"/>
                </a:moveTo>
                <a:lnTo>
                  <a:pt x="15668" y="49867"/>
                </a:lnTo>
                <a:lnTo>
                  <a:pt x="7558" y="55256"/>
                </a:lnTo>
                <a:lnTo>
                  <a:pt x="2060" y="63293"/>
                </a:lnTo>
                <a:lnTo>
                  <a:pt x="0" y="73167"/>
                </a:lnTo>
                <a:lnTo>
                  <a:pt x="1931" y="83066"/>
                </a:lnTo>
                <a:lnTo>
                  <a:pt x="7321" y="91176"/>
                </a:lnTo>
                <a:lnTo>
                  <a:pt x="15359" y="96673"/>
                </a:lnTo>
                <a:lnTo>
                  <a:pt x="25285" y="98736"/>
                </a:lnTo>
                <a:lnTo>
                  <a:pt x="35182" y="96806"/>
                </a:lnTo>
                <a:lnTo>
                  <a:pt x="43292" y="91416"/>
                </a:lnTo>
                <a:lnTo>
                  <a:pt x="48790" y="83379"/>
                </a:lnTo>
                <a:lnTo>
                  <a:pt x="50850" y="73506"/>
                </a:lnTo>
                <a:lnTo>
                  <a:pt x="48918" y="63606"/>
                </a:lnTo>
                <a:lnTo>
                  <a:pt x="43529" y="55496"/>
                </a:lnTo>
                <a:lnTo>
                  <a:pt x="35491" y="49999"/>
                </a:lnTo>
                <a:lnTo>
                  <a:pt x="25565" y="47937"/>
                </a:lnTo>
                <a:close/>
              </a:path>
              <a:path w="607059" h="152400">
                <a:moveTo>
                  <a:pt x="127215" y="48615"/>
                </a:moveTo>
                <a:lnTo>
                  <a:pt x="117318" y="50545"/>
                </a:lnTo>
                <a:lnTo>
                  <a:pt x="109208" y="55934"/>
                </a:lnTo>
                <a:lnTo>
                  <a:pt x="103711" y="63971"/>
                </a:lnTo>
                <a:lnTo>
                  <a:pt x="101650" y="73845"/>
                </a:lnTo>
                <a:lnTo>
                  <a:pt x="103582" y="83745"/>
                </a:lnTo>
                <a:lnTo>
                  <a:pt x="108972" y="91854"/>
                </a:lnTo>
                <a:lnTo>
                  <a:pt x="117009" y="97352"/>
                </a:lnTo>
                <a:lnTo>
                  <a:pt x="126936" y="99414"/>
                </a:lnTo>
                <a:lnTo>
                  <a:pt x="136831" y="97484"/>
                </a:lnTo>
                <a:lnTo>
                  <a:pt x="144938" y="92094"/>
                </a:lnTo>
                <a:lnTo>
                  <a:pt x="150435" y="84057"/>
                </a:lnTo>
                <a:lnTo>
                  <a:pt x="152501" y="74184"/>
                </a:lnTo>
                <a:lnTo>
                  <a:pt x="150569" y="64284"/>
                </a:lnTo>
                <a:lnTo>
                  <a:pt x="145180" y="56175"/>
                </a:lnTo>
                <a:lnTo>
                  <a:pt x="137142" y="50677"/>
                </a:lnTo>
                <a:lnTo>
                  <a:pt x="127215" y="48615"/>
                </a:lnTo>
                <a:close/>
              </a:path>
              <a:path w="607059" h="152400">
                <a:moveTo>
                  <a:pt x="228866" y="49293"/>
                </a:moveTo>
                <a:lnTo>
                  <a:pt x="218964" y="51223"/>
                </a:lnTo>
                <a:lnTo>
                  <a:pt x="210854" y="56612"/>
                </a:lnTo>
                <a:lnTo>
                  <a:pt x="205360" y="64649"/>
                </a:lnTo>
                <a:lnTo>
                  <a:pt x="203301" y="74523"/>
                </a:lnTo>
                <a:lnTo>
                  <a:pt x="205228" y="84423"/>
                </a:lnTo>
                <a:lnTo>
                  <a:pt x="210616" y="92532"/>
                </a:lnTo>
                <a:lnTo>
                  <a:pt x="218653" y="98030"/>
                </a:lnTo>
                <a:lnTo>
                  <a:pt x="228574" y="100092"/>
                </a:lnTo>
                <a:lnTo>
                  <a:pt x="238477" y="98162"/>
                </a:lnTo>
                <a:lnTo>
                  <a:pt x="246587" y="92773"/>
                </a:lnTo>
                <a:lnTo>
                  <a:pt x="252086" y="84735"/>
                </a:lnTo>
                <a:lnTo>
                  <a:pt x="254152" y="74862"/>
                </a:lnTo>
                <a:lnTo>
                  <a:pt x="252220" y="64962"/>
                </a:lnTo>
                <a:lnTo>
                  <a:pt x="246830" y="56852"/>
                </a:lnTo>
                <a:lnTo>
                  <a:pt x="238793" y="51355"/>
                </a:lnTo>
                <a:lnTo>
                  <a:pt x="228866" y="49293"/>
                </a:lnTo>
                <a:close/>
              </a:path>
              <a:path w="607059" h="152400">
                <a:moveTo>
                  <a:pt x="330517" y="49971"/>
                </a:moveTo>
                <a:lnTo>
                  <a:pt x="320615" y="51901"/>
                </a:lnTo>
                <a:lnTo>
                  <a:pt x="312505" y="57290"/>
                </a:lnTo>
                <a:lnTo>
                  <a:pt x="307010" y="65328"/>
                </a:lnTo>
                <a:lnTo>
                  <a:pt x="304952" y="75201"/>
                </a:lnTo>
                <a:lnTo>
                  <a:pt x="306878" y="85101"/>
                </a:lnTo>
                <a:lnTo>
                  <a:pt x="312267" y="93211"/>
                </a:lnTo>
                <a:lnTo>
                  <a:pt x="320304" y="98708"/>
                </a:lnTo>
                <a:lnTo>
                  <a:pt x="330225" y="100770"/>
                </a:lnTo>
                <a:lnTo>
                  <a:pt x="340127" y="98840"/>
                </a:lnTo>
                <a:lnTo>
                  <a:pt x="348237" y="93451"/>
                </a:lnTo>
                <a:lnTo>
                  <a:pt x="353731" y="85413"/>
                </a:lnTo>
                <a:lnTo>
                  <a:pt x="355790" y="75540"/>
                </a:lnTo>
                <a:lnTo>
                  <a:pt x="353864" y="65640"/>
                </a:lnTo>
                <a:lnTo>
                  <a:pt x="348475" y="57531"/>
                </a:lnTo>
                <a:lnTo>
                  <a:pt x="340438" y="52034"/>
                </a:lnTo>
                <a:lnTo>
                  <a:pt x="330517" y="49971"/>
                </a:lnTo>
                <a:close/>
              </a:path>
              <a:path w="607059" h="152400">
                <a:moveTo>
                  <a:pt x="454774" y="0"/>
                </a:moveTo>
                <a:lnTo>
                  <a:pt x="454343" y="64556"/>
                </a:lnTo>
                <a:lnTo>
                  <a:pt x="455514" y="66318"/>
                </a:lnTo>
                <a:lnTo>
                  <a:pt x="457441" y="76219"/>
                </a:lnTo>
                <a:lnTo>
                  <a:pt x="455382" y="86092"/>
                </a:lnTo>
                <a:lnTo>
                  <a:pt x="454188" y="87838"/>
                </a:lnTo>
                <a:lnTo>
                  <a:pt x="453758" y="152396"/>
                </a:lnTo>
                <a:lnTo>
                  <a:pt x="606653" y="77214"/>
                </a:lnTo>
                <a:lnTo>
                  <a:pt x="454774" y="0"/>
                </a:lnTo>
                <a:close/>
              </a:path>
              <a:path w="607059" h="152400">
                <a:moveTo>
                  <a:pt x="432168" y="50650"/>
                </a:moveTo>
                <a:lnTo>
                  <a:pt x="422265" y="52579"/>
                </a:lnTo>
                <a:lnTo>
                  <a:pt x="414154" y="57969"/>
                </a:lnTo>
                <a:lnTo>
                  <a:pt x="408656" y="66006"/>
                </a:lnTo>
                <a:lnTo>
                  <a:pt x="406590" y="75879"/>
                </a:lnTo>
                <a:lnTo>
                  <a:pt x="408522" y="85779"/>
                </a:lnTo>
                <a:lnTo>
                  <a:pt x="413912" y="93889"/>
                </a:lnTo>
                <a:lnTo>
                  <a:pt x="421949" y="99386"/>
                </a:lnTo>
                <a:lnTo>
                  <a:pt x="431876" y="101448"/>
                </a:lnTo>
                <a:lnTo>
                  <a:pt x="441778" y="99518"/>
                </a:lnTo>
                <a:lnTo>
                  <a:pt x="449887" y="94129"/>
                </a:lnTo>
                <a:lnTo>
                  <a:pt x="454188" y="87838"/>
                </a:lnTo>
                <a:lnTo>
                  <a:pt x="454343" y="64556"/>
                </a:lnTo>
                <a:lnTo>
                  <a:pt x="450126" y="58209"/>
                </a:lnTo>
                <a:lnTo>
                  <a:pt x="442089" y="52712"/>
                </a:lnTo>
                <a:lnTo>
                  <a:pt x="432168" y="50650"/>
                </a:lnTo>
                <a:close/>
              </a:path>
              <a:path w="607059" h="152400">
                <a:moveTo>
                  <a:pt x="454343" y="64556"/>
                </a:moveTo>
                <a:lnTo>
                  <a:pt x="454188" y="87838"/>
                </a:lnTo>
                <a:lnTo>
                  <a:pt x="455382" y="86092"/>
                </a:lnTo>
                <a:lnTo>
                  <a:pt x="457441" y="76219"/>
                </a:lnTo>
                <a:lnTo>
                  <a:pt x="455514" y="66318"/>
                </a:lnTo>
                <a:lnTo>
                  <a:pt x="454343" y="645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09326" y="6886956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A62E5C"/>
                </a:solidFill>
                <a:latin typeface="Arial"/>
                <a:cs typeface="Arial"/>
              </a:rPr>
              <a:t>b</a:t>
            </a:r>
            <a:r>
              <a:rPr sz="3200" b="1" spc="-5" dirty="0">
                <a:solidFill>
                  <a:srgbClr val="A62E5C"/>
                </a:solidFill>
                <a:latin typeface="Arial"/>
                <a:cs typeface="Arial"/>
              </a:rPr>
              <a:t>o</a:t>
            </a: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o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l</a:t>
            </a:r>
            <a:r>
              <a:rPr sz="3200" b="1" spc="105" dirty="0">
                <a:solidFill>
                  <a:srgbClr val="A62E5C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A62E5C"/>
                </a:solidFill>
                <a:latin typeface="Arial"/>
                <a:cs typeface="Arial"/>
              </a:rPr>
              <a:t>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042" y="6753957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09382" y="7112302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520" y="48756"/>
                </a:moveTo>
                <a:lnTo>
                  <a:pt x="15624" y="50705"/>
                </a:lnTo>
                <a:lnTo>
                  <a:pt x="7524" y="56110"/>
                </a:lnTo>
                <a:lnTo>
                  <a:pt x="2042" y="64158"/>
                </a:lnTo>
                <a:lnTo>
                  <a:pt x="0" y="74035"/>
                </a:lnTo>
                <a:lnTo>
                  <a:pt x="1948" y="83932"/>
                </a:lnTo>
                <a:lnTo>
                  <a:pt x="7353" y="92031"/>
                </a:lnTo>
                <a:lnTo>
                  <a:pt x="15401" y="97513"/>
                </a:lnTo>
                <a:lnTo>
                  <a:pt x="25328" y="99556"/>
                </a:lnTo>
                <a:lnTo>
                  <a:pt x="35225" y="97607"/>
                </a:lnTo>
                <a:lnTo>
                  <a:pt x="43325" y="92202"/>
                </a:lnTo>
                <a:lnTo>
                  <a:pt x="48806" y="84155"/>
                </a:lnTo>
                <a:lnTo>
                  <a:pt x="50849" y="74278"/>
                </a:lnTo>
                <a:lnTo>
                  <a:pt x="48900" y="64381"/>
                </a:lnTo>
                <a:lnTo>
                  <a:pt x="43495" y="56282"/>
                </a:lnTo>
                <a:lnTo>
                  <a:pt x="35448" y="50800"/>
                </a:lnTo>
                <a:lnTo>
                  <a:pt x="25520" y="48756"/>
                </a:lnTo>
                <a:close/>
              </a:path>
              <a:path w="607060" h="152400">
                <a:moveTo>
                  <a:pt x="127170" y="49241"/>
                </a:moveTo>
                <a:lnTo>
                  <a:pt x="117273" y="51190"/>
                </a:lnTo>
                <a:lnTo>
                  <a:pt x="109174" y="56595"/>
                </a:lnTo>
                <a:lnTo>
                  <a:pt x="103692" y="64642"/>
                </a:lnTo>
                <a:lnTo>
                  <a:pt x="101649" y="74519"/>
                </a:lnTo>
                <a:lnTo>
                  <a:pt x="103598" y="84416"/>
                </a:lnTo>
                <a:lnTo>
                  <a:pt x="109003" y="92515"/>
                </a:lnTo>
                <a:lnTo>
                  <a:pt x="117050" y="97997"/>
                </a:lnTo>
                <a:lnTo>
                  <a:pt x="126978" y="100040"/>
                </a:lnTo>
                <a:lnTo>
                  <a:pt x="136874" y="98091"/>
                </a:lnTo>
                <a:lnTo>
                  <a:pt x="144974" y="92686"/>
                </a:lnTo>
                <a:lnTo>
                  <a:pt x="150456" y="84639"/>
                </a:lnTo>
                <a:lnTo>
                  <a:pt x="152499" y="74762"/>
                </a:lnTo>
                <a:lnTo>
                  <a:pt x="150550" y="64865"/>
                </a:lnTo>
                <a:lnTo>
                  <a:pt x="145145" y="56766"/>
                </a:lnTo>
                <a:lnTo>
                  <a:pt x="137097" y="51284"/>
                </a:lnTo>
                <a:lnTo>
                  <a:pt x="127170" y="49241"/>
                </a:lnTo>
                <a:close/>
              </a:path>
              <a:path w="607060" h="152400">
                <a:moveTo>
                  <a:pt x="228819" y="49725"/>
                </a:moveTo>
                <a:lnTo>
                  <a:pt x="218923" y="51674"/>
                </a:lnTo>
                <a:lnTo>
                  <a:pt x="210823" y="57079"/>
                </a:lnTo>
                <a:lnTo>
                  <a:pt x="205342" y="65126"/>
                </a:lnTo>
                <a:lnTo>
                  <a:pt x="203299" y="75003"/>
                </a:lnTo>
                <a:lnTo>
                  <a:pt x="205247" y="84900"/>
                </a:lnTo>
                <a:lnTo>
                  <a:pt x="210652" y="92999"/>
                </a:lnTo>
                <a:lnTo>
                  <a:pt x="218700" y="98481"/>
                </a:lnTo>
                <a:lnTo>
                  <a:pt x="228629" y="100524"/>
                </a:lnTo>
                <a:lnTo>
                  <a:pt x="238525" y="98575"/>
                </a:lnTo>
                <a:lnTo>
                  <a:pt x="246624" y="93170"/>
                </a:lnTo>
                <a:lnTo>
                  <a:pt x="252106" y="85123"/>
                </a:lnTo>
                <a:lnTo>
                  <a:pt x="254149" y="75246"/>
                </a:lnTo>
                <a:lnTo>
                  <a:pt x="252200" y="65349"/>
                </a:lnTo>
                <a:lnTo>
                  <a:pt x="246795" y="57250"/>
                </a:lnTo>
                <a:lnTo>
                  <a:pt x="238747" y="51768"/>
                </a:lnTo>
                <a:lnTo>
                  <a:pt x="228819" y="49725"/>
                </a:lnTo>
                <a:close/>
              </a:path>
              <a:path w="607060" h="152400">
                <a:moveTo>
                  <a:pt x="330469" y="50209"/>
                </a:moveTo>
                <a:lnTo>
                  <a:pt x="320573" y="52158"/>
                </a:lnTo>
                <a:lnTo>
                  <a:pt x="312473" y="57563"/>
                </a:lnTo>
                <a:lnTo>
                  <a:pt x="306992" y="65610"/>
                </a:lnTo>
                <a:lnTo>
                  <a:pt x="304948" y="75487"/>
                </a:lnTo>
                <a:lnTo>
                  <a:pt x="306897" y="85384"/>
                </a:lnTo>
                <a:lnTo>
                  <a:pt x="312302" y="93483"/>
                </a:lnTo>
                <a:lnTo>
                  <a:pt x="320350" y="98965"/>
                </a:lnTo>
                <a:lnTo>
                  <a:pt x="330227" y="101008"/>
                </a:lnTo>
                <a:lnTo>
                  <a:pt x="340174" y="99060"/>
                </a:lnTo>
                <a:lnTo>
                  <a:pt x="348274" y="93655"/>
                </a:lnTo>
                <a:lnTo>
                  <a:pt x="353755" y="85607"/>
                </a:lnTo>
                <a:lnTo>
                  <a:pt x="355799" y="75730"/>
                </a:lnTo>
                <a:lnTo>
                  <a:pt x="353850" y="65833"/>
                </a:lnTo>
                <a:lnTo>
                  <a:pt x="348445" y="57734"/>
                </a:lnTo>
                <a:lnTo>
                  <a:pt x="340397" y="52252"/>
                </a:lnTo>
                <a:lnTo>
                  <a:pt x="330469" y="50209"/>
                </a:lnTo>
                <a:close/>
              </a:path>
              <a:path w="607060" h="152400">
                <a:moveTo>
                  <a:pt x="454624" y="0"/>
                </a:moveTo>
                <a:lnTo>
                  <a:pt x="454316" y="64545"/>
                </a:lnTo>
                <a:lnTo>
                  <a:pt x="455499" y="66318"/>
                </a:lnTo>
                <a:lnTo>
                  <a:pt x="457448" y="76213"/>
                </a:lnTo>
                <a:lnTo>
                  <a:pt x="455405" y="86091"/>
                </a:lnTo>
                <a:lnTo>
                  <a:pt x="454205" y="87852"/>
                </a:lnTo>
                <a:lnTo>
                  <a:pt x="453898" y="152398"/>
                </a:lnTo>
                <a:lnTo>
                  <a:pt x="606659" y="76925"/>
                </a:lnTo>
                <a:lnTo>
                  <a:pt x="454624" y="0"/>
                </a:lnTo>
                <a:close/>
              </a:path>
              <a:path w="607060" h="152400">
                <a:moveTo>
                  <a:pt x="432118" y="50693"/>
                </a:moveTo>
                <a:lnTo>
                  <a:pt x="422222" y="52642"/>
                </a:lnTo>
                <a:lnTo>
                  <a:pt x="414123" y="58047"/>
                </a:lnTo>
                <a:lnTo>
                  <a:pt x="408641" y="66095"/>
                </a:lnTo>
                <a:lnTo>
                  <a:pt x="406598" y="75972"/>
                </a:lnTo>
                <a:lnTo>
                  <a:pt x="408547" y="85868"/>
                </a:lnTo>
                <a:lnTo>
                  <a:pt x="413952" y="93967"/>
                </a:lnTo>
                <a:lnTo>
                  <a:pt x="422000" y="99449"/>
                </a:lnTo>
                <a:lnTo>
                  <a:pt x="431928" y="101493"/>
                </a:lnTo>
                <a:lnTo>
                  <a:pt x="441824" y="99544"/>
                </a:lnTo>
                <a:lnTo>
                  <a:pt x="449923" y="94139"/>
                </a:lnTo>
                <a:lnTo>
                  <a:pt x="454205" y="87852"/>
                </a:lnTo>
                <a:lnTo>
                  <a:pt x="454316" y="64545"/>
                </a:lnTo>
                <a:lnTo>
                  <a:pt x="450094" y="58218"/>
                </a:lnTo>
                <a:lnTo>
                  <a:pt x="442046" y="52736"/>
                </a:lnTo>
                <a:lnTo>
                  <a:pt x="432118" y="50693"/>
                </a:lnTo>
                <a:close/>
              </a:path>
              <a:path w="607060" h="152400">
                <a:moveTo>
                  <a:pt x="454316" y="64545"/>
                </a:moveTo>
                <a:lnTo>
                  <a:pt x="454205" y="87852"/>
                </a:lnTo>
                <a:lnTo>
                  <a:pt x="455405" y="86091"/>
                </a:lnTo>
                <a:lnTo>
                  <a:pt x="457448" y="76213"/>
                </a:lnTo>
                <a:lnTo>
                  <a:pt x="455499" y="66318"/>
                </a:lnTo>
                <a:lnTo>
                  <a:pt x="454316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1333" y="6880859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70641" y="7109556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43" y="54270"/>
                </a:moveTo>
                <a:lnTo>
                  <a:pt x="15322" y="56346"/>
                </a:lnTo>
                <a:lnTo>
                  <a:pt x="7293" y="61855"/>
                </a:lnTo>
                <a:lnTo>
                  <a:pt x="1915" y="69972"/>
                </a:lnTo>
                <a:lnTo>
                  <a:pt x="0" y="79875"/>
                </a:lnTo>
                <a:lnTo>
                  <a:pt x="2075" y="89746"/>
                </a:lnTo>
                <a:lnTo>
                  <a:pt x="7584" y="97775"/>
                </a:lnTo>
                <a:lnTo>
                  <a:pt x="15701" y="103153"/>
                </a:lnTo>
                <a:lnTo>
                  <a:pt x="25604" y="105069"/>
                </a:lnTo>
                <a:lnTo>
                  <a:pt x="35525" y="102992"/>
                </a:lnTo>
                <a:lnTo>
                  <a:pt x="43554" y="97483"/>
                </a:lnTo>
                <a:lnTo>
                  <a:pt x="48932" y="89366"/>
                </a:lnTo>
                <a:lnTo>
                  <a:pt x="50848" y="79463"/>
                </a:lnTo>
                <a:lnTo>
                  <a:pt x="48772" y="69593"/>
                </a:lnTo>
                <a:lnTo>
                  <a:pt x="43263" y="61564"/>
                </a:lnTo>
                <a:lnTo>
                  <a:pt x="35146" y="56186"/>
                </a:lnTo>
                <a:lnTo>
                  <a:pt x="25243" y="54270"/>
                </a:lnTo>
                <a:close/>
              </a:path>
              <a:path w="607059" h="152400">
                <a:moveTo>
                  <a:pt x="126839" y="53447"/>
                </a:moveTo>
                <a:lnTo>
                  <a:pt x="116969" y="55523"/>
                </a:lnTo>
                <a:lnTo>
                  <a:pt x="108940" y="61032"/>
                </a:lnTo>
                <a:lnTo>
                  <a:pt x="103563" y="69149"/>
                </a:lnTo>
                <a:lnTo>
                  <a:pt x="101646" y="79052"/>
                </a:lnTo>
                <a:lnTo>
                  <a:pt x="103722" y="88922"/>
                </a:lnTo>
                <a:lnTo>
                  <a:pt x="109231" y="96951"/>
                </a:lnTo>
                <a:lnTo>
                  <a:pt x="117348" y="102329"/>
                </a:lnTo>
                <a:lnTo>
                  <a:pt x="127251" y="104245"/>
                </a:lnTo>
                <a:lnTo>
                  <a:pt x="137172" y="102169"/>
                </a:lnTo>
                <a:lnTo>
                  <a:pt x="145202" y="96660"/>
                </a:lnTo>
                <a:lnTo>
                  <a:pt x="150580" y="88543"/>
                </a:lnTo>
                <a:lnTo>
                  <a:pt x="152496" y="78640"/>
                </a:lnTo>
                <a:lnTo>
                  <a:pt x="150420" y="68770"/>
                </a:lnTo>
                <a:lnTo>
                  <a:pt x="144911" y="60741"/>
                </a:lnTo>
                <a:lnTo>
                  <a:pt x="136793" y="55363"/>
                </a:lnTo>
                <a:lnTo>
                  <a:pt x="126839" y="53447"/>
                </a:lnTo>
                <a:close/>
              </a:path>
              <a:path w="607059" h="152400">
                <a:moveTo>
                  <a:pt x="228488" y="52624"/>
                </a:moveTo>
                <a:lnTo>
                  <a:pt x="218617" y="54700"/>
                </a:lnTo>
                <a:lnTo>
                  <a:pt x="210588" y="60209"/>
                </a:lnTo>
                <a:lnTo>
                  <a:pt x="205210" y="68326"/>
                </a:lnTo>
                <a:lnTo>
                  <a:pt x="203293" y="78229"/>
                </a:lnTo>
                <a:lnTo>
                  <a:pt x="205370" y="88099"/>
                </a:lnTo>
                <a:lnTo>
                  <a:pt x="210879" y="96128"/>
                </a:lnTo>
                <a:lnTo>
                  <a:pt x="218996" y="101506"/>
                </a:lnTo>
                <a:lnTo>
                  <a:pt x="228899" y="103422"/>
                </a:lnTo>
                <a:lnTo>
                  <a:pt x="238820" y="101346"/>
                </a:lnTo>
                <a:lnTo>
                  <a:pt x="246849" y="95838"/>
                </a:lnTo>
                <a:lnTo>
                  <a:pt x="252227" y="87720"/>
                </a:lnTo>
                <a:lnTo>
                  <a:pt x="254143" y="77817"/>
                </a:lnTo>
                <a:lnTo>
                  <a:pt x="252067" y="67947"/>
                </a:lnTo>
                <a:lnTo>
                  <a:pt x="246559" y="59917"/>
                </a:lnTo>
                <a:lnTo>
                  <a:pt x="238441" y="54539"/>
                </a:lnTo>
                <a:lnTo>
                  <a:pt x="228488" y="52624"/>
                </a:lnTo>
                <a:close/>
              </a:path>
              <a:path w="607059" h="152400">
                <a:moveTo>
                  <a:pt x="330135" y="51802"/>
                </a:moveTo>
                <a:lnTo>
                  <a:pt x="320265" y="53877"/>
                </a:lnTo>
                <a:lnTo>
                  <a:pt x="312235" y="59385"/>
                </a:lnTo>
                <a:lnTo>
                  <a:pt x="306857" y="67503"/>
                </a:lnTo>
                <a:lnTo>
                  <a:pt x="304942" y="77406"/>
                </a:lnTo>
                <a:lnTo>
                  <a:pt x="307018" y="87276"/>
                </a:lnTo>
                <a:lnTo>
                  <a:pt x="312526" y="95306"/>
                </a:lnTo>
                <a:lnTo>
                  <a:pt x="320644" y="100683"/>
                </a:lnTo>
                <a:lnTo>
                  <a:pt x="330546" y="102599"/>
                </a:lnTo>
                <a:lnTo>
                  <a:pt x="340467" y="100523"/>
                </a:lnTo>
                <a:lnTo>
                  <a:pt x="348497" y="95014"/>
                </a:lnTo>
                <a:lnTo>
                  <a:pt x="353874" y="86897"/>
                </a:lnTo>
                <a:lnTo>
                  <a:pt x="355790" y="76995"/>
                </a:lnTo>
                <a:lnTo>
                  <a:pt x="353714" y="67124"/>
                </a:lnTo>
                <a:lnTo>
                  <a:pt x="348206" y="59094"/>
                </a:lnTo>
                <a:lnTo>
                  <a:pt x="340088" y="53716"/>
                </a:lnTo>
                <a:lnTo>
                  <a:pt x="330135" y="51802"/>
                </a:lnTo>
                <a:close/>
              </a:path>
              <a:path w="607059" h="152400">
                <a:moveTo>
                  <a:pt x="453646" y="0"/>
                </a:moveTo>
                <a:lnTo>
                  <a:pt x="454169" y="64562"/>
                </a:lnTo>
                <a:lnTo>
                  <a:pt x="455362" y="66300"/>
                </a:lnTo>
                <a:lnTo>
                  <a:pt x="457438" y="76170"/>
                </a:lnTo>
                <a:lnTo>
                  <a:pt x="455522" y="86073"/>
                </a:lnTo>
                <a:lnTo>
                  <a:pt x="454358" y="87831"/>
                </a:lnTo>
                <a:lnTo>
                  <a:pt x="454880" y="152394"/>
                </a:lnTo>
                <a:lnTo>
                  <a:pt x="606658" y="74963"/>
                </a:lnTo>
                <a:lnTo>
                  <a:pt x="453646" y="0"/>
                </a:lnTo>
                <a:close/>
              </a:path>
              <a:path w="607059" h="152400">
                <a:moveTo>
                  <a:pt x="431834" y="50977"/>
                </a:moveTo>
                <a:lnTo>
                  <a:pt x="421912" y="53054"/>
                </a:lnTo>
                <a:lnTo>
                  <a:pt x="413883" y="58562"/>
                </a:lnTo>
                <a:lnTo>
                  <a:pt x="408505" y="66680"/>
                </a:lnTo>
                <a:lnTo>
                  <a:pt x="406589" y="76583"/>
                </a:lnTo>
                <a:lnTo>
                  <a:pt x="408665" y="86453"/>
                </a:lnTo>
                <a:lnTo>
                  <a:pt x="414174" y="94482"/>
                </a:lnTo>
                <a:lnTo>
                  <a:pt x="422291" y="99860"/>
                </a:lnTo>
                <a:lnTo>
                  <a:pt x="432193" y="101776"/>
                </a:lnTo>
                <a:lnTo>
                  <a:pt x="442115" y="99700"/>
                </a:lnTo>
                <a:lnTo>
                  <a:pt x="450144" y="94191"/>
                </a:lnTo>
                <a:lnTo>
                  <a:pt x="454358" y="87831"/>
                </a:lnTo>
                <a:lnTo>
                  <a:pt x="454169" y="64562"/>
                </a:lnTo>
                <a:lnTo>
                  <a:pt x="449853" y="58271"/>
                </a:lnTo>
                <a:lnTo>
                  <a:pt x="441736" y="52893"/>
                </a:lnTo>
                <a:lnTo>
                  <a:pt x="431834" y="50977"/>
                </a:lnTo>
                <a:close/>
              </a:path>
              <a:path w="607059" h="152400">
                <a:moveTo>
                  <a:pt x="454169" y="64562"/>
                </a:moveTo>
                <a:lnTo>
                  <a:pt x="454358" y="87831"/>
                </a:lnTo>
                <a:lnTo>
                  <a:pt x="455522" y="86073"/>
                </a:lnTo>
                <a:lnTo>
                  <a:pt x="457438" y="76170"/>
                </a:lnTo>
                <a:lnTo>
                  <a:pt x="455362" y="66300"/>
                </a:lnTo>
                <a:lnTo>
                  <a:pt x="454169" y="6456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64600" y="6877811"/>
            <a:ext cx="1581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A62E5C"/>
                </a:solidFill>
                <a:latin typeface="Arial"/>
                <a:cs typeface="Arial"/>
              </a:rPr>
              <a:t>b</a:t>
            </a:r>
            <a:r>
              <a:rPr sz="3200" b="1" spc="-5" dirty="0">
                <a:solidFill>
                  <a:srgbClr val="A62E5C"/>
                </a:solidFill>
                <a:latin typeface="Arial"/>
                <a:cs typeface="Arial"/>
              </a:rPr>
              <a:t>o</a:t>
            </a: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o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l</a:t>
            </a:r>
            <a:r>
              <a:rPr sz="3200" b="1" spc="105" dirty="0">
                <a:solidFill>
                  <a:srgbClr val="A62E5C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A62E5C"/>
                </a:solidFill>
                <a:latin typeface="Arial"/>
                <a:cs typeface="Arial"/>
              </a:rPr>
              <a:t>an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60416" y="38736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049655">
              <a:lnSpc>
                <a:spcPct val="100000"/>
              </a:lnSpc>
              <a:spcBef>
                <a:spcPts val="89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BiConsumer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353760" y="4233081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82" y="51956"/>
                </a:moveTo>
                <a:lnTo>
                  <a:pt x="15449" y="53979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82" y="51956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5" y="53377"/>
                </a:lnTo>
                <a:lnTo>
                  <a:pt x="228682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3"/>
                </a:lnTo>
                <a:lnTo>
                  <a:pt x="312439" y="94542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87" y="87866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6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24" y="64532"/>
                </a:moveTo>
                <a:lnTo>
                  <a:pt x="454287" y="87866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65174" y="4003547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5" dirty="0">
                <a:solidFill>
                  <a:srgbClr val="A62E5C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60402" y="260280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227455">
              <a:lnSpc>
                <a:spcPct val="100000"/>
              </a:lnSpc>
              <a:spcBef>
                <a:spcPts val="890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BiFunction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53743" y="2961869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2"/>
                </a:lnTo>
                <a:lnTo>
                  <a:pt x="0" y="76198"/>
                </a:lnTo>
                <a:lnTo>
                  <a:pt x="1995" y="86085"/>
                </a:lnTo>
                <a:lnTo>
                  <a:pt x="7439" y="94159"/>
                </a:lnTo>
                <a:lnTo>
                  <a:pt x="15512" y="99602"/>
                </a:lnTo>
                <a:lnTo>
                  <a:pt x="25449" y="101598"/>
                </a:lnTo>
                <a:lnTo>
                  <a:pt x="35336" y="99602"/>
                </a:lnTo>
                <a:lnTo>
                  <a:pt x="43410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607059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2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89" y="94159"/>
                </a:lnTo>
                <a:lnTo>
                  <a:pt x="117163" y="99602"/>
                </a:lnTo>
                <a:lnTo>
                  <a:pt x="127100" y="101598"/>
                </a:lnTo>
                <a:lnTo>
                  <a:pt x="136987" y="99602"/>
                </a:lnTo>
                <a:lnTo>
                  <a:pt x="145061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2"/>
                </a:lnTo>
                <a:lnTo>
                  <a:pt x="145061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607059" h="152400">
                <a:moveTo>
                  <a:pt x="228701" y="50800"/>
                </a:moveTo>
                <a:lnTo>
                  <a:pt x="218814" y="52796"/>
                </a:lnTo>
                <a:lnTo>
                  <a:pt x="210740" y="58239"/>
                </a:lnTo>
                <a:lnTo>
                  <a:pt x="205297" y="66313"/>
                </a:lnTo>
                <a:lnTo>
                  <a:pt x="203301" y="76200"/>
                </a:lnTo>
                <a:lnTo>
                  <a:pt x="205297" y="86086"/>
                </a:lnTo>
                <a:lnTo>
                  <a:pt x="210740" y="94160"/>
                </a:lnTo>
                <a:lnTo>
                  <a:pt x="218814" y="99603"/>
                </a:lnTo>
                <a:lnTo>
                  <a:pt x="228751" y="101600"/>
                </a:lnTo>
                <a:lnTo>
                  <a:pt x="238638" y="99603"/>
                </a:lnTo>
                <a:lnTo>
                  <a:pt x="246712" y="94160"/>
                </a:lnTo>
                <a:lnTo>
                  <a:pt x="252156" y="86086"/>
                </a:lnTo>
                <a:lnTo>
                  <a:pt x="254152" y="76200"/>
                </a:lnTo>
                <a:lnTo>
                  <a:pt x="252156" y="66313"/>
                </a:lnTo>
                <a:lnTo>
                  <a:pt x="246712" y="58239"/>
                </a:lnTo>
                <a:lnTo>
                  <a:pt x="238638" y="52796"/>
                </a:lnTo>
                <a:lnTo>
                  <a:pt x="228701" y="50800"/>
                </a:lnTo>
                <a:close/>
              </a:path>
              <a:path w="607059" h="152400">
                <a:moveTo>
                  <a:pt x="330352" y="50800"/>
                </a:moveTo>
                <a:lnTo>
                  <a:pt x="320465" y="52796"/>
                </a:lnTo>
                <a:lnTo>
                  <a:pt x="312391" y="58239"/>
                </a:lnTo>
                <a:lnTo>
                  <a:pt x="306948" y="66313"/>
                </a:lnTo>
                <a:lnTo>
                  <a:pt x="304952" y="76200"/>
                </a:lnTo>
                <a:lnTo>
                  <a:pt x="306948" y="86086"/>
                </a:lnTo>
                <a:lnTo>
                  <a:pt x="312391" y="94160"/>
                </a:lnTo>
                <a:lnTo>
                  <a:pt x="320465" y="99603"/>
                </a:lnTo>
                <a:lnTo>
                  <a:pt x="330403" y="101600"/>
                </a:lnTo>
                <a:lnTo>
                  <a:pt x="340289" y="99603"/>
                </a:lnTo>
                <a:lnTo>
                  <a:pt x="348363" y="94160"/>
                </a:lnTo>
                <a:lnTo>
                  <a:pt x="353807" y="86086"/>
                </a:lnTo>
                <a:lnTo>
                  <a:pt x="355803" y="76200"/>
                </a:lnTo>
                <a:lnTo>
                  <a:pt x="353807" y="66313"/>
                </a:lnTo>
                <a:lnTo>
                  <a:pt x="348363" y="58239"/>
                </a:lnTo>
                <a:lnTo>
                  <a:pt x="340289" y="52796"/>
                </a:lnTo>
                <a:lnTo>
                  <a:pt x="330352" y="50800"/>
                </a:lnTo>
                <a:close/>
              </a:path>
              <a:path w="607059" h="152400">
                <a:moveTo>
                  <a:pt x="454258" y="0"/>
                </a:moveTo>
                <a:lnTo>
                  <a:pt x="454258" y="64534"/>
                </a:lnTo>
                <a:lnTo>
                  <a:pt x="455457" y="66313"/>
                </a:lnTo>
                <a:lnTo>
                  <a:pt x="457453" y="76200"/>
                </a:lnTo>
                <a:lnTo>
                  <a:pt x="455457" y="86086"/>
                </a:lnTo>
                <a:lnTo>
                  <a:pt x="454258" y="87865"/>
                </a:lnTo>
                <a:lnTo>
                  <a:pt x="454258" y="152400"/>
                </a:lnTo>
                <a:lnTo>
                  <a:pt x="606658" y="76200"/>
                </a:lnTo>
                <a:lnTo>
                  <a:pt x="454258" y="0"/>
                </a:lnTo>
                <a:close/>
              </a:path>
              <a:path w="607059" h="152400">
                <a:moveTo>
                  <a:pt x="432003" y="50800"/>
                </a:moveTo>
                <a:lnTo>
                  <a:pt x="422116" y="52796"/>
                </a:lnTo>
                <a:lnTo>
                  <a:pt x="414042" y="58239"/>
                </a:lnTo>
                <a:lnTo>
                  <a:pt x="408599" y="66313"/>
                </a:lnTo>
                <a:lnTo>
                  <a:pt x="406603" y="76200"/>
                </a:lnTo>
                <a:lnTo>
                  <a:pt x="408599" y="86086"/>
                </a:lnTo>
                <a:lnTo>
                  <a:pt x="414042" y="94160"/>
                </a:lnTo>
                <a:lnTo>
                  <a:pt x="422116" y="99603"/>
                </a:lnTo>
                <a:lnTo>
                  <a:pt x="432053" y="101600"/>
                </a:lnTo>
                <a:lnTo>
                  <a:pt x="441940" y="99603"/>
                </a:lnTo>
                <a:lnTo>
                  <a:pt x="450014" y="94160"/>
                </a:lnTo>
                <a:lnTo>
                  <a:pt x="454258" y="87865"/>
                </a:lnTo>
                <a:lnTo>
                  <a:pt x="454258" y="64534"/>
                </a:lnTo>
                <a:lnTo>
                  <a:pt x="450014" y="58239"/>
                </a:lnTo>
                <a:lnTo>
                  <a:pt x="441940" y="52796"/>
                </a:lnTo>
                <a:lnTo>
                  <a:pt x="432003" y="50800"/>
                </a:lnTo>
                <a:close/>
              </a:path>
              <a:path w="607059" h="152400">
                <a:moveTo>
                  <a:pt x="454258" y="64534"/>
                </a:moveTo>
                <a:lnTo>
                  <a:pt x="454258" y="87865"/>
                </a:lnTo>
                <a:lnTo>
                  <a:pt x="455457" y="86086"/>
                </a:lnTo>
                <a:lnTo>
                  <a:pt x="457453" y="76200"/>
                </a:lnTo>
                <a:lnTo>
                  <a:pt x="455457" y="66313"/>
                </a:lnTo>
                <a:lnTo>
                  <a:pt x="454258" y="645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565157" y="2732531"/>
            <a:ext cx="761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5" dirty="0">
                <a:solidFill>
                  <a:srgbClr val="A62E5C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614992" y="295874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273" y="53921"/>
                </a:moveTo>
                <a:lnTo>
                  <a:pt x="15346" y="55989"/>
                </a:lnTo>
                <a:lnTo>
                  <a:pt x="7310" y="61491"/>
                </a:lnTo>
                <a:lnTo>
                  <a:pt x="1924" y="69604"/>
                </a:lnTo>
                <a:lnTo>
                  <a:pt x="0" y="79505"/>
                </a:lnTo>
                <a:lnTo>
                  <a:pt x="2067" y="89377"/>
                </a:lnTo>
                <a:lnTo>
                  <a:pt x="7570" y="97411"/>
                </a:lnTo>
                <a:lnTo>
                  <a:pt x="15685" y="102796"/>
                </a:lnTo>
                <a:lnTo>
                  <a:pt x="25590" y="104720"/>
                </a:lnTo>
                <a:lnTo>
                  <a:pt x="35509" y="102651"/>
                </a:lnTo>
                <a:lnTo>
                  <a:pt x="43541" y="97149"/>
                </a:lnTo>
                <a:lnTo>
                  <a:pt x="48926" y="89036"/>
                </a:lnTo>
                <a:lnTo>
                  <a:pt x="50850" y="79134"/>
                </a:lnTo>
                <a:lnTo>
                  <a:pt x="48783" y="69263"/>
                </a:lnTo>
                <a:lnTo>
                  <a:pt x="43281" y="61229"/>
                </a:lnTo>
                <a:lnTo>
                  <a:pt x="35170" y="55845"/>
                </a:lnTo>
                <a:lnTo>
                  <a:pt x="25273" y="53921"/>
                </a:lnTo>
                <a:close/>
              </a:path>
              <a:path w="607059" h="152400">
                <a:moveTo>
                  <a:pt x="126923" y="53181"/>
                </a:moveTo>
                <a:lnTo>
                  <a:pt x="116997" y="55249"/>
                </a:lnTo>
                <a:lnTo>
                  <a:pt x="108961" y="60751"/>
                </a:lnTo>
                <a:lnTo>
                  <a:pt x="103575" y="68864"/>
                </a:lnTo>
                <a:lnTo>
                  <a:pt x="101650" y="78765"/>
                </a:lnTo>
                <a:lnTo>
                  <a:pt x="103718" y="88637"/>
                </a:lnTo>
                <a:lnTo>
                  <a:pt x="109221" y="96671"/>
                </a:lnTo>
                <a:lnTo>
                  <a:pt x="117336" y="102055"/>
                </a:lnTo>
                <a:lnTo>
                  <a:pt x="127241" y="103979"/>
                </a:lnTo>
                <a:lnTo>
                  <a:pt x="137160" y="101911"/>
                </a:lnTo>
                <a:lnTo>
                  <a:pt x="145192" y="96409"/>
                </a:lnTo>
                <a:lnTo>
                  <a:pt x="150577" y="88296"/>
                </a:lnTo>
                <a:lnTo>
                  <a:pt x="152501" y="78395"/>
                </a:lnTo>
                <a:lnTo>
                  <a:pt x="150433" y="68523"/>
                </a:lnTo>
                <a:lnTo>
                  <a:pt x="144932" y="60489"/>
                </a:lnTo>
                <a:lnTo>
                  <a:pt x="136821" y="55104"/>
                </a:lnTo>
                <a:lnTo>
                  <a:pt x="126923" y="53181"/>
                </a:lnTo>
                <a:close/>
              </a:path>
              <a:path w="607059" h="152400">
                <a:moveTo>
                  <a:pt x="228561" y="52440"/>
                </a:moveTo>
                <a:lnTo>
                  <a:pt x="218642" y="54509"/>
                </a:lnTo>
                <a:lnTo>
                  <a:pt x="210610" y="60011"/>
                </a:lnTo>
                <a:lnTo>
                  <a:pt x="205226" y="68124"/>
                </a:lnTo>
                <a:lnTo>
                  <a:pt x="203301" y="78024"/>
                </a:lnTo>
                <a:lnTo>
                  <a:pt x="205369" y="87897"/>
                </a:lnTo>
                <a:lnTo>
                  <a:pt x="210872" y="95931"/>
                </a:lnTo>
                <a:lnTo>
                  <a:pt x="218987" y="101315"/>
                </a:lnTo>
                <a:lnTo>
                  <a:pt x="228892" y="103239"/>
                </a:lnTo>
                <a:lnTo>
                  <a:pt x="238811" y="101171"/>
                </a:lnTo>
                <a:lnTo>
                  <a:pt x="246843" y="95669"/>
                </a:lnTo>
                <a:lnTo>
                  <a:pt x="252227" y="87556"/>
                </a:lnTo>
                <a:lnTo>
                  <a:pt x="254152" y="77655"/>
                </a:lnTo>
                <a:lnTo>
                  <a:pt x="252084" y="67783"/>
                </a:lnTo>
                <a:lnTo>
                  <a:pt x="246581" y="59749"/>
                </a:lnTo>
                <a:lnTo>
                  <a:pt x="238466" y="54365"/>
                </a:lnTo>
                <a:lnTo>
                  <a:pt x="228561" y="52440"/>
                </a:lnTo>
                <a:close/>
              </a:path>
              <a:path w="607059" h="152400">
                <a:moveTo>
                  <a:pt x="330161" y="51701"/>
                </a:moveTo>
                <a:lnTo>
                  <a:pt x="320293" y="53769"/>
                </a:lnTo>
                <a:lnTo>
                  <a:pt x="312261" y="59271"/>
                </a:lnTo>
                <a:lnTo>
                  <a:pt x="306876" y="67384"/>
                </a:lnTo>
                <a:lnTo>
                  <a:pt x="304952" y="77285"/>
                </a:lnTo>
                <a:lnTo>
                  <a:pt x="307020" y="87157"/>
                </a:lnTo>
                <a:lnTo>
                  <a:pt x="312521" y="95191"/>
                </a:lnTo>
                <a:lnTo>
                  <a:pt x="320632" y="100576"/>
                </a:lnTo>
                <a:lnTo>
                  <a:pt x="330530" y="102500"/>
                </a:lnTo>
                <a:lnTo>
                  <a:pt x="340456" y="100431"/>
                </a:lnTo>
                <a:lnTo>
                  <a:pt x="348492" y="94929"/>
                </a:lnTo>
                <a:lnTo>
                  <a:pt x="353878" y="86816"/>
                </a:lnTo>
                <a:lnTo>
                  <a:pt x="355803" y="76915"/>
                </a:lnTo>
                <a:lnTo>
                  <a:pt x="353735" y="67043"/>
                </a:lnTo>
                <a:lnTo>
                  <a:pt x="348232" y="59009"/>
                </a:lnTo>
                <a:lnTo>
                  <a:pt x="340117" y="53624"/>
                </a:lnTo>
                <a:lnTo>
                  <a:pt x="330161" y="51701"/>
                </a:lnTo>
                <a:close/>
              </a:path>
              <a:path w="607059" h="152400">
                <a:moveTo>
                  <a:pt x="453720" y="0"/>
                </a:moveTo>
                <a:lnTo>
                  <a:pt x="454188" y="64568"/>
                </a:lnTo>
                <a:lnTo>
                  <a:pt x="455375" y="66303"/>
                </a:lnTo>
                <a:lnTo>
                  <a:pt x="457441" y="76175"/>
                </a:lnTo>
                <a:lnTo>
                  <a:pt x="455523" y="86076"/>
                </a:lnTo>
                <a:lnTo>
                  <a:pt x="454357" y="87835"/>
                </a:lnTo>
                <a:lnTo>
                  <a:pt x="454825" y="152396"/>
                </a:lnTo>
                <a:lnTo>
                  <a:pt x="606666" y="75088"/>
                </a:lnTo>
                <a:lnTo>
                  <a:pt x="453720" y="0"/>
                </a:lnTo>
                <a:close/>
              </a:path>
              <a:path w="607059" h="152400">
                <a:moveTo>
                  <a:pt x="431863" y="50961"/>
                </a:moveTo>
                <a:lnTo>
                  <a:pt x="421939" y="53029"/>
                </a:lnTo>
                <a:lnTo>
                  <a:pt x="413907" y="58531"/>
                </a:lnTo>
                <a:lnTo>
                  <a:pt x="408525" y="66644"/>
                </a:lnTo>
                <a:lnTo>
                  <a:pt x="406603" y="76545"/>
                </a:lnTo>
                <a:lnTo>
                  <a:pt x="408670" y="86417"/>
                </a:lnTo>
                <a:lnTo>
                  <a:pt x="414172" y="94451"/>
                </a:lnTo>
                <a:lnTo>
                  <a:pt x="422283" y="99835"/>
                </a:lnTo>
                <a:lnTo>
                  <a:pt x="432180" y="101760"/>
                </a:lnTo>
                <a:lnTo>
                  <a:pt x="442107" y="99691"/>
                </a:lnTo>
                <a:lnTo>
                  <a:pt x="450141" y="94189"/>
                </a:lnTo>
                <a:lnTo>
                  <a:pt x="454357" y="87835"/>
                </a:lnTo>
                <a:lnTo>
                  <a:pt x="454188" y="64568"/>
                </a:lnTo>
                <a:lnTo>
                  <a:pt x="449876" y="58269"/>
                </a:lnTo>
                <a:lnTo>
                  <a:pt x="441766" y="52884"/>
                </a:lnTo>
                <a:lnTo>
                  <a:pt x="431863" y="50961"/>
                </a:lnTo>
                <a:close/>
              </a:path>
              <a:path w="607059" h="152400">
                <a:moveTo>
                  <a:pt x="454188" y="64568"/>
                </a:moveTo>
                <a:lnTo>
                  <a:pt x="454357" y="87835"/>
                </a:lnTo>
                <a:lnTo>
                  <a:pt x="455523" y="86076"/>
                </a:lnTo>
                <a:lnTo>
                  <a:pt x="457441" y="76175"/>
                </a:lnTo>
                <a:lnTo>
                  <a:pt x="455375" y="66303"/>
                </a:lnTo>
                <a:lnTo>
                  <a:pt x="454188" y="6456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208959" y="2726436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62E5C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07349" y="5137713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894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61949" y="5495625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331" y="51958"/>
                </a:moveTo>
                <a:lnTo>
                  <a:pt x="15450" y="53980"/>
                </a:lnTo>
                <a:lnTo>
                  <a:pt x="7391" y="59445"/>
                </a:lnTo>
                <a:lnTo>
                  <a:pt x="1969" y="67534"/>
                </a:lnTo>
                <a:lnTo>
                  <a:pt x="0" y="77426"/>
                </a:lnTo>
                <a:lnTo>
                  <a:pt x="2022" y="87307"/>
                </a:lnTo>
                <a:lnTo>
                  <a:pt x="7488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59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7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10" y="94994"/>
                </a:lnTo>
                <a:lnTo>
                  <a:pt x="150532" y="86906"/>
                </a:lnTo>
                <a:lnTo>
                  <a:pt x="152501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5" y="53652"/>
                </a:lnTo>
                <a:lnTo>
                  <a:pt x="127033" y="51682"/>
                </a:lnTo>
                <a:close/>
              </a:path>
              <a:path w="607059" h="152400">
                <a:moveTo>
                  <a:pt x="228683" y="51408"/>
                </a:moveTo>
                <a:lnTo>
                  <a:pt x="218751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1" y="76876"/>
                </a:lnTo>
                <a:lnTo>
                  <a:pt x="205324" y="86758"/>
                </a:lnTo>
                <a:lnTo>
                  <a:pt x="210789" y="94817"/>
                </a:lnTo>
                <a:lnTo>
                  <a:pt x="218877" y="100239"/>
                </a:lnTo>
                <a:lnTo>
                  <a:pt x="228770" y="102208"/>
                </a:lnTo>
                <a:lnTo>
                  <a:pt x="238702" y="100185"/>
                </a:lnTo>
                <a:lnTo>
                  <a:pt x="246761" y="94720"/>
                </a:lnTo>
                <a:lnTo>
                  <a:pt x="252183" y="86632"/>
                </a:lnTo>
                <a:lnTo>
                  <a:pt x="254152" y="76739"/>
                </a:lnTo>
                <a:lnTo>
                  <a:pt x="252129" y="66858"/>
                </a:lnTo>
                <a:lnTo>
                  <a:pt x="246664" y="58799"/>
                </a:lnTo>
                <a:lnTo>
                  <a:pt x="238575" y="53377"/>
                </a:lnTo>
                <a:lnTo>
                  <a:pt x="228683" y="51408"/>
                </a:lnTo>
                <a:close/>
              </a:path>
              <a:path w="607059" h="152400">
                <a:moveTo>
                  <a:pt x="330333" y="51134"/>
                </a:moveTo>
                <a:lnTo>
                  <a:pt x="320401" y="53156"/>
                </a:lnTo>
                <a:lnTo>
                  <a:pt x="312343" y="58621"/>
                </a:lnTo>
                <a:lnTo>
                  <a:pt x="306921" y="66710"/>
                </a:lnTo>
                <a:lnTo>
                  <a:pt x="304952" y="76602"/>
                </a:lnTo>
                <a:lnTo>
                  <a:pt x="306974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59" h="152400">
                <a:moveTo>
                  <a:pt x="454059" y="0"/>
                </a:moveTo>
                <a:lnTo>
                  <a:pt x="454233" y="64545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3" y="86082"/>
                </a:lnTo>
                <a:lnTo>
                  <a:pt x="454296" y="87853"/>
                </a:lnTo>
                <a:lnTo>
                  <a:pt x="454470" y="152398"/>
                </a:lnTo>
                <a:lnTo>
                  <a:pt x="606665" y="75787"/>
                </a:lnTo>
                <a:lnTo>
                  <a:pt x="454059" y="0"/>
                </a:lnTo>
                <a:close/>
              </a:path>
              <a:path w="607059" h="152400">
                <a:moveTo>
                  <a:pt x="431984" y="50859"/>
                </a:moveTo>
                <a:lnTo>
                  <a:pt x="422052" y="52882"/>
                </a:lnTo>
                <a:lnTo>
                  <a:pt x="413993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90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96" y="87853"/>
                </a:lnTo>
                <a:lnTo>
                  <a:pt x="454233" y="64545"/>
                </a:lnTo>
                <a:lnTo>
                  <a:pt x="449964" y="58250"/>
                </a:lnTo>
                <a:lnTo>
                  <a:pt x="441876" y="52828"/>
                </a:lnTo>
                <a:lnTo>
                  <a:pt x="431984" y="50859"/>
                </a:lnTo>
                <a:close/>
              </a:path>
              <a:path w="607059" h="152400">
                <a:moveTo>
                  <a:pt x="454233" y="64545"/>
                </a:moveTo>
                <a:lnTo>
                  <a:pt x="454296" y="87853"/>
                </a:lnTo>
                <a:lnTo>
                  <a:pt x="455483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33" y="6454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55915" y="5265420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15679" y="3872979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1252855">
              <a:lnSpc>
                <a:spcPct val="100000"/>
              </a:lnSpc>
              <a:spcBef>
                <a:spcPts val="894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09023" y="4232460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31" y="51958"/>
                </a:moveTo>
                <a:lnTo>
                  <a:pt x="15449" y="53980"/>
                </a:lnTo>
                <a:lnTo>
                  <a:pt x="7390" y="59445"/>
                </a:lnTo>
                <a:lnTo>
                  <a:pt x="1969" y="67533"/>
                </a:lnTo>
                <a:lnTo>
                  <a:pt x="0" y="77425"/>
                </a:lnTo>
                <a:lnTo>
                  <a:pt x="2022" y="87307"/>
                </a:lnTo>
                <a:lnTo>
                  <a:pt x="7487" y="95366"/>
                </a:lnTo>
                <a:lnTo>
                  <a:pt x="15576" y="100787"/>
                </a:lnTo>
                <a:lnTo>
                  <a:pt x="25468" y="102756"/>
                </a:lnTo>
                <a:lnTo>
                  <a:pt x="35401" y="100734"/>
                </a:lnTo>
                <a:lnTo>
                  <a:pt x="43460" y="95269"/>
                </a:lnTo>
                <a:lnTo>
                  <a:pt x="48881" y="87180"/>
                </a:lnTo>
                <a:lnTo>
                  <a:pt x="50850" y="77288"/>
                </a:lnTo>
                <a:lnTo>
                  <a:pt x="48828" y="67407"/>
                </a:lnTo>
                <a:lnTo>
                  <a:pt x="43362" y="59348"/>
                </a:lnTo>
                <a:lnTo>
                  <a:pt x="35274" y="53926"/>
                </a:lnTo>
                <a:lnTo>
                  <a:pt x="25331" y="51958"/>
                </a:lnTo>
                <a:close/>
              </a:path>
              <a:path w="607060" h="152400">
                <a:moveTo>
                  <a:pt x="127033" y="51682"/>
                </a:moveTo>
                <a:lnTo>
                  <a:pt x="117100" y="53705"/>
                </a:lnTo>
                <a:lnTo>
                  <a:pt x="109041" y="59171"/>
                </a:lnTo>
                <a:lnTo>
                  <a:pt x="103620" y="67259"/>
                </a:lnTo>
                <a:lnTo>
                  <a:pt x="101650" y="77151"/>
                </a:lnTo>
                <a:lnTo>
                  <a:pt x="103673" y="87032"/>
                </a:lnTo>
                <a:lnTo>
                  <a:pt x="109138" y="95091"/>
                </a:lnTo>
                <a:lnTo>
                  <a:pt x="117226" y="100513"/>
                </a:lnTo>
                <a:lnTo>
                  <a:pt x="127119" y="102482"/>
                </a:lnTo>
                <a:lnTo>
                  <a:pt x="137051" y="100459"/>
                </a:lnTo>
                <a:lnTo>
                  <a:pt x="145109" y="94994"/>
                </a:lnTo>
                <a:lnTo>
                  <a:pt x="150531" y="86906"/>
                </a:lnTo>
                <a:lnTo>
                  <a:pt x="152500" y="77014"/>
                </a:lnTo>
                <a:lnTo>
                  <a:pt x="150478" y="67132"/>
                </a:lnTo>
                <a:lnTo>
                  <a:pt x="145013" y="59073"/>
                </a:lnTo>
                <a:lnTo>
                  <a:pt x="136924" y="53651"/>
                </a:lnTo>
                <a:lnTo>
                  <a:pt x="127033" y="51682"/>
                </a:lnTo>
                <a:close/>
              </a:path>
              <a:path w="607060" h="152400">
                <a:moveTo>
                  <a:pt x="228682" y="51408"/>
                </a:moveTo>
                <a:lnTo>
                  <a:pt x="218750" y="53431"/>
                </a:lnTo>
                <a:lnTo>
                  <a:pt x="210692" y="58896"/>
                </a:lnTo>
                <a:lnTo>
                  <a:pt x="205270" y="66984"/>
                </a:lnTo>
                <a:lnTo>
                  <a:pt x="203300" y="76876"/>
                </a:lnTo>
                <a:lnTo>
                  <a:pt x="205323" y="86758"/>
                </a:lnTo>
                <a:lnTo>
                  <a:pt x="210788" y="94817"/>
                </a:lnTo>
                <a:lnTo>
                  <a:pt x="218877" y="100239"/>
                </a:lnTo>
                <a:lnTo>
                  <a:pt x="228768" y="102208"/>
                </a:lnTo>
                <a:lnTo>
                  <a:pt x="238701" y="100185"/>
                </a:lnTo>
                <a:lnTo>
                  <a:pt x="246760" y="94720"/>
                </a:lnTo>
                <a:lnTo>
                  <a:pt x="252181" y="86632"/>
                </a:lnTo>
                <a:lnTo>
                  <a:pt x="254151" y="76739"/>
                </a:lnTo>
                <a:lnTo>
                  <a:pt x="252128" y="66858"/>
                </a:lnTo>
                <a:lnTo>
                  <a:pt x="246663" y="58799"/>
                </a:lnTo>
                <a:lnTo>
                  <a:pt x="238574" y="53377"/>
                </a:lnTo>
                <a:lnTo>
                  <a:pt x="228682" y="51408"/>
                </a:lnTo>
                <a:close/>
              </a:path>
              <a:path w="607060" h="152400">
                <a:moveTo>
                  <a:pt x="330333" y="51134"/>
                </a:moveTo>
                <a:lnTo>
                  <a:pt x="320400" y="53156"/>
                </a:lnTo>
                <a:lnTo>
                  <a:pt x="312341" y="58621"/>
                </a:lnTo>
                <a:lnTo>
                  <a:pt x="306920" y="66710"/>
                </a:lnTo>
                <a:lnTo>
                  <a:pt x="304951" y="76602"/>
                </a:lnTo>
                <a:lnTo>
                  <a:pt x="306973" y="86484"/>
                </a:lnTo>
                <a:lnTo>
                  <a:pt x="312439" y="94543"/>
                </a:lnTo>
                <a:lnTo>
                  <a:pt x="320527" y="99964"/>
                </a:lnTo>
                <a:lnTo>
                  <a:pt x="330419" y="101934"/>
                </a:lnTo>
                <a:lnTo>
                  <a:pt x="340352" y="99911"/>
                </a:lnTo>
                <a:lnTo>
                  <a:pt x="348411" y="94445"/>
                </a:lnTo>
                <a:lnTo>
                  <a:pt x="353832" y="86357"/>
                </a:lnTo>
                <a:lnTo>
                  <a:pt x="355801" y="76465"/>
                </a:lnTo>
                <a:lnTo>
                  <a:pt x="353779" y="66583"/>
                </a:lnTo>
                <a:lnTo>
                  <a:pt x="348314" y="58524"/>
                </a:lnTo>
                <a:lnTo>
                  <a:pt x="340225" y="53103"/>
                </a:lnTo>
                <a:lnTo>
                  <a:pt x="330333" y="51134"/>
                </a:lnTo>
                <a:close/>
              </a:path>
              <a:path w="607060" h="152400">
                <a:moveTo>
                  <a:pt x="454050" y="0"/>
                </a:moveTo>
                <a:lnTo>
                  <a:pt x="454224" y="64532"/>
                </a:lnTo>
                <a:lnTo>
                  <a:pt x="455429" y="66309"/>
                </a:lnTo>
                <a:lnTo>
                  <a:pt x="457370" y="75787"/>
                </a:lnTo>
                <a:lnTo>
                  <a:pt x="457425" y="76328"/>
                </a:lnTo>
                <a:lnTo>
                  <a:pt x="455482" y="86082"/>
                </a:lnTo>
                <a:lnTo>
                  <a:pt x="454287" y="87865"/>
                </a:lnTo>
                <a:lnTo>
                  <a:pt x="454461" y="152398"/>
                </a:lnTo>
                <a:lnTo>
                  <a:pt x="606656" y="75787"/>
                </a:lnTo>
                <a:lnTo>
                  <a:pt x="454050" y="0"/>
                </a:lnTo>
                <a:close/>
              </a:path>
              <a:path w="607060" h="152400">
                <a:moveTo>
                  <a:pt x="431984" y="50859"/>
                </a:moveTo>
                <a:lnTo>
                  <a:pt x="422051" y="52882"/>
                </a:lnTo>
                <a:lnTo>
                  <a:pt x="413992" y="58347"/>
                </a:lnTo>
                <a:lnTo>
                  <a:pt x="408571" y="66435"/>
                </a:lnTo>
                <a:lnTo>
                  <a:pt x="406601" y="76328"/>
                </a:lnTo>
                <a:lnTo>
                  <a:pt x="408624" y="86209"/>
                </a:lnTo>
                <a:lnTo>
                  <a:pt x="414089" y="94267"/>
                </a:lnTo>
                <a:lnTo>
                  <a:pt x="422178" y="99689"/>
                </a:lnTo>
                <a:lnTo>
                  <a:pt x="432070" y="101659"/>
                </a:lnTo>
                <a:lnTo>
                  <a:pt x="442002" y="99636"/>
                </a:lnTo>
                <a:lnTo>
                  <a:pt x="450061" y="94171"/>
                </a:lnTo>
                <a:lnTo>
                  <a:pt x="454287" y="87865"/>
                </a:lnTo>
                <a:lnTo>
                  <a:pt x="454224" y="64532"/>
                </a:lnTo>
                <a:lnTo>
                  <a:pt x="449964" y="58250"/>
                </a:lnTo>
                <a:lnTo>
                  <a:pt x="441875" y="52828"/>
                </a:lnTo>
                <a:lnTo>
                  <a:pt x="431984" y="50859"/>
                </a:lnTo>
                <a:close/>
              </a:path>
              <a:path w="607060" h="152400">
                <a:moveTo>
                  <a:pt x="454224" y="64532"/>
                </a:moveTo>
                <a:lnTo>
                  <a:pt x="454287" y="87865"/>
                </a:lnTo>
                <a:lnTo>
                  <a:pt x="455482" y="86082"/>
                </a:lnTo>
                <a:lnTo>
                  <a:pt x="457425" y="76328"/>
                </a:lnTo>
                <a:lnTo>
                  <a:pt x="457370" y="75787"/>
                </a:lnTo>
                <a:lnTo>
                  <a:pt x="455429" y="66309"/>
                </a:lnTo>
                <a:lnTo>
                  <a:pt x="454224" y="64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110974" y="4003547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6033" y="2601930"/>
            <a:ext cx="4680585" cy="8705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894"/>
              </a:spcBef>
            </a:pPr>
            <a:r>
              <a:rPr sz="3600" spc="-5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09372" y="2961877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60" h="152400">
                <a:moveTo>
                  <a:pt x="25304" y="53266"/>
                </a:moveTo>
                <a:lnTo>
                  <a:pt x="15378" y="55319"/>
                </a:lnTo>
                <a:lnTo>
                  <a:pt x="7335" y="60809"/>
                </a:lnTo>
                <a:lnTo>
                  <a:pt x="1938" y="68914"/>
                </a:lnTo>
                <a:lnTo>
                  <a:pt x="0" y="78812"/>
                </a:lnTo>
                <a:lnTo>
                  <a:pt x="2053" y="88687"/>
                </a:lnTo>
                <a:lnTo>
                  <a:pt x="7542" y="96730"/>
                </a:lnTo>
                <a:lnTo>
                  <a:pt x="15647" y="102126"/>
                </a:lnTo>
                <a:lnTo>
                  <a:pt x="25546" y="104066"/>
                </a:lnTo>
                <a:lnTo>
                  <a:pt x="35471" y="102013"/>
                </a:lnTo>
                <a:lnTo>
                  <a:pt x="43513" y="96523"/>
                </a:lnTo>
                <a:lnTo>
                  <a:pt x="48910" y="88418"/>
                </a:lnTo>
                <a:lnTo>
                  <a:pt x="50849" y="78520"/>
                </a:lnTo>
                <a:lnTo>
                  <a:pt x="48796" y="68644"/>
                </a:lnTo>
                <a:lnTo>
                  <a:pt x="43307" y="60602"/>
                </a:lnTo>
                <a:lnTo>
                  <a:pt x="35202" y="55205"/>
                </a:lnTo>
                <a:lnTo>
                  <a:pt x="25304" y="53266"/>
                </a:lnTo>
                <a:close/>
              </a:path>
              <a:path w="607060" h="152400">
                <a:moveTo>
                  <a:pt x="126953" y="52682"/>
                </a:moveTo>
                <a:lnTo>
                  <a:pt x="117027" y="54734"/>
                </a:lnTo>
                <a:lnTo>
                  <a:pt x="108985" y="60224"/>
                </a:lnTo>
                <a:lnTo>
                  <a:pt x="103588" y="68329"/>
                </a:lnTo>
                <a:lnTo>
                  <a:pt x="101649" y="78228"/>
                </a:lnTo>
                <a:lnTo>
                  <a:pt x="103702" y="88103"/>
                </a:lnTo>
                <a:lnTo>
                  <a:pt x="109191" y="96145"/>
                </a:lnTo>
                <a:lnTo>
                  <a:pt x="117296" y="101541"/>
                </a:lnTo>
                <a:lnTo>
                  <a:pt x="127194" y="103480"/>
                </a:lnTo>
                <a:lnTo>
                  <a:pt x="137120" y="101427"/>
                </a:lnTo>
                <a:lnTo>
                  <a:pt x="145163" y="95938"/>
                </a:lnTo>
                <a:lnTo>
                  <a:pt x="150560" y="87833"/>
                </a:lnTo>
                <a:lnTo>
                  <a:pt x="152499" y="77934"/>
                </a:lnTo>
                <a:lnTo>
                  <a:pt x="150445" y="68059"/>
                </a:lnTo>
                <a:lnTo>
                  <a:pt x="144956" y="60017"/>
                </a:lnTo>
                <a:lnTo>
                  <a:pt x="136851" y="54621"/>
                </a:lnTo>
                <a:lnTo>
                  <a:pt x="126953" y="52682"/>
                </a:lnTo>
                <a:close/>
              </a:path>
              <a:path w="607060" h="152400">
                <a:moveTo>
                  <a:pt x="228602" y="52096"/>
                </a:moveTo>
                <a:lnTo>
                  <a:pt x="218676" y="54149"/>
                </a:lnTo>
                <a:lnTo>
                  <a:pt x="210634" y="59639"/>
                </a:lnTo>
                <a:lnTo>
                  <a:pt x="205237" y="67744"/>
                </a:lnTo>
                <a:lnTo>
                  <a:pt x="203297" y="77642"/>
                </a:lnTo>
                <a:lnTo>
                  <a:pt x="205351" y="87518"/>
                </a:lnTo>
                <a:lnTo>
                  <a:pt x="210841" y="95560"/>
                </a:lnTo>
                <a:lnTo>
                  <a:pt x="218945" y="100957"/>
                </a:lnTo>
                <a:lnTo>
                  <a:pt x="228843" y="102896"/>
                </a:lnTo>
                <a:lnTo>
                  <a:pt x="238770" y="100842"/>
                </a:lnTo>
                <a:lnTo>
                  <a:pt x="246812" y="95353"/>
                </a:lnTo>
                <a:lnTo>
                  <a:pt x="252209" y="87248"/>
                </a:lnTo>
                <a:lnTo>
                  <a:pt x="254148" y="77350"/>
                </a:lnTo>
                <a:lnTo>
                  <a:pt x="252095" y="67475"/>
                </a:lnTo>
                <a:lnTo>
                  <a:pt x="246605" y="59432"/>
                </a:lnTo>
                <a:lnTo>
                  <a:pt x="238500" y="54035"/>
                </a:lnTo>
                <a:lnTo>
                  <a:pt x="228602" y="52096"/>
                </a:lnTo>
                <a:close/>
              </a:path>
              <a:path w="607060" h="152400">
                <a:moveTo>
                  <a:pt x="330201" y="51512"/>
                </a:moveTo>
                <a:lnTo>
                  <a:pt x="320325" y="53565"/>
                </a:lnTo>
                <a:lnTo>
                  <a:pt x="312283" y="59054"/>
                </a:lnTo>
                <a:lnTo>
                  <a:pt x="306886" y="67159"/>
                </a:lnTo>
                <a:lnTo>
                  <a:pt x="304947" y="77057"/>
                </a:lnTo>
                <a:lnTo>
                  <a:pt x="307000" y="86932"/>
                </a:lnTo>
                <a:lnTo>
                  <a:pt x="312490" y="94975"/>
                </a:lnTo>
                <a:lnTo>
                  <a:pt x="320594" y="100372"/>
                </a:lnTo>
                <a:lnTo>
                  <a:pt x="330493" y="102311"/>
                </a:lnTo>
                <a:lnTo>
                  <a:pt x="340419" y="100258"/>
                </a:lnTo>
                <a:lnTo>
                  <a:pt x="348461" y="94768"/>
                </a:lnTo>
                <a:lnTo>
                  <a:pt x="353857" y="86663"/>
                </a:lnTo>
                <a:lnTo>
                  <a:pt x="355796" y="76765"/>
                </a:lnTo>
                <a:lnTo>
                  <a:pt x="353744" y="66890"/>
                </a:lnTo>
                <a:lnTo>
                  <a:pt x="348254" y="58847"/>
                </a:lnTo>
                <a:lnTo>
                  <a:pt x="340149" y="53450"/>
                </a:lnTo>
                <a:lnTo>
                  <a:pt x="330201" y="51512"/>
                </a:lnTo>
                <a:close/>
              </a:path>
              <a:path w="607060" h="152400">
                <a:moveTo>
                  <a:pt x="453824" y="0"/>
                </a:moveTo>
                <a:lnTo>
                  <a:pt x="454196" y="64550"/>
                </a:lnTo>
                <a:lnTo>
                  <a:pt x="455393" y="66304"/>
                </a:lnTo>
                <a:lnTo>
                  <a:pt x="457267" y="75321"/>
                </a:lnTo>
                <a:lnTo>
                  <a:pt x="457388" y="76473"/>
                </a:lnTo>
                <a:lnTo>
                  <a:pt x="455507" y="86078"/>
                </a:lnTo>
                <a:lnTo>
                  <a:pt x="454330" y="87846"/>
                </a:lnTo>
                <a:lnTo>
                  <a:pt x="454701" y="152397"/>
                </a:lnTo>
                <a:lnTo>
                  <a:pt x="606659" y="75321"/>
                </a:lnTo>
                <a:lnTo>
                  <a:pt x="453824" y="0"/>
                </a:lnTo>
                <a:close/>
              </a:path>
              <a:path w="607060" h="152400">
                <a:moveTo>
                  <a:pt x="431900" y="50926"/>
                </a:moveTo>
                <a:lnTo>
                  <a:pt x="421974" y="52980"/>
                </a:lnTo>
                <a:lnTo>
                  <a:pt x="413932" y="58469"/>
                </a:lnTo>
                <a:lnTo>
                  <a:pt x="408535" y="66574"/>
                </a:lnTo>
                <a:lnTo>
                  <a:pt x="406596" y="76473"/>
                </a:lnTo>
                <a:lnTo>
                  <a:pt x="408649" y="86347"/>
                </a:lnTo>
                <a:lnTo>
                  <a:pt x="414139" y="94390"/>
                </a:lnTo>
                <a:lnTo>
                  <a:pt x="422243" y="99786"/>
                </a:lnTo>
                <a:lnTo>
                  <a:pt x="432141" y="101725"/>
                </a:lnTo>
                <a:lnTo>
                  <a:pt x="442068" y="99673"/>
                </a:lnTo>
                <a:lnTo>
                  <a:pt x="450110" y="94183"/>
                </a:lnTo>
                <a:lnTo>
                  <a:pt x="454330" y="87846"/>
                </a:lnTo>
                <a:lnTo>
                  <a:pt x="454196" y="64550"/>
                </a:lnTo>
                <a:lnTo>
                  <a:pt x="449904" y="58262"/>
                </a:lnTo>
                <a:lnTo>
                  <a:pt x="441798" y="52865"/>
                </a:lnTo>
                <a:lnTo>
                  <a:pt x="431900" y="50926"/>
                </a:lnTo>
                <a:close/>
              </a:path>
              <a:path w="607060" h="152400">
                <a:moveTo>
                  <a:pt x="454196" y="64550"/>
                </a:moveTo>
                <a:lnTo>
                  <a:pt x="454330" y="87846"/>
                </a:lnTo>
                <a:lnTo>
                  <a:pt x="455507" y="86078"/>
                </a:lnTo>
                <a:lnTo>
                  <a:pt x="457446" y="76179"/>
                </a:lnTo>
                <a:lnTo>
                  <a:pt x="455393" y="66304"/>
                </a:lnTo>
                <a:lnTo>
                  <a:pt x="454196" y="645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11323" y="2732531"/>
            <a:ext cx="269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70629" y="2963468"/>
            <a:ext cx="607060" cy="152400"/>
          </a:xfrm>
          <a:custGeom>
            <a:avLst/>
            <a:gdLst/>
            <a:ahLst/>
            <a:cxnLst/>
            <a:rect l="l" t="t" r="r" b="b"/>
            <a:pathLst>
              <a:path w="607059" h="152400">
                <a:moveTo>
                  <a:pt x="25546" y="48331"/>
                </a:moveTo>
                <a:lnTo>
                  <a:pt x="15647" y="50269"/>
                </a:lnTo>
                <a:lnTo>
                  <a:pt x="7542" y="55666"/>
                </a:lnTo>
                <a:lnTo>
                  <a:pt x="2052" y="63708"/>
                </a:lnTo>
                <a:lnTo>
                  <a:pt x="0" y="73583"/>
                </a:lnTo>
                <a:lnTo>
                  <a:pt x="1938" y="83482"/>
                </a:lnTo>
                <a:lnTo>
                  <a:pt x="7335" y="91587"/>
                </a:lnTo>
                <a:lnTo>
                  <a:pt x="15377" y="97076"/>
                </a:lnTo>
                <a:lnTo>
                  <a:pt x="25303" y="99129"/>
                </a:lnTo>
                <a:lnTo>
                  <a:pt x="35202" y="97190"/>
                </a:lnTo>
                <a:lnTo>
                  <a:pt x="43307" y="91794"/>
                </a:lnTo>
                <a:lnTo>
                  <a:pt x="48796" y="83752"/>
                </a:lnTo>
                <a:lnTo>
                  <a:pt x="50849" y="73877"/>
                </a:lnTo>
                <a:lnTo>
                  <a:pt x="48910" y="63978"/>
                </a:lnTo>
                <a:lnTo>
                  <a:pt x="43513" y="55873"/>
                </a:lnTo>
                <a:lnTo>
                  <a:pt x="35471" y="50383"/>
                </a:lnTo>
                <a:lnTo>
                  <a:pt x="25546" y="48331"/>
                </a:lnTo>
                <a:close/>
              </a:path>
              <a:path w="607059" h="152400">
                <a:moveTo>
                  <a:pt x="127194" y="48915"/>
                </a:moveTo>
                <a:lnTo>
                  <a:pt x="117296" y="50854"/>
                </a:lnTo>
                <a:lnTo>
                  <a:pt x="109191" y="56251"/>
                </a:lnTo>
                <a:lnTo>
                  <a:pt x="103702" y="64293"/>
                </a:lnTo>
                <a:lnTo>
                  <a:pt x="101649" y="74169"/>
                </a:lnTo>
                <a:lnTo>
                  <a:pt x="103588" y="84067"/>
                </a:lnTo>
                <a:lnTo>
                  <a:pt x="108985" y="92171"/>
                </a:lnTo>
                <a:lnTo>
                  <a:pt x="117027" y="97661"/>
                </a:lnTo>
                <a:lnTo>
                  <a:pt x="126902" y="99714"/>
                </a:lnTo>
                <a:lnTo>
                  <a:pt x="136851" y="97775"/>
                </a:lnTo>
                <a:lnTo>
                  <a:pt x="144956" y="92379"/>
                </a:lnTo>
                <a:lnTo>
                  <a:pt x="150445" y="84336"/>
                </a:lnTo>
                <a:lnTo>
                  <a:pt x="152499" y="74461"/>
                </a:lnTo>
                <a:lnTo>
                  <a:pt x="150559" y="64563"/>
                </a:lnTo>
                <a:lnTo>
                  <a:pt x="145162" y="56458"/>
                </a:lnTo>
                <a:lnTo>
                  <a:pt x="137120" y="50968"/>
                </a:lnTo>
                <a:lnTo>
                  <a:pt x="127194" y="48915"/>
                </a:lnTo>
                <a:close/>
              </a:path>
              <a:path w="607059" h="152400">
                <a:moveTo>
                  <a:pt x="228843" y="49500"/>
                </a:moveTo>
                <a:lnTo>
                  <a:pt x="218945" y="51439"/>
                </a:lnTo>
                <a:lnTo>
                  <a:pt x="210841" y="56836"/>
                </a:lnTo>
                <a:lnTo>
                  <a:pt x="205351" y="64878"/>
                </a:lnTo>
                <a:lnTo>
                  <a:pt x="203297" y="74753"/>
                </a:lnTo>
                <a:lnTo>
                  <a:pt x="205237" y="84652"/>
                </a:lnTo>
                <a:lnTo>
                  <a:pt x="210634" y="92757"/>
                </a:lnTo>
                <a:lnTo>
                  <a:pt x="218676" y="98246"/>
                </a:lnTo>
                <a:lnTo>
                  <a:pt x="228602" y="100299"/>
                </a:lnTo>
                <a:lnTo>
                  <a:pt x="238500" y="98360"/>
                </a:lnTo>
                <a:lnTo>
                  <a:pt x="246605" y="92963"/>
                </a:lnTo>
                <a:lnTo>
                  <a:pt x="252095" y="84921"/>
                </a:lnTo>
                <a:lnTo>
                  <a:pt x="254148" y="75046"/>
                </a:lnTo>
                <a:lnTo>
                  <a:pt x="252209" y="65148"/>
                </a:lnTo>
                <a:lnTo>
                  <a:pt x="246812" y="57043"/>
                </a:lnTo>
                <a:lnTo>
                  <a:pt x="238770" y="51553"/>
                </a:lnTo>
                <a:lnTo>
                  <a:pt x="228843" y="49500"/>
                </a:lnTo>
                <a:close/>
              </a:path>
              <a:path w="607059" h="152400">
                <a:moveTo>
                  <a:pt x="330493" y="50084"/>
                </a:moveTo>
                <a:lnTo>
                  <a:pt x="320594" y="52024"/>
                </a:lnTo>
                <a:lnTo>
                  <a:pt x="312489" y="57421"/>
                </a:lnTo>
                <a:lnTo>
                  <a:pt x="306999" y="65463"/>
                </a:lnTo>
                <a:lnTo>
                  <a:pt x="304947" y="75338"/>
                </a:lnTo>
                <a:lnTo>
                  <a:pt x="306886" y="85236"/>
                </a:lnTo>
                <a:lnTo>
                  <a:pt x="312283" y="93341"/>
                </a:lnTo>
                <a:lnTo>
                  <a:pt x="320325" y="98831"/>
                </a:lnTo>
                <a:lnTo>
                  <a:pt x="330252" y="100884"/>
                </a:lnTo>
                <a:lnTo>
                  <a:pt x="340149" y="98945"/>
                </a:lnTo>
                <a:lnTo>
                  <a:pt x="348254" y="93548"/>
                </a:lnTo>
                <a:lnTo>
                  <a:pt x="353744" y="85506"/>
                </a:lnTo>
                <a:lnTo>
                  <a:pt x="355796" y="75631"/>
                </a:lnTo>
                <a:lnTo>
                  <a:pt x="353857" y="65733"/>
                </a:lnTo>
                <a:lnTo>
                  <a:pt x="348461" y="57628"/>
                </a:lnTo>
                <a:lnTo>
                  <a:pt x="340419" y="52138"/>
                </a:lnTo>
                <a:lnTo>
                  <a:pt x="330493" y="50084"/>
                </a:lnTo>
                <a:close/>
              </a:path>
              <a:path w="607059" h="152400">
                <a:moveTo>
                  <a:pt x="454704" y="0"/>
                </a:moveTo>
                <a:lnTo>
                  <a:pt x="454332" y="64554"/>
                </a:lnTo>
                <a:lnTo>
                  <a:pt x="455506" y="66318"/>
                </a:lnTo>
                <a:lnTo>
                  <a:pt x="457446" y="76216"/>
                </a:lnTo>
                <a:lnTo>
                  <a:pt x="455393" y="86091"/>
                </a:lnTo>
                <a:lnTo>
                  <a:pt x="454198" y="87841"/>
                </a:lnTo>
                <a:lnTo>
                  <a:pt x="453826" y="152397"/>
                </a:lnTo>
                <a:lnTo>
                  <a:pt x="606663" y="77075"/>
                </a:lnTo>
                <a:lnTo>
                  <a:pt x="454704" y="0"/>
                </a:lnTo>
                <a:close/>
              </a:path>
              <a:path w="607059" h="152400">
                <a:moveTo>
                  <a:pt x="432141" y="50670"/>
                </a:moveTo>
                <a:lnTo>
                  <a:pt x="422243" y="52609"/>
                </a:lnTo>
                <a:lnTo>
                  <a:pt x="414139" y="58006"/>
                </a:lnTo>
                <a:lnTo>
                  <a:pt x="408649" y="66048"/>
                </a:lnTo>
                <a:lnTo>
                  <a:pt x="406596" y="75924"/>
                </a:lnTo>
                <a:lnTo>
                  <a:pt x="408535" y="85822"/>
                </a:lnTo>
                <a:lnTo>
                  <a:pt x="413932" y="93926"/>
                </a:lnTo>
                <a:lnTo>
                  <a:pt x="421974" y="99416"/>
                </a:lnTo>
                <a:lnTo>
                  <a:pt x="431849" y="101469"/>
                </a:lnTo>
                <a:lnTo>
                  <a:pt x="441798" y="99530"/>
                </a:lnTo>
                <a:lnTo>
                  <a:pt x="449903" y="94133"/>
                </a:lnTo>
                <a:lnTo>
                  <a:pt x="454198" y="87841"/>
                </a:lnTo>
                <a:lnTo>
                  <a:pt x="454332" y="64554"/>
                </a:lnTo>
                <a:lnTo>
                  <a:pt x="450110" y="58213"/>
                </a:lnTo>
                <a:lnTo>
                  <a:pt x="442067" y="52723"/>
                </a:lnTo>
                <a:lnTo>
                  <a:pt x="432141" y="50670"/>
                </a:lnTo>
                <a:close/>
              </a:path>
              <a:path w="607059" h="152400">
                <a:moveTo>
                  <a:pt x="454332" y="64554"/>
                </a:moveTo>
                <a:lnTo>
                  <a:pt x="454198" y="87841"/>
                </a:lnTo>
                <a:lnTo>
                  <a:pt x="455393" y="86091"/>
                </a:lnTo>
                <a:lnTo>
                  <a:pt x="457446" y="76216"/>
                </a:lnTo>
                <a:lnTo>
                  <a:pt x="455506" y="66318"/>
                </a:lnTo>
                <a:lnTo>
                  <a:pt x="454332" y="6455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264593" y="2732531"/>
            <a:ext cx="28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45" dirty="0">
                <a:solidFill>
                  <a:srgbClr val="A62E5C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68AD249E-18CD-9196-2D41-7E9A81F873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6994" y="754380"/>
            <a:ext cx="1355534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Specialized</a:t>
            </a:r>
            <a:r>
              <a:rPr spc="-100" dirty="0"/>
              <a:t> </a:t>
            </a:r>
            <a:r>
              <a:rPr spc="10" dirty="0"/>
              <a:t>Standard</a:t>
            </a:r>
            <a:r>
              <a:rPr spc="-120" dirty="0"/>
              <a:t> </a:t>
            </a:r>
            <a:r>
              <a:rPr spc="35" dirty="0"/>
              <a:t>Functional</a:t>
            </a:r>
            <a:r>
              <a:rPr spc="-114" dirty="0"/>
              <a:t> </a:t>
            </a:r>
            <a:r>
              <a:rPr spc="5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3874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874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65"/>
              </a:spcBef>
            </a:pPr>
            <a:r>
              <a:rPr sz="3200" spc="-3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35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35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35" dirty="0">
                <a:solidFill>
                  <a:srgbClr val="171717"/>
                </a:solidFill>
                <a:latin typeface="Arial MT"/>
                <a:cs typeface="Arial MT"/>
              </a:rPr>
              <a:t>Function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3874" y="4959247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0"/>
              </a:spcBef>
            </a:pP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3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Function&lt;</a:t>
            </a:r>
            <a:r>
              <a:rPr sz="3200" spc="-3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3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3874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65"/>
              </a:spcBef>
            </a:pP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To</a:t>
            </a:r>
            <a:r>
              <a:rPr sz="3200" spc="-4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BiFunction&lt;</a:t>
            </a:r>
            <a:r>
              <a:rPr sz="3200" spc="-4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3200" spc="-4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3200" spc="-4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3874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UnaryOperator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7173" y="7426999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07173" y="2500602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127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Predicate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173" y="372726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26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Consumer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7173" y="61931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56515" algn="ctr">
              <a:lnSpc>
                <a:spcPct val="100000"/>
              </a:lnSpc>
              <a:spcBef>
                <a:spcPts val="126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7173" y="4953923"/>
            <a:ext cx="5887085" cy="91440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1255"/>
              </a:spcBef>
            </a:pP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Obj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Consumer&lt;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9973" y="8871204"/>
            <a:ext cx="4468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X</a:t>
            </a:r>
            <a:r>
              <a:rPr sz="3200" b="1" spc="-150" dirty="0">
                <a:solidFill>
                  <a:srgbClr val="171717"/>
                </a:solidFill>
                <a:latin typeface="Arial"/>
                <a:cs typeface="Arial"/>
              </a:rPr>
              <a:t>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Y</a:t>
            </a:r>
            <a:r>
              <a:rPr sz="3200" spc="-50" dirty="0">
                <a:solidFill>
                  <a:srgbClr val="2A9FBC"/>
                </a:solidFill>
                <a:latin typeface="Arial MT"/>
                <a:cs typeface="Arial MT"/>
              </a:rPr>
              <a:t> </a:t>
            </a:r>
            <a:r>
              <a:rPr sz="3200" b="1" spc="-170" dirty="0">
                <a:solidFill>
                  <a:srgbClr val="171717"/>
                </a:solidFill>
                <a:latin typeface="Arial"/>
                <a:cs typeface="Arial"/>
              </a:rPr>
              <a:t>=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171717"/>
                </a:solidFill>
                <a:latin typeface="Arial"/>
                <a:cs typeface="Arial"/>
              </a:rPr>
              <a:t>In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t,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3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171717"/>
                </a:solidFill>
                <a:latin typeface="Arial"/>
                <a:cs typeface="Arial"/>
              </a:rPr>
              <a:t>g</a:t>
            </a:r>
            <a:r>
              <a:rPr sz="3200" b="1" spc="-150" dirty="0">
                <a:solidFill>
                  <a:srgbClr val="171717"/>
                </a:solidFill>
                <a:latin typeface="Arial"/>
                <a:cs typeface="Arial"/>
              </a:rPr>
              <a:t>,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Dou</a:t>
            </a: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b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3200" b="1" spc="10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13450" y="8871204"/>
            <a:ext cx="4210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Extra:</a:t>
            </a:r>
            <a:r>
              <a:rPr sz="3200" b="1" spc="-1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Boolean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Supplier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784535-0A40-79A0-65EE-0843059738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9727" y="754380"/>
            <a:ext cx="10969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Working</a:t>
            </a:r>
            <a:r>
              <a:rPr spc="-145" dirty="0"/>
              <a:t> </a:t>
            </a:r>
            <a:r>
              <a:rPr spc="75" dirty="0"/>
              <a:t>with</a:t>
            </a:r>
            <a:r>
              <a:rPr spc="-140" dirty="0"/>
              <a:t> </a:t>
            </a:r>
            <a:r>
              <a:rPr spc="-65" dirty="0"/>
              <a:t>Streams</a:t>
            </a:r>
            <a:r>
              <a:rPr spc="-140" dirty="0"/>
              <a:t> </a:t>
            </a:r>
            <a:r>
              <a:rPr spc="1330" dirty="0"/>
              <a:t>–</a:t>
            </a:r>
            <a:r>
              <a:rPr spc="-140" dirty="0"/>
              <a:t> </a:t>
            </a:r>
            <a:r>
              <a:rPr spc="-65" dirty="0"/>
              <a:t>The</a:t>
            </a:r>
            <a:r>
              <a:rPr spc="-130" dirty="0"/>
              <a:t> </a:t>
            </a:r>
            <a:r>
              <a:rPr spc="-105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7853" y="2758650"/>
            <a:ext cx="14752319" cy="101473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8130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21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products.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stream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853" y="4952656"/>
            <a:ext cx="14752319" cy="139255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57175" rIns="0" bIns="0" rtlCol="0">
            <a:spAutoFit/>
          </a:bodyPr>
          <a:lstStyle/>
          <a:p>
            <a:pPr marL="114681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(product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-&gt;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product.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getCategory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8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==</a:t>
            </a:r>
            <a:r>
              <a:rPr sz="2800" spc="-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A62E5C"/>
                </a:solidFill>
                <a:latin typeface="Arial MT"/>
                <a:cs typeface="Arial MT"/>
              </a:rPr>
              <a:t>Category</a:t>
            </a:r>
            <a:r>
              <a:rPr sz="2800" spc="-15" dirty="0">
                <a:solidFill>
                  <a:srgbClr val="171717"/>
                </a:solidFill>
                <a:latin typeface="Arial MT"/>
                <a:cs typeface="Arial MT"/>
              </a:rPr>
              <a:t>.FOOD)</a:t>
            </a:r>
            <a:endParaRPr sz="2800">
              <a:latin typeface="Arial MT"/>
              <a:cs typeface="Arial MT"/>
            </a:endParaRPr>
          </a:p>
          <a:p>
            <a:pPr marL="114681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getName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0633" y="4273803"/>
            <a:ext cx="5821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40" dirty="0">
                <a:solidFill>
                  <a:srgbClr val="171717"/>
                </a:solidFill>
                <a:latin typeface="Arial"/>
                <a:cs typeface="Arial"/>
              </a:rPr>
              <a:t>Intermediate</a:t>
            </a:r>
            <a:r>
              <a:rPr sz="4000" b="1" spc="-13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operations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7853" y="7531380"/>
            <a:ext cx="14752319" cy="1014730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81305" rIns="0" bIns="0" rtlCol="0">
            <a:spAutoFit/>
          </a:bodyPr>
          <a:lstStyle/>
          <a:p>
            <a:pPr marL="1146810">
              <a:lnSpc>
                <a:spcPct val="100000"/>
              </a:lnSpc>
              <a:spcBef>
                <a:spcPts val="2215"/>
              </a:spcBef>
            </a:pP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forEach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80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.out::</a:t>
            </a:r>
            <a:r>
              <a:rPr sz="280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800" dirty="0">
                <a:solidFill>
                  <a:srgbClr val="171717"/>
                </a:solidFill>
                <a:latin typeface="Arial MT"/>
                <a:cs typeface="Arial MT"/>
              </a:rPr>
              <a:t>);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4016" y="6852411"/>
            <a:ext cx="4534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70" dirty="0">
                <a:solidFill>
                  <a:srgbClr val="171717"/>
                </a:solidFill>
                <a:latin typeface="Arial"/>
                <a:cs typeface="Arial"/>
              </a:rPr>
              <a:t>Terminal</a:t>
            </a:r>
            <a:r>
              <a:rPr sz="4000" b="1" spc="-1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171717"/>
                </a:solidFill>
                <a:latin typeface="Arial"/>
                <a:cs typeface="Arial"/>
              </a:rPr>
              <a:t>operation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6999" y="9046971"/>
            <a:ext cx="6087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70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4000" b="1" spc="25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4000" b="1" spc="-3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4000" b="1" spc="-9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4000" b="1" spc="-40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4000" b="1" spc="-6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8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12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-290" dirty="0">
                <a:solidFill>
                  <a:srgbClr val="171717"/>
                </a:solidFill>
                <a:latin typeface="Arial"/>
                <a:cs typeface="Arial"/>
              </a:rPr>
              <a:t>ss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dirty="0">
                <a:solidFill>
                  <a:srgbClr val="171717"/>
                </a:solidFill>
                <a:latin typeface="Arial"/>
                <a:cs typeface="Arial"/>
              </a:rPr>
              <a:t>g</a:t>
            </a:r>
            <a:r>
              <a:rPr sz="4000" b="1" spc="-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28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40" dirty="0">
                <a:solidFill>
                  <a:srgbClr val="F05A28"/>
                </a:solidFill>
                <a:latin typeface="Arial"/>
                <a:cs typeface="Arial"/>
              </a:rPr>
              <a:t>l</a:t>
            </a:r>
            <a:r>
              <a:rPr sz="4000" b="1" spc="-65" dirty="0">
                <a:solidFill>
                  <a:srgbClr val="F05A28"/>
                </a:solidFill>
                <a:latin typeface="Arial"/>
                <a:cs typeface="Arial"/>
              </a:rPr>
              <a:t>a</a:t>
            </a:r>
            <a:r>
              <a:rPr sz="4000" b="1" spc="-75" dirty="0">
                <a:solidFill>
                  <a:srgbClr val="F05A28"/>
                </a:solidFill>
                <a:latin typeface="Arial"/>
                <a:cs typeface="Arial"/>
              </a:rPr>
              <a:t>zy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19DD0-5D8E-7068-50A4-5020E57C96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447291"/>
            <a:ext cx="0" cy="6960870"/>
          </a:xfrm>
          <a:custGeom>
            <a:avLst/>
            <a:gdLst/>
            <a:ahLst/>
            <a:cxnLst/>
            <a:rect l="l" t="t" r="r" b="b"/>
            <a:pathLst>
              <a:path h="6960870">
                <a:moveTo>
                  <a:pt x="0" y="0"/>
                </a:moveTo>
                <a:lnTo>
                  <a:pt x="1" y="696087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300" y="754380"/>
            <a:ext cx="145065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Differences</a:t>
            </a:r>
            <a:r>
              <a:rPr spc="-130" dirty="0"/>
              <a:t> </a:t>
            </a:r>
            <a:r>
              <a:rPr spc="95" dirty="0"/>
              <a:t>between</a:t>
            </a:r>
            <a:r>
              <a:rPr spc="-125" dirty="0"/>
              <a:t> </a:t>
            </a:r>
            <a:r>
              <a:rPr spc="-65" dirty="0"/>
              <a:t>Streams</a:t>
            </a:r>
            <a:r>
              <a:rPr spc="-125" dirty="0"/>
              <a:t> </a:t>
            </a:r>
            <a:r>
              <a:rPr spc="55" dirty="0"/>
              <a:t>and</a:t>
            </a:r>
            <a:r>
              <a:rPr spc="-114" dirty="0"/>
              <a:t> </a:t>
            </a:r>
            <a:r>
              <a:rPr spc="40" dirty="0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37455">
              <a:lnSpc>
                <a:spcPct val="158800"/>
              </a:lnSpc>
              <a:spcBef>
                <a:spcPts val="100"/>
              </a:spcBef>
            </a:pPr>
            <a:r>
              <a:rPr spc="15" dirty="0">
                <a:solidFill>
                  <a:srgbClr val="F05A28"/>
                </a:solidFill>
              </a:rPr>
              <a:t>Collection </a:t>
            </a:r>
            <a:r>
              <a:rPr spc="-930" dirty="0">
                <a:solidFill>
                  <a:srgbClr val="F05A28"/>
                </a:solidFill>
              </a:rPr>
              <a:t> </a:t>
            </a:r>
            <a:r>
              <a:rPr spc="-50" dirty="0"/>
              <a:t>Stores</a:t>
            </a:r>
            <a:r>
              <a:rPr spc="-65" dirty="0"/>
              <a:t> </a:t>
            </a:r>
            <a:r>
              <a:rPr spc="10" dirty="0"/>
              <a:t>elements</a:t>
            </a:r>
            <a:r>
              <a:rPr spc="-60" dirty="0"/>
              <a:t> </a:t>
            </a:r>
            <a:r>
              <a:rPr spc="-40" dirty="0"/>
              <a:t>in</a:t>
            </a:r>
            <a:r>
              <a:rPr spc="-60" dirty="0"/>
              <a:t> </a:t>
            </a:r>
            <a:r>
              <a:rPr spc="-25" dirty="0"/>
              <a:t>a</a:t>
            </a:r>
            <a:r>
              <a:rPr spc="-65" dirty="0"/>
              <a:t> </a:t>
            </a:r>
            <a:r>
              <a:rPr spc="25" dirty="0"/>
              <a:t>data</a:t>
            </a:r>
            <a:r>
              <a:rPr spc="-70" dirty="0"/>
              <a:t> </a:t>
            </a:r>
            <a:r>
              <a:rPr spc="25" dirty="0"/>
              <a:t>structure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/>
          </a:p>
          <a:p>
            <a:pPr marR="5080" algn="r">
              <a:lnSpc>
                <a:spcPct val="100000"/>
              </a:lnSpc>
            </a:pPr>
            <a:r>
              <a:rPr spc="-25" dirty="0"/>
              <a:t>Eager</a:t>
            </a:r>
            <a:r>
              <a:rPr spc="-105" dirty="0"/>
              <a:t> </a:t>
            </a:r>
            <a:r>
              <a:rPr spc="-5" dirty="0"/>
              <a:t>evaluation</a:t>
            </a:r>
          </a:p>
          <a:p>
            <a:pPr marL="2163445" marR="5080" indent="-9525">
              <a:lnSpc>
                <a:spcPct val="208199"/>
              </a:lnSpc>
              <a:spcBef>
                <a:spcPts val="25"/>
              </a:spcBef>
            </a:pPr>
            <a:r>
              <a:rPr spc="15" dirty="0"/>
              <a:t>Imperative</a:t>
            </a:r>
            <a:r>
              <a:rPr spc="-110" dirty="0"/>
              <a:t> </a:t>
            </a:r>
            <a:r>
              <a:rPr spc="-35" dirty="0"/>
              <a:t>programming </a:t>
            </a:r>
            <a:r>
              <a:rPr spc="-930" dirty="0"/>
              <a:t> </a:t>
            </a:r>
            <a:r>
              <a:rPr spc="-60" dirty="0"/>
              <a:t>Do</a:t>
            </a:r>
            <a:r>
              <a:rPr spc="-80" dirty="0"/>
              <a:t> </a:t>
            </a:r>
            <a:r>
              <a:rPr spc="-25" dirty="0"/>
              <a:t>modify</a:t>
            </a:r>
            <a:r>
              <a:rPr spc="-70" dirty="0"/>
              <a:t> </a:t>
            </a:r>
            <a:r>
              <a:rPr spc="100" dirty="0"/>
              <a:t>the</a:t>
            </a:r>
            <a:r>
              <a:rPr spc="-80" dirty="0"/>
              <a:t> </a:t>
            </a:r>
            <a:r>
              <a:rPr spc="15" dirty="0"/>
              <a:t>collection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/>
          </a:p>
          <a:p>
            <a:pPr marR="5715" algn="r">
              <a:lnSpc>
                <a:spcPct val="100000"/>
              </a:lnSpc>
            </a:pPr>
            <a:r>
              <a:rPr spc="5" dirty="0"/>
              <a:t>Can</a:t>
            </a:r>
            <a:r>
              <a:rPr spc="-70" dirty="0"/>
              <a:t> </a:t>
            </a:r>
            <a:r>
              <a:rPr spc="65" dirty="0"/>
              <a:t>be</a:t>
            </a:r>
            <a:r>
              <a:rPr spc="-75" dirty="0"/>
              <a:t> </a:t>
            </a:r>
            <a:r>
              <a:rPr spc="50" dirty="0"/>
              <a:t>iterated</a:t>
            </a:r>
            <a:r>
              <a:rPr spc="-75" dirty="0"/>
              <a:t> </a:t>
            </a:r>
            <a:r>
              <a:rPr spc="10" dirty="0"/>
              <a:t>multiple</a:t>
            </a:r>
            <a:r>
              <a:rPr spc="-65" dirty="0"/>
              <a:t> </a:t>
            </a:r>
            <a:r>
              <a:rPr spc="-15" dirty="0"/>
              <a:t>times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/>
          </a:p>
          <a:p>
            <a:pPr marR="5080" algn="r">
              <a:lnSpc>
                <a:spcPct val="100000"/>
              </a:lnSpc>
            </a:pPr>
            <a:r>
              <a:rPr spc="30" dirty="0"/>
              <a:t>Never</a:t>
            </a:r>
            <a:r>
              <a:rPr spc="-145" dirty="0"/>
              <a:t> </a:t>
            </a:r>
            <a:r>
              <a:rPr spc="15" dirty="0"/>
              <a:t>infinite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500"/>
              </a:spcBef>
            </a:pPr>
            <a:r>
              <a:rPr spc="-15" dirty="0"/>
              <a:t>Stream</a:t>
            </a: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pc="-70" dirty="0">
                <a:solidFill>
                  <a:srgbClr val="171717"/>
                </a:solidFill>
              </a:rPr>
              <a:t>Does</a:t>
            </a:r>
            <a:r>
              <a:rPr spc="-75" dirty="0">
                <a:solidFill>
                  <a:srgbClr val="171717"/>
                </a:solidFill>
              </a:rPr>
              <a:t> </a:t>
            </a:r>
            <a:r>
              <a:rPr spc="55" dirty="0">
                <a:solidFill>
                  <a:srgbClr val="171717"/>
                </a:solidFill>
              </a:rPr>
              <a:t>not</a:t>
            </a:r>
            <a:r>
              <a:rPr spc="-80" dirty="0">
                <a:solidFill>
                  <a:srgbClr val="171717"/>
                </a:solidFill>
              </a:rPr>
              <a:t> </a:t>
            </a:r>
            <a:r>
              <a:rPr spc="-10" dirty="0">
                <a:solidFill>
                  <a:srgbClr val="171717"/>
                </a:solidFill>
              </a:rPr>
              <a:t>store</a:t>
            </a:r>
            <a:r>
              <a:rPr spc="-75" dirty="0">
                <a:solidFill>
                  <a:srgbClr val="171717"/>
                </a:solidFill>
              </a:rPr>
              <a:t> </a:t>
            </a:r>
            <a:r>
              <a:rPr spc="10" dirty="0">
                <a:solidFill>
                  <a:srgbClr val="171717"/>
                </a:solidFill>
              </a:rPr>
              <a:t>elements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/>
          </a:p>
          <a:p>
            <a:pPr marL="12700">
              <a:lnSpc>
                <a:spcPct val="100000"/>
              </a:lnSpc>
            </a:pPr>
            <a:r>
              <a:rPr spc="-75" dirty="0">
                <a:solidFill>
                  <a:srgbClr val="171717"/>
                </a:solidFill>
              </a:rPr>
              <a:t>Lazy</a:t>
            </a:r>
            <a:r>
              <a:rPr spc="-80" dirty="0">
                <a:solidFill>
                  <a:srgbClr val="171717"/>
                </a:solidFill>
              </a:rPr>
              <a:t> </a:t>
            </a:r>
            <a:r>
              <a:rPr spc="-5" dirty="0">
                <a:solidFill>
                  <a:srgbClr val="171717"/>
                </a:solidFill>
              </a:rPr>
              <a:t>evaluation</a:t>
            </a:r>
          </a:p>
          <a:p>
            <a:pPr marL="12700" marR="814705">
              <a:lnSpc>
                <a:spcPct val="208199"/>
              </a:lnSpc>
              <a:spcBef>
                <a:spcPts val="25"/>
              </a:spcBef>
            </a:pPr>
            <a:r>
              <a:rPr spc="-15" dirty="0">
                <a:solidFill>
                  <a:srgbClr val="171717"/>
                </a:solidFill>
              </a:rPr>
              <a:t>Functional </a:t>
            </a:r>
            <a:r>
              <a:rPr spc="-35" dirty="0">
                <a:solidFill>
                  <a:srgbClr val="171717"/>
                </a:solidFill>
              </a:rPr>
              <a:t>programming </a:t>
            </a:r>
            <a:r>
              <a:rPr spc="-30" dirty="0">
                <a:solidFill>
                  <a:srgbClr val="171717"/>
                </a:solidFill>
              </a:rPr>
              <a:t> </a:t>
            </a:r>
            <a:r>
              <a:rPr spc="-70" dirty="0">
                <a:solidFill>
                  <a:srgbClr val="171717"/>
                </a:solidFill>
              </a:rPr>
              <a:t>Does </a:t>
            </a:r>
            <a:r>
              <a:rPr spc="55" dirty="0">
                <a:solidFill>
                  <a:srgbClr val="171717"/>
                </a:solidFill>
              </a:rPr>
              <a:t>not</a:t>
            </a:r>
            <a:r>
              <a:rPr spc="-75" dirty="0">
                <a:solidFill>
                  <a:srgbClr val="171717"/>
                </a:solidFill>
              </a:rPr>
              <a:t> </a:t>
            </a:r>
            <a:r>
              <a:rPr spc="-25" dirty="0">
                <a:solidFill>
                  <a:srgbClr val="171717"/>
                </a:solidFill>
              </a:rPr>
              <a:t>modify</a:t>
            </a:r>
            <a:r>
              <a:rPr spc="-60" dirty="0">
                <a:solidFill>
                  <a:srgbClr val="171717"/>
                </a:solidFill>
              </a:rPr>
              <a:t> </a:t>
            </a:r>
            <a:r>
              <a:rPr spc="-45" dirty="0">
                <a:solidFill>
                  <a:srgbClr val="171717"/>
                </a:solidFill>
              </a:rPr>
              <a:t>its</a:t>
            </a:r>
            <a:r>
              <a:rPr spc="-70" dirty="0">
                <a:solidFill>
                  <a:srgbClr val="171717"/>
                </a:solidFill>
              </a:rPr>
              <a:t> </a:t>
            </a:r>
            <a:r>
              <a:rPr spc="-30" dirty="0">
                <a:solidFill>
                  <a:srgbClr val="171717"/>
                </a:solidFill>
              </a:rPr>
              <a:t>source</a:t>
            </a:r>
          </a:p>
          <a:p>
            <a:pPr marL="12700" marR="5080">
              <a:lnSpc>
                <a:spcPct val="208199"/>
              </a:lnSpc>
              <a:spcBef>
                <a:spcPts val="25"/>
              </a:spcBef>
            </a:pPr>
            <a:r>
              <a:rPr spc="35" dirty="0">
                <a:solidFill>
                  <a:srgbClr val="171717"/>
                </a:solidFill>
              </a:rPr>
              <a:t>Iterating</a:t>
            </a:r>
            <a:r>
              <a:rPr spc="-75" dirty="0">
                <a:solidFill>
                  <a:srgbClr val="171717"/>
                </a:solidFill>
              </a:rPr>
              <a:t> </a:t>
            </a:r>
            <a:r>
              <a:rPr spc="-60" dirty="0">
                <a:solidFill>
                  <a:srgbClr val="171717"/>
                </a:solidFill>
              </a:rPr>
              <a:t>consumes </a:t>
            </a:r>
            <a:r>
              <a:rPr spc="100" dirty="0">
                <a:solidFill>
                  <a:srgbClr val="171717"/>
                </a:solidFill>
              </a:rPr>
              <a:t>the</a:t>
            </a:r>
            <a:r>
              <a:rPr spc="-70" dirty="0">
                <a:solidFill>
                  <a:srgbClr val="171717"/>
                </a:solidFill>
              </a:rPr>
              <a:t> </a:t>
            </a:r>
            <a:r>
              <a:rPr spc="-15" dirty="0">
                <a:solidFill>
                  <a:srgbClr val="171717"/>
                </a:solidFill>
              </a:rPr>
              <a:t>stream </a:t>
            </a:r>
            <a:r>
              <a:rPr spc="-930" dirty="0">
                <a:solidFill>
                  <a:srgbClr val="171717"/>
                </a:solidFill>
              </a:rPr>
              <a:t> </a:t>
            </a:r>
            <a:r>
              <a:rPr spc="35" dirty="0">
                <a:solidFill>
                  <a:srgbClr val="171717"/>
                </a:solidFill>
              </a:rPr>
              <a:t>May</a:t>
            </a:r>
            <a:r>
              <a:rPr spc="-60" dirty="0">
                <a:solidFill>
                  <a:srgbClr val="171717"/>
                </a:solidFill>
              </a:rPr>
              <a:t> </a:t>
            </a:r>
            <a:r>
              <a:rPr spc="65" dirty="0">
                <a:solidFill>
                  <a:srgbClr val="171717"/>
                </a:solidFill>
              </a:rPr>
              <a:t>be</a:t>
            </a:r>
            <a:r>
              <a:rPr spc="-60" dirty="0">
                <a:solidFill>
                  <a:srgbClr val="171717"/>
                </a:solidFill>
              </a:rPr>
              <a:t> </a:t>
            </a:r>
            <a:r>
              <a:rPr spc="15" dirty="0">
                <a:solidFill>
                  <a:srgbClr val="171717"/>
                </a:solidFill>
              </a:rPr>
              <a:t>infinite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DB2C-8581-A8EB-84D8-D65FB91E0C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466" y="754380"/>
            <a:ext cx="5989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Stream</a:t>
            </a:r>
            <a:r>
              <a:rPr spc="-170" dirty="0"/>
              <a:t> </a:t>
            </a:r>
            <a:r>
              <a:rPr spc="2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025" y="3009252"/>
            <a:ext cx="4735830" cy="24047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marL="1534160" marR="1592580">
              <a:lnSpc>
                <a:spcPct val="100299"/>
              </a:lnSpc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filter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map</a:t>
            </a: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l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a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tMap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6853" y="2461260"/>
            <a:ext cx="5095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171717"/>
                </a:solidFill>
                <a:latin typeface="Arial"/>
                <a:cs typeface="Arial"/>
              </a:rPr>
              <a:t>Filtering</a:t>
            </a:r>
            <a:r>
              <a:rPr sz="3200" b="1" spc="-6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Arial"/>
                <a:cs typeface="Arial"/>
              </a:rPr>
              <a:t>and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60" dirty="0">
                <a:solidFill>
                  <a:srgbClr val="171717"/>
                </a:solidFill>
                <a:latin typeface="Arial"/>
                <a:cs typeface="Arial"/>
              </a:rPr>
              <a:t>Transforming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5011" y="2481089"/>
            <a:ext cx="4735830" cy="33724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1196340" marR="1254760">
              <a:lnSpc>
                <a:spcPct val="100299"/>
              </a:lnSpc>
              <a:spcBef>
                <a:spcPts val="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findFirst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findAny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anyMatch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allMatch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noneMat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h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35590" y="1930907"/>
            <a:ext cx="196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Searching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3881" y="7190507"/>
            <a:ext cx="8103870" cy="1923414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marL="1627505" marR="1685925">
              <a:lnSpc>
                <a:spcPct val="101299"/>
              </a:lnSpc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Collectors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toList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())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ll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e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ll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e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c</a:t>
            </a:r>
            <a:r>
              <a:rPr sz="3200" spc="-5" dirty="0">
                <a:solidFill>
                  <a:srgbClr val="A62E5C"/>
                </a:solidFill>
                <a:latin typeface="Arial MT"/>
                <a:cs typeface="Arial MT"/>
              </a:rPr>
              <a:t>tor</a:t>
            </a:r>
            <a:r>
              <a:rPr sz="3200" dirty="0">
                <a:solidFill>
                  <a:srgbClr val="A62E5C"/>
                </a:solidFill>
                <a:latin typeface="Arial MT"/>
                <a:cs typeface="Arial MT"/>
              </a:rPr>
              <a:t>s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.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j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o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i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n</a:t>
            </a:r>
            <a:r>
              <a:rPr sz="3200" dirty="0">
                <a:solidFill>
                  <a:srgbClr val="2A9FBC"/>
                </a:solidFill>
                <a:latin typeface="Arial MT"/>
                <a:cs typeface="Arial MT"/>
              </a:rPr>
              <a:t>i</a:t>
            </a: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n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g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1" y="6640068"/>
            <a:ext cx="4797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Reducing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71717"/>
                </a:solidFill>
                <a:latin typeface="Arial"/>
                <a:cs typeface="Arial"/>
              </a:rPr>
              <a:t>and</a:t>
            </a:r>
            <a:r>
              <a:rPr sz="3200" b="1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171717"/>
                </a:solidFill>
                <a:latin typeface="Arial"/>
                <a:cs typeface="Arial"/>
              </a:rPr>
              <a:t>Collecting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EEF34-64CE-4B1D-4D7F-13DAAECEC7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735" y="754380"/>
            <a:ext cx="10579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Reducing</a:t>
            </a:r>
            <a:r>
              <a:rPr spc="-150" dirty="0"/>
              <a:t> </a:t>
            </a:r>
            <a:r>
              <a:rPr spc="50" dirty="0"/>
              <a:t>and</a:t>
            </a:r>
            <a:r>
              <a:rPr spc="-135" dirty="0"/>
              <a:t> </a:t>
            </a:r>
            <a:r>
              <a:rPr spc="80" dirty="0"/>
              <a:t>Collecting</a:t>
            </a:r>
            <a:r>
              <a:rPr spc="-150" dirty="0"/>
              <a:t> </a:t>
            </a:r>
            <a:r>
              <a:rPr spc="15" dirty="0"/>
              <a:t>in</a:t>
            </a:r>
            <a:r>
              <a:rPr spc="-145" dirty="0"/>
              <a:t> </a:t>
            </a:r>
            <a:r>
              <a:rPr spc="-35" dirty="0"/>
              <a:t>Detail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4772" y="5884839"/>
            <a:ext cx="4202430" cy="16427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1177925">
              <a:lnSpc>
                <a:spcPct val="100000"/>
              </a:lnSpc>
            </a:pPr>
            <a:r>
              <a:rPr sz="4000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40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3269" y="6322059"/>
            <a:ext cx="4493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65" dirty="0">
                <a:solidFill>
                  <a:srgbClr val="F05A28"/>
                </a:solidFill>
                <a:latin typeface="Arial"/>
                <a:cs typeface="Arial"/>
              </a:rPr>
              <a:t>Mutable</a:t>
            </a:r>
            <a:r>
              <a:rPr sz="4000" b="1" spc="-12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reduction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4772" y="3223182"/>
            <a:ext cx="4202430" cy="16427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502284" rIns="0" bIns="0" rtlCol="0">
            <a:spAutoFit/>
          </a:bodyPr>
          <a:lstStyle/>
          <a:p>
            <a:pPr marL="1120775">
              <a:lnSpc>
                <a:spcPct val="100000"/>
              </a:lnSpc>
              <a:spcBef>
                <a:spcPts val="3954"/>
              </a:spcBef>
            </a:pPr>
            <a:r>
              <a:rPr sz="4000" dirty="0">
                <a:solidFill>
                  <a:srgbClr val="2A9FBC"/>
                </a:solidFill>
                <a:latin typeface="Arial MT"/>
                <a:cs typeface="Arial MT"/>
              </a:rPr>
              <a:t>reduce</a:t>
            </a:r>
            <a:r>
              <a:rPr sz="40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3269" y="3661155"/>
            <a:ext cx="5067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F05A28"/>
                </a:solidFill>
                <a:latin typeface="Arial"/>
                <a:cs typeface="Arial"/>
              </a:rPr>
              <a:t>Immutable</a:t>
            </a:r>
            <a:r>
              <a:rPr sz="4000" b="1" spc="-13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reduction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83F6E-3A54-D2ED-E8FC-10520BFD2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8753" y="4124319"/>
            <a:ext cx="9028430" cy="4853305"/>
            <a:chOff x="5148753" y="4124319"/>
            <a:chExt cx="9028430" cy="4853305"/>
          </a:xfrm>
        </p:grpSpPr>
        <p:sp>
          <p:nvSpPr>
            <p:cNvPr id="3" name="object 3"/>
            <p:cNvSpPr/>
            <p:nvPr/>
          </p:nvSpPr>
          <p:spPr>
            <a:xfrm>
              <a:off x="5174153" y="4149719"/>
              <a:ext cx="8977630" cy="4802505"/>
            </a:xfrm>
            <a:custGeom>
              <a:avLst/>
              <a:gdLst/>
              <a:ahLst/>
              <a:cxnLst/>
              <a:rect l="l" t="t" r="r" b="b"/>
              <a:pathLst>
                <a:path w="8977630" h="4802505">
                  <a:moveTo>
                    <a:pt x="8977214" y="0"/>
                  </a:moveTo>
                  <a:lnTo>
                    <a:pt x="0" y="0"/>
                  </a:lnTo>
                  <a:lnTo>
                    <a:pt x="0" y="4802122"/>
                  </a:lnTo>
                  <a:lnTo>
                    <a:pt x="8977214" y="4802122"/>
                  </a:lnTo>
                  <a:lnTo>
                    <a:pt x="897721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4153" y="4149719"/>
              <a:ext cx="8977630" cy="4802505"/>
            </a:xfrm>
            <a:custGeom>
              <a:avLst/>
              <a:gdLst/>
              <a:ahLst/>
              <a:cxnLst/>
              <a:rect l="l" t="t" r="r" b="b"/>
              <a:pathLst>
                <a:path w="8977630" h="4802505">
                  <a:moveTo>
                    <a:pt x="0" y="0"/>
                  </a:moveTo>
                  <a:lnTo>
                    <a:pt x="8977210" y="0"/>
                  </a:lnTo>
                  <a:lnTo>
                    <a:pt x="8977210" y="4802123"/>
                  </a:lnTo>
                  <a:lnTo>
                    <a:pt x="0" y="4802123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1927" y="754380"/>
            <a:ext cx="6245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Collector</a:t>
            </a:r>
            <a:r>
              <a:rPr spc="-180" dirty="0"/>
              <a:t> </a:t>
            </a:r>
            <a:r>
              <a:rPr spc="40" dirty="0"/>
              <a:t>Functions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76779" y="4407753"/>
            <a:ext cx="241998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925"/>
              </a:spcBef>
            </a:pP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Supplier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9777" y="2136131"/>
            <a:ext cx="9273540" cy="5156835"/>
            <a:chOff x="1409777" y="2136131"/>
            <a:chExt cx="9273540" cy="51568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89889" y="5805881"/>
              <a:ext cx="1193190" cy="14869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10285" y="5210413"/>
              <a:ext cx="152400" cy="595630"/>
            </a:xfrm>
            <a:custGeom>
              <a:avLst/>
              <a:gdLst/>
              <a:ahLst/>
              <a:cxnLst/>
              <a:rect l="l" t="t" r="r" b="b"/>
              <a:pathLst>
                <a:path w="152400" h="595629">
                  <a:moveTo>
                    <a:pt x="76198" y="0"/>
                  </a:moveTo>
                  <a:lnTo>
                    <a:pt x="66312" y="1996"/>
                  </a:lnTo>
                  <a:lnTo>
                    <a:pt x="58238" y="7439"/>
                  </a:lnTo>
                  <a:lnTo>
                    <a:pt x="52794" y="15513"/>
                  </a:lnTo>
                  <a:lnTo>
                    <a:pt x="50798" y="25450"/>
                  </a:lnTo>
                  <a:lnTo>
                    <a:pt x="52794" y="35337"/>
                  </a:lnTo>
                  <a:lnTo>
                    <a:pt x="58238" y="43411"/>
                  </a:lnTo>
                  <a:lnTo>
                    <a:pt x="66312" y="48854"/>
                  </a:lnTo>
                  <a:lnTo>
                    <a:pt x="76198" y="50850"/>
                  </a:lnTo>
                  <a:lnTo>
                    <a:pt x="86085" y="48854"/>
                  </a:lnTo>
                  <a:lnTo>
                    <a:pt x="94159" y="43411"/>
                  </a:lnTo>
                  <a:lnTo>
                    <a:pt x="99602" y="35337"/>
                  </a:lnTo>
                  <a:lnTo>
                    <a:pt x="101598" y="25400"/>
                  </a:lnTo>
                  <a:lnTo>
                    <a:pt x="99602" y="15513"/>
                  </a:lnTo>
                  <a:lnTo>
                    <a:pt x="94159" y="7439"/>
                  </a:lnTo>
                  <a:lnTo>
                    <a:pt x="86085" y="1996"/>
                  </a:lnTo>
                  <a:lnTo>
                    <a:pt x="76198" y="0"/>
                  </a:lnTo>
                  <a:close/>
                </a:path>
                <a:path w="152400" h="595629">
                  <a:moveTo>
                    <a:pt x="76198" y="101650"/>
                  </a:moveTo>
                  <a:lnTo>
                    <a:pt x="66312" y="103646"/>
                  </a:lnTo>
                  <a:lnTo>
                    <a:pt x="58238" y="109090"/>
                  </a:lnTo>
                  <a:lnTo>
                    <a:pt x="52794" y="117163"/>
                  </a:lnTo>
                  <a:lnTo>
                    <a:pt x="50798" y="127101"/>
                  </a:lnTo>
                  <a:lnTo>
                    <a:pt x="52794" y="136988"/>
                  </a:lnTo>
                  <a:lnTo>
                    <a:pt x="58238" y="145062"/>
                  </a:lnTo>
                  <a:lnTo>
                    <a:pt x="66312" y="150505"/>
                  </a:lnTo>
                  <a:lnTo>
                    <a:pt x="76198" y="152501"/>
                  </a:lnTo>
                  <a:lnTo>
                    <a:pt x="86085" y="150505"/>
                  </a:lnTo>
                  <a:lnTo>
                    <a:pt x="94159" y="145062"/>
                  </a:lnTo>
                  <a:lnTo>
                    <a:pt x="99602" y="136988"/>
                  </a:lnTo>
                  <a:lnTo>
                    <a:pt x="101598" y="127050"/>
                  </a:lnTo>
                  <a:lnTo>
                    <a:pt x="99602" y="117163"/>
                  </a:lnTo>
                  <a:lnTo>
                    <a:pt x="94159" y="109090"/>
                  </a:lnTo>
                  <a:lnTo>
                    <a:pt x="86085" y="103646"/>
                  </a:lnTo>
                  <a:lnTo>
                    <a:pt x="76198" y="101650"/>
                  </a:lnTo>
                  <a:close/>
                </a:path>
                <a:path w="152400" h="595629">
                  <a:moveTo>
                    <a:pt x="76200" y="203301"/>
                  </a:moveTo>
                  <a:lnTo>
                    <a:pt x="66313" y="205297"/>
                  </a:lnTo>
                  <a:lnTo>
                    <a:pt x="58239" y="210740"/>
                  </a:lnTo>
                  <a:lnTo>
                    <a:pt x="52796" y="218814"/>
                  </a:lnTo>
                  <a:lnTo>
                    <a:pt x="50800" y="228752"/>
                  </a:lnTo>
                  <a:lnTo>
                    <a:pt x="52796" y="238639"/>
                  </a:lnTo>
                  <a:lnTo>
                    <a:pt x="58239" y="246713"/>
                  </a:lnTo>
                  <a:lnTo>
                    <a:pt x="66313" y="252156"/>
                  </a:lnTo>
                  <a:lnTo>
                    <a:pt x="76200" y="254152"/>
                  </a:lnTo>
                  <a:lnTo>
                    <a:pt x="86086" y="252156"/>
                  </a:lnTo>
                  <a:lnTo>
                    <a:pt x="94160" y="246713"/>
                  </a:lnTo>
                  <a:lnTo>
                    <a:pt x="99603" y="238639"/>
                  </a:lnTo>
                  <a:lnTo>
                    <a:pt x="101600" y="228701"/>
                  </a:lnTo>
                  <a:lnTo>
                    <a:pt x="99603" y="218814"/>
                  </a:lnTo>
                  <a:lnTo>
                    <a:pt x="94160" y="210740"/>
                  </a:lnTo>
                  <a:lnTo>
                    <a:pt x="86086" y="205297"/>
                  </a:lnTo>
                  <a:lnTo>
                    <a:pt x="76200" y="203301"/>
                  </a:lnTo>
                  <a:close/>
                </a:path>
                <a:path w="152400" h="595629">
                  <a:moveTo>
                    <a:pt x="76200" y="304952"/>
                  </a:moveTo>
                  <a:lnTo>
                    <a:pt x="66313" y="306948"/>
                  </a:lnTo>
                  <a:lnTo>
                    <a:pt x="58239" y="312391"/>
                  </a:lnTo>
                  <a:lnTo>
                    <a:pt x="52796" y="320465"/>
                  </a:lnTo>
                  <a:lnTo>
                    <a:pt x="50800" y="330403"/>
                  </a:lnTo>
                  <a:lnTo>
                    <a:pt x="52796" y="340290"/>
                  </a:lnTo>
                  <a:lnTo>
                    <a:pt x="58239" y="348363"/>
                  </a:lnTo>
                  <a:lnTo>
                    <a:pt x="66313" y="353807"/>
                  </a:lnTo>
                  <a:lnTo>
                    <a:pt x="76200" y="355803"/>
                  </a:lnTo>
                  <a:lnTo>
                    <a:pt x="86086" y="353807"/>
                  </a:lnTo>
                  <a:lnTo>
                    <a:pt x="94160" y="348363"/>
                  </a:lnTo>
                  <a:lnTo>
                    <a:pt x="99603" y="340290"/>
                  </a:lnTo>
                  <a:lnTo>
                    <a:pt x="101600" y="330352"/>
                  </a:lnTo>
                  <a:lnTo>
                    <a:pt x="99603" y="320465"/>
                  </a:lnTo>
                  <a:lnTo>
                    <a:pt x="94160" y="312391"/>
                  </a:lnTo>
                  <a:lnTo>
                    <a:pt x="86086" y="306948"/>
                  </a:lnTo>
                  <a:lnTo>
                    <a:pt x="76200" y="304952"/>
                  </a:lnTo>
                  <a:close/>
                </a:path>
                <a:path w="152400" h="595629">
                  <a:moveTo>
                    <a:pt x="53556" y="443068"/>
                  </a:moveTo>
                  <a:lnTo>
                    <a:pt x="0" y="443068"/>
                  </a:lnTo>
                  <a:lnTo>
                    <a:pt x="76200" y="595468"/>
                  </a:lnTo>
                  <a:lnTo>
                    <a:pt x="145206" y="457453"/>
                  </a:lnTo>
                  <a:lnTo>
                    <a:pt x="76200" y="457453"/>
                  </a:lnTo>
                  <a:lnTo>
                    <a:pt x="66313" y="455457"/>
                  </a:lnTo>
                  <a:lnTo>
                    <a:pt x="58239" y="450014"/>
                  </a:lnTo>
                  <a:lnTo>
                    <a:pt x="53556" y="443068"/>
                  </a:lnTo>
                  <a:close/>
                </a:path>
                <a:path w="152400" h="595629">
                  <a:moveTo>
                    <a:pt x="98844" y="443067"/>
                  </a:moveTo>
                  <a:lnTo>
                    <a:pt x="53556" y="443068"/>
                  </a:lnTo>
                  <a:lnTo>
                    <a:pt x="58239" y="450014"/>
                  </a:lnTo>
                  <a:lnTo>
                    <a:pt x="66313" y="455457"/>
                  </a:lnTo>
                  <a:lnTo>
                    <a:pt x="76200" y="457453"/>
                  </a:lnTo>
                  <a:lnTo>
                    <a:pt x="86086" y="455457"/>
                  </a:lnTo>
                  <a:lnTo>
                    <a:pt x="94160" y="450014"/>
                  </a:lnTo>
                  <a:lnTo>
                    <a:pt x="98844" y="443067"/>
                  </a:lnTo>
                  <a:close/>
                </a:path>
                <a:path w="152400" h="595629">
                  <a:moveTo>
                    <a:pt x="152400" y="443067"/>
                  </a:moveTo>
                  <a:lnTo>
                    <a:pt x="98843" y="443068"/>
                  </a:lnTo>
                  <a:lnTo>
                    <a:pt x="94160" y="450014"/>
                  </a:lnTo>
                  <a:lnTo>
                    <a:pt x="86086" y="455457"/>
                  </a:lnTo>
                  <a:lnTo>
                    <a:pt x="76200" y="457453"/>
                  </a:lnTo>
                  <a:lnTo>
                    <a:pt x="145206" y="457453"/>
                  </a:lnTo>
                  <a:lnTo>
                    <a:pt x="152400" y="443067"/>
                  </a:lnTo>
                  <a:close/>
                </a:path>
                <a:path w="152400" h="595629">
                  <a:moveTo>
                    <a:pt x="76200" y="406603"/>
                  </a:moveTo>
                  <a:lnTo>
                    <a:pt x="66313" y="408599"/>
                  </a:lnTo>
                  <a:lnTo>
                    <a:pt x="58239" y="414042"/>
                  </a:lnTo>
                  <a:lnTo>
                    <a:pt x="52796" y="422116"/>
                  </a:lnTo>
                  <a:lnTo>
                    <a:pt x="50800" y="432053"/>
                  </a:lnTo>
                  <a:lnTo>
                    <a:pt x="52796" y="441940"/>
                  </a:lnTo>
                  <a:lnTo>
                    <a:pt x="53556" y="443068"/>
                  </a:lnTo>
                  <a:lnTo>
                    <a:pt x="98844" y="443067"/>
                  </a:lnTo>
                  <a:lnTo>
                    <a:pt x="99603" y="441940"/>
                  </a:lnTo>
                  <a:lnTo>
                    <a:pt x="101600" y="432003"/>
                  </a:lnTo>
                  <a:lnTo>
                    <a:pt x="99603" y="422116"/>
                  </a:lnTo>
                  <a:lnTo>
                    <a:pt x="94160" y="414042"/>
                  </a:lnTo>
                  <a:lnTo>
                    <a:pt x="86086" y="408599"/>
                  </a:lnTo>
                  <a:lnTo>
                    <a:pt x="76200" y="40660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940" y="2282265"/>
              <a:ext cx="1033118" cy="10923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5998" y="2282265"/>
              <a:ext cx="1033118" cy="10923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1058" y="2268935"/>
              <a:ext cx="1033118" cy="10923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35177" y="2161531"/>
              <a:ext cx="5403215" cy="1297305"/>
            </a:xfrm>
            <a:custGeom>
              <a:avLst/>
              <a:gdLst/>
              <a:ahLst/>
              <a:cxnLst/>
              <a:rect l="l" t="t" r="r" b="b"/>
              <a:pathLst>
                <a:path w="5403215" h="1297304">
                  <a:moveTo>
                    <a:pt x="0" y="0"/>
                  </a:moveTo>
                  <a:lnTo>
                    <a:pt x="5402919" y="0"/>
                  </a:lnTo>
                  <a:lnTo>
                    <a:pt x="540291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99500" y="1607819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1501" y="6131289"/>
            <a:ext cx="3355340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935"/>
              </a:spcBef>
            </a:pP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Accumulator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11237" y="3433075"/>
            <a:ext cx="8857615" cy="3191510"/>
            <a:chOff x="4111237" y="3433075"/>
            <a:chExt cx="8857615" cy="3191510"/>
          </a:xfrm>
        </p:grpSpPr>
        <p:sp>
          <p:nvSpPr>
            <p:cNvPr id="17" name="object 17"/>
            <p:cNvSpPr/>
            <p:nvPr/>
          </p:nvSpPr>
          <p:spPr>
            <a:xfrm>
              <a:off x="4111231" y="3433076"/>
              <a:ext cx="5379085" cy="3191510"/>
            </a:xfrm>
            <a:custGeom>
              <a:avLst/>
              <a:gdLst/>
              <a:ahLst/>
              <a:cxnLst/>
              <a:rect l="l" t="t" r="r" b="b"/>
              <a:pathLst>
                <a:path w="5379084" h="3191509">
                  <a:moveTo>
                    <a:pt x="50800" y="3074974"/>
                  </a:moveTo>
                  <a:lnTo>
                    <a:pt x="48806" y="3065043"/>
                  </a:lnTo>
                  <a:lnTo>
                    <a:pt x="43357" y="3056966"/>
                  </a:lnTo>
                  <a:lnTo>
                    <a:pt x="35280" y="3051518"/>
                  </a:lnTo>
                  <a:lnTo>
                    <a:pt x="25400" y="3049524"/>
                  </a:lnTo>
                  <a:lnTo>
                    <a:pt x="15506" y="3051518"/>
                  </a:lnTo>
                  <a:lnTo>
                    <a:pt x="7442" y="3056966"/>
                  </a:lnTo>
                  <a:lnTo>
                    <a:pt x="1993" y="3065043"/>
                  </a:lnTo>
                  <a:lnTo>
                    <a:pt x="0" y="3074924"/>
                  </a:lnTo>
                  <a:lnTo>
                    <a:pt x="1993" y="3084868"/>
                  </a:lnTo>
                  <a:lnTo>
                    <a:pt x="7442" y="3092932"/>
                  </a:lnTo>
                  <a:lnTo>
                    <a:pt x="15506" y="3098381"/>
                  </a:lnTo>
                  <a:lnTo>
                    <a:pt x="25400" y="3100374"/>
                  </a:lnTo>
                  <a:lnTo>
                    <a:pt x="35280" y="3098381"/>
                  </a:lnTo>
                  <a:lnTo>
                    <a:pt x="43357" y="3092932"/>
                  </a:lnTo>
                  <a:lnTo>
                    <a:pt x="48806" y="3084868"/>
                  </a:lnTo>
                  <a:lnTo>
                    <a:pt x="50800" y="3074974"/>
                  </a:lnTo>
                  <a:close/>
                </a:path>
                <a:path w="5379084" h="3191509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80" y="2949867"/>
                  </a:lnTo>
                  <a:lnTo>
                    <a:pt x="25400" y="2947873"/>
                  </a:lnTo>
                  <a:lnTo>
                    <a:pt x="15506" y="2949867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81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80" y="2996730"/>
                  </a:lnTo>
                  <a:lnTo>
                    <a:pt x="43357" y="2991281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5379084" h="3191509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80" y="2848216"/>
                  </a:lnTo>
                  <a:lnTo>
                    <a:pt x="25400" y="2846222"/>
                  </a:lnTo>
                  <a:lnTo>
                    <a:pt x="15506" y="2848216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31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80" y="2895079"/>
                  </a:lnTo>
                  <a:lnTo>
                    <a:pt x="43357" y="2889631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5379084" h="3191509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80" y="2746565"/>
                  </a:lnTo>
                  <a:lnTo>
                    <a:pt x="25400" y="2744571"/>
                  </a:lnTo>
                  <a:lnTo>
                    <a:pt x="15506" y="2746565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80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5379084" h="3191509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80" y="2644914"/>
                  </a:lnTo>
                  <a:lnTo>
                    <a:pt x="25400" y="2642920"/>
                  </a:lnTo>
                  <a:lnTo>
                    <a:pt x="15506" y="2644914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80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5379084" h="3191509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80" y="2543264"/>
                  </a:lnTo>
                  <a:lnTo>
                    <a:pt x="25400" y="2541270"/>
                  </a:lnTo>
                  <a:lnTo>
                    <a:pt x="15506" y="2543264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80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5379084" h="3191509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80" y="2441613"/>
                  </a:lnTo>
                  <a:lnTo>
                    <a:pt x="25400" y="2439619"/>
                  </a:lnTo>
                  <a:lnTo>
                    <a:pt x="15506" y="2441613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80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5379084" h="3191509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80" y="2339962"/>
                  </a:lnTo>
                  <a:lnTo>
                    <a:pt x="25400" y="2337968"/>
                  </a:lnTo>
                  <a:lnTo>
                    <a:pt x="15506" y="2339962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80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5379084" h="3191509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80" y="2238311"/>
                  </a:lnTo>
                  <a:lnTo>
                    <a:pt x="25400" y="2236317"/>
                  </a:lnTo>
                  <a:lnTo>
                    <a:pt x="15506" y="2238311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80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5379084" h="3191509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80" y="2136660"/>
                  </a:lnTo>
                  <a:lnTo>
                    <a:pt x="25400" y="2134666"/>
                  </a:lnTo>
                  <a:lnTo>
                    <a:pt x="15506" y="2136660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80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5379084" h="3191509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80" y="2035009"/>
                  </a:lnTo>
                  <a:lnTo>
                    <a:pt x="25400" y="2033016"/>
                  </a:lnTo>
                  <a:lnTo>
                    <a:pt x="15506" y="2035009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80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5379084" h="3191509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80" y="1933359"/>
                  </a:lnTo>
                  <a:lnTo>
                    <a:pt x="25400" y="1931365"/>
                  </a:lnTo>
                  <a:lnTo>
                    <a:pt x="15506" y="1933359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80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5379084" h="3191509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80" y="1831708"/>
                  </a:lnTo>
                  <a:lnTo>
                    <a:pt x="25400" y="1829714"/>
                  </a:lnTo>
                  <a:lnTo>
                    <a:pt x="15506" y="1831708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80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5379084" h="3191509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80" y="1730057"/>
                  </a:lnTo>
                  <a:lnTo>
                    <a:pt x="25400" y="1728063"/>
                  </a:lnTo>
                  <a:lnTo>
                    <a:pt x="15506" y="1730057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80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5379084" h="3191509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80" y="1628406"/>
                  </a:lnTo>
                  <a:lnTo>
                    <a:pt x="25400" y="1626412"/>
                  </a:lnTo>
                  <a:lnTo>
                    <a:pt x="15506" y="1628406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80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5379084" h="3191509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80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80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5379084" h="3191509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80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80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5379084" h="3191509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80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80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5379084" h="3191509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80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80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5379084" h="3191509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80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80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5379084" h="3191509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80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80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5379084" h="3191509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80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80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5379084" h="3191509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80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80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5379084" h="3191509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80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80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5379084" h="3191509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80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80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5379084" h="3191509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80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80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5379084" h="3191509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80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80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5379084" h="3191509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80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80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5379084" h="3191509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80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80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5379084" h="3191509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80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80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5379084" h="3191509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80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80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5379084" h="3191509">
                  <a:moveTo>
                    <a:pt x="115176" y="3112249"/>
                  </a:moveTo>
                  <a:lnTo>
                    <a:pt x="113182" y="3102368"/>
                  </a:lnTo>
                  <a:lnTo>
                    <a:pt x="107734" y="3094291"/>
                  </a:lnTo>
                  <a:lnTo>
                    <a:pt x="99669" y="3088843"/>
                  </a:lnTo>
                  <a:lnTo>
                    <a:pt x="89776" y="3086849"/>
                  </a:lnTo>
                  <a:lnTo>
                    <a:pt x="79844" y="3088843"/>
                  </a:lnTo>
                  <a:lnTo>
                    <a:pt x="71767" y="3094291"/>
                  </a:lnTo>
                  <a:lnTo>
                    <a:pt x="66319" y="3102368"/>
                  </a:lnTo>
                  <a:lnTo>
                    <a:pt x="64325" y="3112249"/>
                  </a:lnTo>
                  <a:lnTo>
                    <a:pt x="66319" y="3122142"/>
                  </a:lnTo>
                  <a:lnTo>
                    <a:pt x="71767" y="3130207"/>
                  </a:lnTo>
                  <a:lnTo>
                    <a:pt x="79844" y="3135655"/>
                  </a:lnTo>
                  <a:lnTo>
                    <a:pt x="89725" y="3137649"/>
                  </a:lnTo>
                  <a:lnTo>
                    <a:pt x="99669" y="3135655"/>
                  </a:lnTo>
                  <a:lnTo>
                    <a:pt x="107734" y="3130207"/>
                  </a:lnTo>
                  <a:lnTo>
                    <a:pt x="113182" y="3122142"/>
                  </a:lnTo>
                  <a:lnTo>
                    <a:pt x="115176" y="3112249"/>
                  </a:lnTo>
                  <a:close/>
                </a:path>
                <a:path w="5379084" h="3191509">
                  <a:moveTo>
                    <a:pt x="216827" y="3112249"/>
                  </a:moveTo>
                  <a:lnTo>
                    <a:pt x="214833" y="3102368"/>
                  </a:lnTo>
                  <a:lnTo>
                    <a:pt x="209384" y="3094291"/>
                  </a:lnTo>
                  <a:lnTo>
                    <a:pt x="201320" y="3088843"/>
                  </a:lnTo>
                  <a:lnTo>
                    <a:pt x="191427" y="3086849"/>
                  </a:lnTo>
                  <a:lnTo>
                    <a:pt x="181495" y="3088843"/>
                  </a:lnTo>
                  <a:lnTo>
                    <a:pt x="173418" y="3094291"/>
                  </a:lnTo>
                  <a:lnTo>
                    <a:pt x="167970" y="3102368"/>
                  </a:lnTo>
                  <a:lnTo>
                    <a:pt x="165976" y="3112249"/>
                  </a:lnTo>
                  <a:lnTo>
                    <a:pt x="167970" y="3122142"/>
                  </a:lnTo>
                  <a:lnTo>
                    <a:pt x="173418" y="3130207"/>
                  </a:lnTo>
                  <a:lnTo>
                    <a:pt x="181495" y="3135655"/>
                  </a:lnTo>
                  <a:lnTo>
                    <a:pt x="191376" y="3137649"/>
                  </a:lnTo>
                  <a:lnTo>
                    <a:pt x="201320" y="3135655"/>
                  </a:lnTo>
                  <a:lnTo>
                    <a:pt x="209384" y="3130207"/>
                  </a:lnTo>
                  <a:lnTo>
                    <a:pt x="214833" y="3122142"/>
                  </a:lnTo>
                  <a:lnTo>
                    <a:pt x="216827" y="3112249"/>
                  </a:lnTo>
                  <a:close/>
                </a:path>
                <a:path w="5379084" h="3191509">
                  <a:moveTo>
                    <a:pt x="318477" y="3112249"/>
                  </a:moveTo>
                  <a:lnTo>
                    <a:pt x="316484" y="3102368"/>
                  </a:lnTo>
                  <a:lnTo>
                    <a:pt x="311035" y="3094291"/>
                  </a:lnTo>
                  <a:lnTo>
                    <a:pt x="302971" y="3088843"/>
                  </a:lnTo>
                  <a:lnTo>
                    <a:pt x="293077" y="3086849"/>
                  </a:lnTo>
                  <a:lnTo>
                    <a:pt x="283146" y="3088843"/>
                  </a:lnTo>
                  <a:lnTo>
                    <a:pt x="275069" y="3094291"/>
                  </a:lnTo>
                  <a:lnTo>
                    <a:pt x="269621" y="3102368"/>
                  </a:lnTo>
                  <a:lnTo>
                    <a:pt x="267627" y="3112249"/>
                  </a:lnTo>
                  <a:lnTo>
                    <a:pt x="269621" y="3122142"/>
                  </a:lnTo>
                  <a:lnTo>
                    <a:pt x="275069" y="3130207"/>
                  </a:lnTo>
                  <a:lnTo>
                    <a:pt x="283146" y="3135655"/>
                  </a:lnTo>
                  <a:lnTo>
                    <a:pt x="293027" y="3137649"/>
                  </a:lnTo>
                  <a:lnTo>
                    <a:pt x="302971" y="3135655"/>
                  </a:lnTo>
                  <a:lnTo>
                    <a:pt x="311035" y="3130207"/>
                  </a:lnTo>
                  <a:lnTo>
                    <a:pt x="316484" y="3122142"/>
                  </a:lnTo>
                  <a:lnTo>
                    <a:pt x="318477" y="3112249"/>
                  </a:lnTo>
                  <a:close/>
                </a:path>
                <a:path w="5379084" h="3191509">
                  <a:moveTo>
                    <a:pt x="420128" y="3112249"/>
                  </a:moveTo>
                  <a:lnTo>
                    <a:pt x="418134" y="3102368"/>
                  </a:lnTo>
                  <a:lnTo>
                    <a:pt x="412686" y="3094291"/>
                  </a:lnTo>
                  <a:lnTo>
                    <a:pt x="404622" y="3088843"/>
                  </a:lnTo>
                  <a:lnTo>
                    <a:pt x="394728" y="3086849"/>
                  </a:lnTo>
                  <a:lnTo>
                    <a:pt x="384797" y="3088843"/>
                  </a:lnTo>
                  <a:lnTo>
                    <a:pt x="376720" y="3094291"/>
                  </a:lnTo>
                  <a:lnTo>
                    <a:pt x="371271" y="3102368"/>
                  </a:lnTo>
                  <a:lnTo>
                    <a:pt x="369277" y="3112249"/>
                  </a:lnTo>
                  <a:lnTo>
                    <a:pt x="371271" y="3122142"/>
                  </a:lnTo>
                  <a:lnTo>
                    <a:pt x="376720" y="3130207"/>
                  </a:lnTo>
                  <a:lnTo>
                    <a:pt x="384797" y="3135655"/>
                  </a:lnTo>
                  <a:lnTo>
                    <a:pt x="394677" y="3137649"/>
                  </a:lnTo>
                  <a:lnTo>
                    <a:pt x="404622" y="3135655"/>
                  </a:lnTo>
                  <a:lnTo>
                    <a:pt x="412686" y="3130207"/>
                  </a:lnTo>
                  <a:lnTo>
                    <a:pt x="418134" y="3122142"/>
                  </a:lnTo>
                  <a:lnTo>
                    <a:pt x="420128" y="3112249"/>
                  </a:lnTo>
                  <a:close/>
                </a:path>
                <a:path w="5379084" h="3191509">
                  <a:moveTo>
                    <a:pt x="521779" y="3112249"/>
                  </a:moveTo>
                  <a:lnTo>
                    <a:pt x="519785" y="3102368"/>
                  </a:lnTo>
                  <a:lnTo>
                    <a:pt x="514337" y="3094291"/>
                  </a:lnTo>
                  <a:lnTo>
                    <a:pt x="506272" y="3088843"/>
                  </a:lnTo>
                  <a:lnTo>
                    <a:pt x="496379" y="3086849"/>
                  </a:lnTo>
                  <a:lnTo>
                    <a:pt x="486448" y="3088843"/>
                  </a:lnTo>
                  <a:lnTo>
                    <a:pt x="478370" y="3094291"/>
                  </a:lnTo>
                  <a:lnTo>
                    <a:pt x="472922" y="3102368"/>
                  </a:lnTo>
                  <a:lnTo>
                    <a:pt x="470928" y="3112249"/>
                  </a:lnTo>
                  <a:lnTo>
                    <a:pt x="472922" y="3122142"/>
                  </a:lnTo>
                  <a:lnTo>
                    <a:pt x="478370" y="3130207"/>
                  </a:lnTo>
                  <a:lnTo>
                    <a:pt x="486448" y="3135655"/>
                  </a:lnTo>
                  <a:lnTo>
                    <a:pt x="496328" y="3137649"/>
                  </a:lnTo>
                  <a:lnTo>
                    <a:pt x="506272" y="3135655"/>
                  </a:lnTo>
                  <a:lnTo>
                    <a:pt x="514337" y="3130207"/>
                  </a:lnTo>
                  <a:lnTo>
                    <a:pt x="519785" y="3122142"/>
                  </a:lnTo>
                  <a:lnTo>
                    <a:pt x="521779" y="3112249"/>
                  </a:lnTo>
                  <a:close/>
                </a:path>
                <a:path w="5379084" h="3191509">
                  <a:moveTo>
                    <a:pt x="623430" y="3112249"/>
                  </a:moveTo>
                  <a:lnTo>
                    <a:pt x="621436" y="3102368"/>
                  </a:lnTo>
                  <a:lnTo>
                    <a:pt x="615988" y="3094291"/>
                  </a:lnTo>
                  <a:lnTo>
                    <a:pt x="607923" y="3088843"/>
                  </a:lnTo>
                  <a:lnTo>
                    <a:pt x="598030" y="3086849"/>
                  </a:lnTo>
                  <a:lnTo>
                    <a:pt x="588098" y="3088843"/>
                  </a:lnTo>
                  <a:lnTo>
                    <a:pt x="580021" y="3094291"/>
                  </a:lnTo>
                  <a:lnTo>
                    <a:pt x="574573" y="3102368"/>
                  </a:lnTo>
                  <a:lnTo>
                    <a:pt x="572579" y="3112249"/>
                  </a:lnTo>
                  <a:lnTo>
                    <a:pt x="574573" y="3122142"/>
                  </a:lnTo>
                  <a:lnTo>
                    <a:pt x="580021" y="3130207"/>
                  </a:lnTo>
                  <a:lnTo>
                    <a:pt x="588098" y="3135655"/>
                  </a:lnTo>
                  <a:lnTo>
                    <a:pt x="597979" y="3137649"/>
                  </a:lnTo>
                  <a:lnTo>
                    <a:pt x="607923" y="3135655"/>
                  </a:lnTo>
                  <a:lnTo>
                    <a:pt x="615988" y="3130207"/>
                  </a:lnTo>
                  <a:lnTo>
                    <a:pt x="621436" y="3122142"/>
                  </a:lnTo>
                  <a:lnTo>
                    <a:pt x="623430" y="3112249"/>
                  </a:lnTo>
                  <a:close/>
                </a:path>
                <a:path w="5379084" h="3191509">
                  <a:moveTo>
                    <a:pt x="725081" y="3112249"/>
                  </a:moveTo>
                  <a:lnTo>
                    <a:pt x="723087" y="3102368"/>
                  </a:lnTo>
                  <a:lnTo>
                    <a:pt x="717638" y="3094291"/>
                  </a:lnTo>
                  <a:lnTo>
                    <a:pt x="709574" y="3088843"/>
                  </a:lnTo>
                  <a:lnTo>
                    <a:pt x="699681" y="3086849"/>
                  </a:lnTo>
                  <a:lnTo>
                    <a:pt x="689749" y="3088843"/>
                  </a:lnTo>
                  <a:lnTo>
                    <a:pt x="681672" y="3094291"/>
                  </a:lnTo>
                  <a:lnTo>
                    <a:pt x="676224" y="3102368"/>
                  </a:lnTo>
                  <a:lnTo>
                    <a:pt x="674230" y="3112249"/>
                  </a:lnTo>
                  <a:lnTo>
                    <a:pt x="676224" y="3122142"/>
                  </a:lnTo>
                  <a:lnTo>
                    <a:pt x="681672" y="3130207"/>
                  </a:lnTo>
                  <a:lnTo>
                    <a:pt x="689749" y="3135655"/>
                  </a:lnTo>
                  <a:lnTo>
                    <a:pt x="699630" y="3137649"/>
                  </a:lnTo>
                  <a:lnTo>
                    <a:pt x="709574" y="3135655"/>
                  </a:lnTo>
                  <a:lnTo>
                    <a:pt x="717638" y="3130207"/>
                  </a:lnTo>
                  <a:lnTo>
                    <a:pt x="723087" y="3122142"/>
                  </a:lnTo>
                  <a:lnTo>
                    <a:pt x="725081" y="3112249"/>
                  </a:lnTo>
                  <a:close/>
                </a:path>
                <a:path w="5379084" h="3191509">
                  <a:moveTo>
                    <a:pt x="826731" y="3112249"/>
                  </a:moveTo>
                  <a:lnTo>
                    <a:pt x="824738" y="3102368"/>
                  </a:lnTo>
                  <a:lnTo>
                    <a:pt x="819289" y="3094291"/>
                  </a:lnTo>
                  <a:lnTo>
                    <a:pt x="811225" y="3088843"/>
                  </a:lnTo>
                  <a:lnTo>
                    <a:pt x="801331" y="3086849"/>
                  </a:lnTo>
                  <a:lnTo>
                    <a:pt x="791400" y="3088843"/>
                  </a:lnTo>
                  <a:lnTo>
                    <a:pt x="783323" y="3094291"/>
                  </a:lnTo>
                  <a:lnTo>
                    <a:pt x="777875" y="3102368"/>
                  </a:lnTo>
                  <a:lnTo>
                    <a:pt x="775881" y="3112249"/>
                  </a:lnTo>
                  <a:lnTo>
                    <a:pt x="777875" y="3122142"/>
                  </a:lnTo>
                  <a:lnTo>
                    <a:pt x="783323" y="3130207"/>
                  </a:lnTo>
                  <a:lnTo>
                    <a:pt x="791400" y="3135655"/>
                  </a:lnTo>
                  <a:lnTo>
                    <a:pt x="801281" y="3137649"/>
                  </a:lnTo>
                  <a:lnTo>
                    <a:pt x="811225" y="3135655"/>
                  </a:lnTo>
                  <a:lnTo>
                    <a:pt x="819289" y="3130207"/>
                  </a:lnTo>
                  <a:lnTo>
                    <a:pt x="824738" y="3122142"/>
                  </a:lnTo>
                  <a:lnTo>
                    <a:pt x="826731" y="3112249"/>
                  </a:lnTo>
                  <a:close/>
                </a:path>
                <a:path w="5379084" h="3191509">
                  <a:moveTo>
                    <a:pt x="928382" y="3112249"/>
                  </a:moveTo>
                  <a:lnTo>
                    <a:pt x="926388" y="3102368"/>
                  </a:lnTo>
                  <a:lnTo>
                    <a:pt x="920940" y="3094291"/>
                  </a:lnTo>
                  <a:lnTo>
                    <a:pt x="912876" y="3088843"/>
                  </a:lnTo>
                  <a:lnTo>
                    <a:pt x="902982" y="3086849"/>
                  </a:lnTo>
                  <a:lnTo>
                    <a:pt x="893051" y="3088843"/>
                  </a:lnTo>
                  <a:lnTo>
                    <a:pt x="884974" y="3094291"/>
                  </a:lnTo>
                  <a:lnTo>
                    <a:pt x="879525" y="3102368"/>
                  </a:lnTo>
                  <a:lnTo>
                    <a:pt x="877531" y="3112249"/>
                  </a:lnTo>
                  <a:lnTo>
                    <a:pt x="879525" y="3122142"/>
                  </a:lnTo>
                  <a:lnTo>
                    <a:pt x="884974" y="3130207"/>
                  </a:lnTo>
                  <a:lnTo>
                    <a:pt x="893051" y="3135655"/>
                  </a:lnTo>
                  <a:lnTo>
                    <a:pt x="902931" y="3137649"/>
                  </a:lnTo>
                  <a:lnTo>
                    <a:pt x="912876" y="3135655"/>
                  </a:lnTo>
                  <a:lnTo>
                    <a:pt x="920940" y="3130207"/>
                  </a:lnTo>
                  <a:lnTo>
                    <a:pt x="926388" y="3122142"/>
                  </a:lnTo>
                  <a:lnTo>
                    <a:pt x="928382" y="3112249"/>
                  </a:lnTo>
                  <a:close/>
                </a:path>
                <a:path w="5379084" h="3191509">
                  <a:moveTo>
                    <a:pt x="1030033" y="3112249"/>
                  </a:moveTo>
                  <a:lnTo>
                    <a:pt x="1028039" y="3102368"/>
                  </a:lnTo>
                  <a:lnTo>
                    <a:pt x="1022591" y="3094291"/>
                  </a:lnTo>
                  <a:lnTo>
                    <a:pt x="1014526" y="3088843"/>
                  </a:lnTo>
                  <a:lnTo>
                    <a:pt x="1004633" y="3086849"/>
                  </a:lnTo>
                  <a:lnTo>
                    <a:pt x="994702" y="3088843"/>
                  </a:lnTo>
                  <a:lnTo>
                    <a:pt x="986624" y="3094291"/>
                  </a:lnTo>
                  <a:lnTo>
                    <a:pt x="981176" y="3102368"/>
                  </a:lnTo>
                  <a:lnTo>
                    <a:pt x="979182" y="3112249"/>
                  </a:lnTo>
                  <a:lnTo>
                    <a:pt x="981176" y="3122142"/>
                  </a:lnTo>
                  <a:lnTo>
                    <a:pt x="986624" y="3130207"/>
                  </a:lnTo>
                  <a:lnTo>
                    <a:pt x="994702" y="3135655"/>
                  </a:lnTo>
                  <a:lnTo>
                    <a:pt x="1004582" y="3137649"/>
                  </a:lnTo>
                  <a:lnTo>
                    <a:pt x="1014526" y="3135655"/>
                  </a:lnTo>
                  <a:lnTo>
                    <a:pt x="1022591" y="3130207"/>
                  </a:lnTo>
                  <a:lnTo>
                    <a:pt x="1028039" y="3122142"/>
                  </a:lnTo>
                  <a:lnTo>
                    <a:pt x="1030033" y="3112249"/>
                  </a:lnTo>
                  <a:close/>
                </a:path>
                <a:path w="5379084" h="3191509">
                  <a:moveTo>
                    <a:pt x="1131684" y="3112249"/>
                  </a:moveTo>
                  <a:lnTo>
                    <a:pt x="1129690" y="3102368"/>
                  </a:lnTo>
                  <a:lnTo>
                    <a:pt x="1124242" y="3094291"/>
                  </a:lnTo>
                  <a:lnTo>
                    <a:pt x="1116177" y="3088843"/>
                  </a:lnTo>
                  <a:lnTo>
                    <a:pt x="1106284" y="3086849"/>
                  </a:lnTo>
                  <a:lnTo>
                    <a:pt x="1096352" y="3088843"/>
                  </a:lnTo>
                  <a:lnTo>
                    <a:pt x="1088275" y="3094291"/>
                  </a:lnTo>
                  <a:lnTo>
                    <a:pt x="1082827" y="3102368"/>
                  </a:lnTo>
                  <a:lnTo>
                    <a:pt x="1080833" y="3112249"/>
                  </a:lnTo>
                  <a:lnTo>
                    <a:pt x="1082827" y="3122142"/>
                  </a:lnTo>
                  <a:lnTo>
                    <a:pt x="1088275" y="3130207"/>
                  </a:lnTo>
                  <a:lnTo>
                    <a:pt x="1096352" y="3135655"/>
                  </a:lnTo>
                  <a:lnTo>
                    <a:pt x="1106233" y="3137649"/>
                  </a:lnTo>
                  <a:lnTo>
                    <a:pt x="1116177" y="3135655"/>
                  </a:lnTo>
                  <a:lnTo>
                    <a:pt x="1124242" y="3130207"/>
                  </a:lnTo>
                  <a:lnTo>
                    <a:pt x="1129690" y="3122142"/>
                  </a:lnTo>
                  <a:lnTo>
                    <a:pt x="1131684" y="3112249"/>
                  </a:lnTo>
                  <a:close/>
                </a:path>
                <a:path w="5379084" h="3191509">
                  <a:moveTo>
                    <a:pt x="1233335" y="3112249"/>
                  </a:moveTo>
                  <a:lnTo>
                    <a:pt x="1231341" y="3102368"/>
                  </a:lnTo>
                  <a:lnTo>
                    <a:pt x="1225892" y="3094291"/>
                  </a:lnTo>
                  <a:lnTo>
                    <a:pt x="1217828" y="3088843"/>
                  </a:lnTo>
                  <a:lnTo>
                    <a:pt x="1207935" y="3086849"/>
                  </a:lnTo>
                  <a:lnTo>
                    <a:pt x="1198003" y="3088843"/>
                  </a:lnTo>
                  <a:lnTo>
                    <a:pt x="1189926" y="3094291"/>
                  </a:lnTo>
                  <a:lnTo>
                    <a:pt x="1184478" y="3102368"/>
                  </a:lnTo>
                  <a:lnTo>
                    <a:pt x="1182484" y="3112249"/>
                  </a:lnTo>
                  <a:lnTo>
                    <a:pt x="1184478" y="3122142"/>
                  </a:lnTo>
                  <a:lnTo>
                    <a:pt x="1189926" y="3130207"/>
                  </a:lnTo>
                  <a:lnTo>
                    <a:pt x="1198003" y="3135655"/>
                  </a:lnTo>
                  <a:lnTo>
                    <a:pt x="1207884" y="3137649"/>
                  </a:lnTo>
                  <a:lnTo>
                    <a:pt x="1217828" y="3135655"/>
                  </a:lnTo>
                  <a:lnTo>
                    <a:pt x="1225892" y="3130207"/>
                  </a:lnTo>
                  <a:lnTo>
                    <a:pt x="1231341" y="3122142"/>
                  </a:lnTo>
                  <a:lnTo>
                    <a:pt x="1233335" y="3112249"/>
                  </a:lnTo>
                  <a:close/>
                </a:path>
                <a:path w="5379084" h="3191509">
                  <a:moveTo>
                    <a:pt x="1410258" y="3112249"/>
                  </a:moveTo>
                  <a:lnTo>
                    <a:pt x="1257858" y="3036049"/>
                  </a:lnTo>
                  <a:lnTo>
                    <a:pt x="1257858" y="3188449"/>
                  </a:lnTo>
                  <a:lnTo>
                    <a:pt x="1410258" y="3112249"/>
                  </a:lnTo>
                  <a:close/>
                </a:path>
                <a:path w="5379084" h="3191509">
                  <a:moveTo>
                    <a:pt x="4790986" y="3112414"/>
                  </a:moveTo>
                  <a:lnTo>
                    <a:pt x="4789055" y="3102521"/>
                  </a:lnTo>
                  <a:lnTo>
                    <a:pt x="4783671" y="3094405"/>
                  </a:lnTo>
                  <a:lnTo>
                    <a:pt x="4775632" y="3088919"/>
                  </a:lnTo>
                  <a:lnTo>
                    <a:pt x="4765713" y="3086849"/>
                  </a:lnTo>
                  <a:lnTo>
                    <a:pt x="4755807" y="3088779"/>
                  </a:lnTo>
                  <a:lnTo>
                    <a:pt x="4747704" y="3094177"/>
                  </a:lnTo>
                  <a:lnTo>
                    <a:pt x="4742205" y="3102203"/>
                  </a:lnTo>
                  <a:lnTo>
                    <a:pt x="4740148" y="3112084"/>
                  </a:lnTo>
                  <a:lnTo>
                    <a:pt x="4742078" y="3121977"/>
                  </a:lnTo>
                  <a:lnTo>
                    <a:pt x="4747463" y="3130092"/>
                  </a:lnTo>
                  <a:lnTo>
                    <a:pt x="4755502" y="3135592"/>
                  </a:lnTo>
                  <a:lnTo>
                    <a:pt x="4765421" y="3137649"/>
                  </a:lnTo>
                  <a:lnTo>
                    <a:pt x="4775327" y="3135719"/>
                  </a:lnTo>
                  <a:lnTo>
                    <a:pt x="4783429" y="3130334"/>
                  </a:lnTo>
                  <a:lnTo>
                    <a:pt x="4788928" y="3122295"/>
                  </a:lnTo>
                  <a:lnTo>
                    <a:pt x="4790986" y="3112414"/>
                  </a:lnTo>
                  <a:close/>
                </a:path>
                <a:path w="5379084" h="3191509">
                  <a:moveTo>
                    <a:pt x="4892637" y="3113087"/>
                  </a:moveTo>
                  <a:lnTo>
                    <a:pt x="4890706" y="3103194"/>
                  </a:lnTo>
                  <a:lnTo>
                    <a:pt x="4885321" y="3095079"/>
                  </a:lnTo>
                  <a:lnTo>
                    <a:pt x="4877282" y="3089579"/>
                  </a:lnTo>
                  <a:lnTo>
                    <a:pt x="4867364" y="3087522"/>
                  </a:lnTo>
                  <a:lnTo>
                    <a:pt x="4857458" y="3089452"/>
                  </a:lnTo>
                  <a:lnTo>
                    <a:pt x="4849342" y="3094837"/>
                  </a:lnTo>
                  <a:lnTo>
                    <a:pt x="4843856" y="3102876"/>
                  </a:lnTo>
                  <a:lnTo>
                    <a:pt x="4841786" y="3112757"/>
                  </a:lnTo>
                  <a:lnTo>
                    <a:pt x="4843716" y="3122650"/>
                  </a:lnTo>
                  <a:lnTo>
                    <a:pt x="4849114" y="3130766"/>
                  </a:lnTo>
                  <a:lnTo>
                    <a:pt x="4857153" y="3136265"/>
                  </a:lnTo>
                  <a:lnTo>
                    <a:pt x="4867072" y="3138322"/>
                  </a:lnTo>
                  <a:lnTo>
                    <a:pt x="4876978" y="3136392"/>
                  </a:lnTo>
                  <a:lnTo>
                    <a:pt x="4885080" y="3131007"/>
                  </a:lnTo>
                  <a:lnTo>
                    <a:pt x="4890579" y="3122968"/>
                  </a:lnTo>
                  <a:lnTo>
                    <a:pt x="4892637" y="3113087"/>
                  </a:lnTo>
                  <a:close/>
                </a:path>
                <a:path w="5379084" h="3191509">
                  <a:moveTo>
                    <a:pt x="4994287" y="3113760"/>
                  </a:moveTo>
                  <a:lnTo>
                    <a:pt x="4992357" y="3103867"/>
                  </a:lnTo>
                  <a:lnTo>
                    <a:pt x="4986972" y="3095752"/>
                  </a:lnTo>
                  <a:lnTo>
                    <a:pt x="4978933" y="3090253"/>
                  </a:lnTo>
                  <a:lnTo>
                    <a:pt x="4969002" y="3088195"/>
                  </a:lnTo>
                  <a:lnTo>
                    <a:pt x="4959108" y="3090126"/>
                  </a:lnTo>
                  <a:lnTo>
                    <a:pt x="4950993" y="3095510"/>
                  </a:lnTo>
                  <a:lnTo>
                    <a:pt x="4945507" y="3103549"/>
                  </a:lnTo>
                  <a:lnTo>
                    <a:pt x="4943437" y="3113430"/>
                  </a:lnTo>
                  <a:lnTo>
                    <a:pt x="4945367" y="3123323"/>
                  </a:lnTo>
                  <a:lnTo>
                    <a:pt x="4950765" y="3131439"/>
                  </a:lnTo>
                  <a:lnTo>
                    <a:pt x="4958791" y="3136925"/>
                  </a:lnTo>
                  <a:lnTo>
                    <a:pt x="4968672" y="3138995"/>
                  </a:lnTo>
                  <a:lnTo>
                    <a:pt x="4978616" y="3137065"/>
                  </a:lnTo>
                  <a:lnTo>
                    <a:pt x="4986731" y="3131667"/>
                  </a:lnTo>
                  <a:lnTo>
                    <a:pt x="4992230" y="3123641"/>
                  </a:lnTo>
                  <a:lnTo>
                    <a:pt x="4994287" y="3113760"/>
                  </a:lnTo>
                  <a:close/>
                </a:path>
                <a:path w="5379084" h="3191509">
                  <a:moveTo>
                    <a:pt x="5095938" y="3114433"/>
                  </a:moveTo>
                  <a:lnTo>
                    <a:pt x="5094008" y="3104540"/>
                  </a:lnTo>
                  <a:lnTo>
                    <a:pt x="5088610" y="3096425"/>
                  </a:lnTo>
                  <a:lnTo>
                    <a:pt x="5080584" y="3090926"/>
                  </a:lnTo>
                  <a:lnTo>
                    <a:pt x="5070653" y="3088868"/>
                  </a:lnTo>
                  <a:lnTo>
                    <a:pt x="5060759" y="3090799"/>
                  </a:lnTo>
                  <a:lnTo>
                    <a:pt x="5052644" y="3096183"/>
                  </a:lnTo>
                  <a:lnTo>
                    <a:pt x="5047145" y="3104223"/>
                  </a:lnTo>
                  <a:lnTo>
                    <a:pt x="5045087" y="3114103"/>
                  </a:lnTo>
                  <a:lnTo>
                    <a:pt x="5047018" y="3123996"/>
                  </a:lnTo>
                  <a:lnTo>
                    <a:pt x="5052403" y="3132112"/>
                  </a:lnTo>
                  <a:lnTo>
                    <a:pt x="5060442" y="3137598"/>
                  </a:lnTo>
                  <a:lnTo>
                    <a:pt x="5070322" y="3139668"/>
                  </a:lnTo>
                  <a:lnTo>
                    <a:pt x="5080266" y="3137738"/>
                  </a:lnTo>
                  <a:lnTo>
                    <a:pt x="5088382" y="3132340"/>
                  </a:lnTo>
                  <a:lnTo>
                    <a:pt x="5093881" y="3124301"/>
                  </a:lnTo>
                  <a:lnTo>
                    <a:pt x="5095938" y="3114433"/>
                  </a:lnTo>
                  <a:close/>
                </a:path>
                <a:path w="5379084" h="3191509">
                  <a:moveTo>
                    <a:pt x="5197589" y="3115106"/>
                  </a:moveTo>
                  <a:lnTo>
                    <a:pt x="5195659" y="3105200"/>
                  </a:lnTo>
                  <a:lnTo>
                    <a:pt x="5190261" y="3097098"/>
                  </a:lnTo>
                  <a:lnTo>
                    <a:pt x="5182222" y="3091599"/>
                  </a:lnTo>
                  <a:lnTo>
                    <a:pt x="5172303" y="3089541"/>
                  </a:lnTo>
                  <a:lnTo>
                    <a:pt x="5162397" y="3091472"/>
                  </a:lnTo>
                  <a:lnTo>
                    <a:pt x="5154295" y="3096857"/>
                  </a:lnTo>
                  <a:lnTo>
                    <a:pt x="5148796" y="3104896"/>
                  </a:lnTo>
                  <a:lnTo>
                    <a:pt x="5146738" y="3114764"/>
                  </a:lnTo>
                  <a:lnTo>
                    <a:pt x="5148669" y="3124670"/>
                  </a:lnTo>
                  <a:lnTo>
                    <a:pt x="5154053" y="3132785"/>
                  </a:lnTo>
                  <a:lnTo>
                    <a:pt x="5162093" y="3138271"/>
                  </a:lnTo>
                  <a:lnTo>
                    <a:pt x="5171973" y="3140341"/>
                  </a:lnTo>
                  <a:lnTo>
                    <a:pt x="5181917" y="3138411"/>
                  </a:lnTo>
                  <a:lnTo>
                    <a:pt x="5190033" y="3133013"/>
                  </a:lnTo>
                  <a:lnTo>
                    <a:pt x="5195519" y="3124974"/>
                  </a:lnTo>
                  <a:lnTo>
                    <a:pt x="5197589" y="3115106"/>
                  </a:lnTo>
                  <a:close/>
                </a:path>
                <a:path w="5379084" h="3191509">
                  <a:moveTo>
                    <a:pt x="5378653" y="3116300"/>
                  </a:moveTo>
                  <a:lnTo>
                    <a:pt x="5226761" y="3039097"/>
                  </a:lnTo>
                  <a:lnTo>
                    <a:pt x="5225758" y="3191497"/>
                  </a:lnTo>
                  <a:lnTo>
                    <a:pt x="5378653" y="31163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5445" y="4569934"/>
              <a:ext cx="763032" cy="95091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295236" y="6135342"/>
            <a:ext cx="258381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930"/>
              </a:spcBef>
            </a:pPr>
            <a:r>
              <a:rPr sz="3200" b="1" spc="-5" dirty="0">
                <a:solidFill>
                  <a:srgbClr val="171717"/>
                </a:solidFill>
                <a:latin typeface="Arial"/>
                <a:cs typeface="Arial"/>
              </a:rPr>
              <a:t>Combiner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83079" y="6473173"/>
            <a:ext cx="638175" cy="152400"/>
          </a:xfrm>
          <a:custGeom>
            <a:avLst/>
            <a:gdLst/>
            <a:ahLst/>
            <a:cxnLst/>
            <a:rect l="l" t="t" r="r" b="b"/>
            <a:pathLst>
              <a:path w="638175" h="152400">
                <a:moveTo>
                  <a:pt x="612156" y="50798"/>
                </a:moveTo>
                <a:lnTo>
                  <a:pt x="602218" y="52794"/>
                </a:lnTo>
                <a:lnTo>
                  <a:pt x="594145" y="58238"/>
                </a:lnTo>
                <a:lnTo>
                  <a:pt x="588701" y="66312"/>
                </a:lnTo>
                <a:lnTo>
                  <a:pt x="586705" y="76198"/>
                </a:lnTo>
                <a:lnTo>
                  <a:pt x="588701" y="86085"/>
                </a:lnTo>
                <a:lnTo>
                  <a:pt x="594145" y="94159"/>
                </a:lnTo>
                <a:lnTo>
                  <a:pt x="602218" y="99602"/>
                </a:lnTo>
                <a:lnTo>
                  <a:pt x="612105" y="101598"/>
                </a:lnTo>
                <a:lnTo>
                  <a:pt x="622043" y="99602"/>
                </a:lnTo>
                <a:lnTo>
                  <a:pt x="630117" y="94159"/>
                </a:lnTo>
                <a:lnTo>
                  <a:pt x="635560" y="86085"/>
                </a:lnTo>
                <a:lnTo>
                  <a:pt x="637556" y="76198"/>
                </a:lnTo>
                <a:lnTo>
                  <a:pt x="635560" y="66312"/>
                </a:lnTo>
                <a:lnTo>
                  <a:pt x="630117" y="58238"/>
                </a:lnTo>
                <a:lnTo>
                  <a:pt x="622043" y="52794"/>
                </a:lnTo>
                <a:lnTo>
                  <a:pt x="612156" y="50798"/>
                </a:lnTo>
                <a:close/>
              </a:path>
              <a:path w="638175" h="152400">
                <a:moveTo>
                  <a:pt x="510505" y="50800"/>
                </a:moveTo>
                <a:lnTo>
                  <a:pt x="500567" y="52796"/>
                </a:lnTo>
                <a:lnTo>
                  <a:pt x="492494" y="58239"/>
                </a:lnTo>
                <a:lnTo>
                  <a:pt x="487050" y="66313"/>
                </a:lnTo>
                <a:lnTo>
                  <a:pt x="485054" y="76200"/>
                </a:lnTo>
                <a:lnTo>
                  <a:pt x="487050" y="86086"/>
                </a:lnTo>
                <a:lnTo>
                  <a:pt x="492494" y="94160"/>
                </a:lnTo>
                <a:lnTo>
                  <a:pt x="500567" y="99603"/>
                </a:lnTo>
                <a:lnTo>
                  <a:pt x="510454" y="101600"/>
                </a:lnTo>
                <a:lnTo>
                  <a:pt x="520392" y="99603"/>
                </a:lnTo>
                <a:lnTo>
                  <a:pt x="528466" y="94160"/>
                </a:lnTo>
                <a:lnTo>
                  <a:pt x="533909" y="86086"/>
                </a:lnTo>
                <a:lnTo>
                  <a:pt x="535905" y="76200"/>
                </a:lnTo>
                <a:lnTo>
                  <a:pt x="533909" y="66313"/>
                </a:lnTo>
                <a:lnTo>
                  <a:pt x="528466" y="58239"/>
                </a:lnTo>
                <a:lnTo>
                  <a:pt x="520392" y="52796"/>
                </a:lnTo>
                <a:lnTo>
                  <a:pt x="510505" y="50800"/>
                </a:lnTo>
                <a:close/>
              </a:path>
              <a:path w="638175" h="152400">
                <a:moveTo>
                  <a:pt x="408854" y="50800"/>
                </a:moveTo>
                <a:lnTo>
                  <a:pt x="398917" y="52796"/>
                </a:lnTo>
                <a:lnTo>
                  <a:pt x="390843" y="58239"/>
                </a:lnTo>
                <a:lnTo>
                  <a:pt x="385400" y="66313"/>
                </a:lnTo>
                <a:lnTo>
                  <a:pt x="383404" y="76200"/>
                </a:lnTo>
                <a:lnTo>
                  <a:pt x="385400" y="86086"/>
                </a:lnTo>
                <a:lnTo>
                  <a:pt x="390843" y="94160"/>
                </a:lnTo>
                <a:lnTo>
                  <a:pt x="398917" y="99603"/>
                </a:lnTo>
                <a:lnTo>
                  <a:pt x="408804" y="101600"/>
                </a:lnTo>
                <a:lnTo>
                  <a:pt x="418741" y="99603"/>
                </a:lnTo>
                <a:lnTo>
                  <a:pt x="426815" y="94160"/>
                </a:lnTo>
                <a:lnTo>
                  <a:pt x="432258" y="86086"/>
                </a:lnTo>
                <a:lnTo>
                  <a:pt x="434254" y="76200"/>
                </a:lnTo>
                <a:lnTo>
                  <a:pt x="432258" y="66313"/>
                </a:lnTo>
                <a:lnTo>
                  <a:pt x="426815" y="58239"/>
                </a:lnTo>
                <a:lnTo>
                  <a:pt x="418741" y="52796"/>
                </a:lnTo>
                <a:lnTo>
                  <a:pt x="408854" y="50800"/>
                </a:lnTo>
                <a:close/>
              </a:path>
              <a:path w="638175" h="152400">
                <a:moveTo>
                  <a:pt x="307204" y="50800"/>
                </a:moveTo>
                <a:lnTo>
                  <a:pt x="297266" y="52796"/>
                </a:lnTo>
                <a:lnTo>
                  <a:pt x="289192" y="58239"/>
                </a:lnTo>
                <a:lnTo>
                  <a:pt x="283749" y="66313"/>
                </a:lnTo>
                <a:lnTo>
                  <a:pt x="281753" y="76200"/>
                </a:lnTo>
                <a:lnTo>
                  <a:pt x="283749" y="86086"/>
                </a:lnTo>
                <a:lnTo>
                  <a:pt x="289192" y="94160"/>
                </a:lnTo>
                <a:lnTo>
                  <a:pt x="297266" y="99603"/>
                </a:lnTo>
                <a:lnTo>
                  <a:pt x="307153" y="101600"/>
                </a:lnTo>
                <a:lnTo>
                  <a:pt x="317091" y="99603"/>
                </a:lnTo>
                <a:lnTo>
                  <a:pt x="325164" y="94160"/>
                </a:lnTo>
                <a:lnTo>
                  <a:pt x="330608" y="86086"/>
                </a:lnTo>
                <a:lnTo>
                  <a:pt x="332604" y="76200"/>
                </a:lnTo>
                <a:lnTo>
                  <a:pt x="330608" y="66313"/>
                </a:lnTo>
                <a:lnTo>
                  <a:pt x="325164" y="58239"/>
                </a:lnTo>
                <a:lnTo>
                  <a:pt x="317091" y="52796"/>
                </a:lnTo>
                <a:lnTo>
                  <a:pt x="307204" y="50800"/>
                </a:lnTo>
                <a:close/>
              </a:path>
              <a:path w="638175" h="152400">
                <a:moveTo>
                  <a:pt x="205553" y="50800"/>
                </a:moveTo>
                <a:lnTo>
                  <a:pt x="195615" y="52796"/>
                </a:lnTo>
                <a:lnTo>
                  <a:pt x="187541" y="58239"/>
                </a:lnTo>
                <a:lnTo>
                  <a:pt x="182098" y="66313"/>
                </a:lnTo>
                <a:lnTo>
                  <a:pt x="180102" y="76200"/>
                </a:lnTo>
                <a:lnTo>
                  <a:pt x="182098" y="86086"/>
                </a:lnTo>
                <a:lnTo>
                  <a:pt x="187541" y="94160"/>
                </a:lnTo>
                <a:lnTo>
                  <a:pt x="195615" y="99603"/>
                </a:lnTo>
                <a:lnTo>
                  <a:pt x="205502" y="101600"/>
                </a:lnTo>
                <a:lnTo>
                  <a:pt x="215440" y="99603"/>
                </a:lnTo>
                <a:lnTo>
                  <a:pt x="223513" y="94160"/>
                </a:lnTo>
                <a:lnTo>
                  <a:pt x="228957" y="86086"/>
                </a:lnTo>
                <a:lnTo>
                  <a:pt x="230953" y="76200"/>
                </a:lnTo>
                <a:lnTo>
                  <a:pt x="228957" y="66313"/>
                </a:lnTo>
                <a:lnTo>
                  <a:pt x="223513" y="58239"/>
                </a:lnTo>
                <a:lnTo>
                  <a:pt x="215440" y="52796"/>
                </a:lnTo>
                <a:lnTo>
                  <a:pt x="205553" y="50800"/>
                </a:lnTo>
                <a:close/>
              </a:path>
              <a:path w="638175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82838" y="7882739"/>
            <a:ext cx="2583815" cy="828675"/>
          </a:xfrm>
          <a:prstGeom prst="rect">
            <a:avLst/>
          </a:prstGeom>
          <a:solidFill>
            <a:srgbClr val="FFFFFF"/>
          </a:solidFill>
          <a:ln w="50800">
            <a:solidFill>
              <a:srgbClr val="F05A28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919"/>
              </a:spcBef>
            </a:pP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Finisher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001459" y="5495447"/>
            <a:ext cx="6700520" cy="3736975"/>
            <a:chOff x="10001459" y="5495447"/>
            <a:chExt cx="6700520" cy="3736975"/>
          </a:xfrm>
        </p:grpSpPr>
        <p:sp>
          <p:nvSpPr>
            <p:cNvPr id="23" name="object 23"/>
            <p:cNvSpPr/>
            <p:nvPr/>
          </p:nvSpPr>
          <p:spPr>
            <a:xfrm>
              <a:off x="10001453" y="5495454"/>
              <a:ext cx="2661920" cy="2387600"/>
            </a:xfrm>
            <a:custGeom>
              <a:avLst/>
              <a:gdLst/>
              <a:ahLst/>
              <a:cxnLst/>
              <a:rect l="l" t="t" r="r" b="b"/>
              <a:pathLst>
                <a:path w="2661920" h="2387600">
                  <a:moveTo>
                    <a:pt x="102209" y="2204453"/>
                  </a:moveTo>
                  <a:lnTo>
                    <a:pt x="100406" y="2194522"/>
                  </a:lnTo>
                  <a:lnTo>
                    <a:pt x="95135" y="2186343"/>
                  </a:lnTo>
                  <a:lnTo>
                    <a:pt x="87172" y="2180729"/>
                  </a:lnTo>
                  <a:lnTo>
                    <a:pt x="77330" y="2178545"/>
                  </a:lnTo>
                  <a:lnTo>
                    <a:pt x="67398" y="2180336"/>
                  </a:lnTo>
                  <a:lnTo>
                    <a:pt x="59220" y="2185619"/>
                  </a:lnTo>
                  <a:lnTo>
                    <a:pt x="53606" y="2193582"/>
                  </a:lnTo>
                  <a:lnTo>
                    <a:pt x="51422" y="2203424"/>
                  </a:lnTo>
                  <a:lnTo>
                    <a:pt x="53213" y="2213394"/>
                  </a:lnTo>
                  <a:lnTo>
                    <a:pt x="58496" y="2221585"/>
                  </a:lnTo>
                  <a:lnTo>
                    <a:pt x="66446" y="2227186"/>
                  </a:lnTo>
                  <a:lnTo>
                    <a:pt x="76301" y="2229383"/>
                  </a:lnTo>
                  <a:lnTo>
                    <a:pt x="86220" y="2227580"/>
                  </a:lnTo>
                  <a:lnTo>
                    <a:pt x="94399" y="2222309"/>
                  </a:lnTo>
                  <a:lnTo>
                    <a:pt x="100012" y="2214346"/>
                  </a:lnTo>
                  <a:lnTo>
                    <a:pt x="102209" y="2204453"/>
                  </a:lnTo>
                  <a:close/>
                </a:path>
                <a:path w="2661920" h="2387600">
                  <a:moveTo>
                    <a:pt x="104254" y="2102815"/>
                  </a:moveTo>
                  <a:lnTo>
                    <a:pt x="102463" y="2092896"/>
                  </a:lnTo>
                  <a:lnTo>
                    <a:pt x="97180" y="2084705"/>
                  </a:lnTo>
                  <a:lnTo>
                    <a:pt x="89217" y="2079104"/>
                  </a:lnTo>
                  <a:lnTo>
                    <a:pt x="79375" y="2076907"/>
                  </a:lnTo>
                  <a:lnTo>
                    <a:pt x="69456" y="2078710"/>
                  </a:lnTo>
                  <a:lnTo>
                    <a:pt x="61264" y="2083981"/>
                  </a:lnTo>
                  <a:lnTo>
                    <a:pt x="55664" y="2091944"/>
                  </a:lnTo>
                  <a:lnTo>
                    <a:pt x="53467" y="2101786"/>
                  </a:lnTo>
                  <a:lnTo>
                    <a:pt x="55270" y="2111768"/>
                  </a:lnTo>
                  <a:lnTo>
                    <a:pt x="60540" y="2119947"/>
                  </a:lnTo>
                  <a:lnTo>
                    <a:pt x="68503" y="2125561"/>
                  </a:lnTo>
                  <a:lnTo>
                    <a:pt x="78346" y="2127745"/>
                  </a:lnTo>
                  <a:lnTo>
                    <a:pt x="88277" y="2125954"/>
                  </a:lnTo>
                  <a:lnTo>
                    <a:pt x="96456" y="2120671"/>
                  </a:lnTo>
                  <a:lnTo>
                    <a:pt x="102057" y="2112708"/>
                  </a:lnTo>
                  <a:lnTo>
                    <a:pt x="104254" y="2102815"/>
                  </a:lnTo>
                  <a:close/>
                </a:path>
                <a:path w="2661920" h="2387600">
                  <a:moveTo>
                    <a:pt x="106311" y="2001189"/>
                  </a:moveTo>
                  <a:lnTo>
                    <a:pt x="104521" y="1991258"/>
                  </a:lnTo>
                  <a:lnTo>
                    <a:pt x="99237" y="1983079"/>
                  </a:lnTo>
                  <a:lnTo>
                    <a:pt x="91274" y="1977478"/>
                  </a:lnTo>
                  <a:lnTo>
                    <a:pt x="81432" y="1975281"/>
                  </a:lnTo>
                  <a:lnTo>
                    <a:pt x="71501" y="1977072"/>
                  </a:lnTo>
                  <a:lnTo>
                    <a:pt x="63322" y="1982355"/>
                  </a:lnTo>
                  <a:lnTo>
                    <a:pt x="57721" y="1990318"/>
                  </a:lnTo>
                  <a:lnTo>
                    <a:pt x="55524" y="2000161"/>
                  </a:lnTo>
                  <a:lnTo>
                    <a:pt x="57315" y="2010143"/>
                  </a:lnTo>
                  <a:lnTo>
                    <a:pt x="62598" y="2018322"/>
                  </a:lnTo>
                  <a:lnTo>
                    <a:pt x="70561" y="2023922"/>
                  </a:lnTo>
                  <a:lnTo>
                    <a:pt x="80403" y="2026119"/>
                  </a:lnTo>
                  <a:lnTo>
                    <a:pt x="90335" y="2024329"/>
                  </a:lnTo>
                  <a:lnTo>
                    <a:pt x="98513" y="2019046"/>
                  </a:lnTo>
                  <a:lnTo>
                    <a:pt x="104114" y="2011083"/>
                  </a:lnTo>
                  <a:lnTo>
                    <a:pt x="106311" y="2001189"/>
                  </a:lnTo>
                  <a:close/>
                </a:path>
                <a:path w="2661920" h="2387600">
                  <a:moveTo>
                    <a:pt x="108369" y="1899551"/>
                  </a:moveTo>
                  <a:lnTo>
                    <a:pt x="106565" y="1889633"/>
                  </a:lnTo>
                  <a:lnTo>
                    <a:pt x="101295" y="1881454"/>
                  </a:lnTo>
                  <a:lnTo>
                    <a:pt x="93332" y="1875840"/>
                  </a:lnTo>
                  <a:lnTo>
                    <a:pt x="83489" y="1873643"/>
                  </a:lnTo>
                  <a:lnTo>
                    <a:pt x="73558" y="1875447"/>
                  </a:lnTo>
                  <a:lnTo>
                    <a:pt x="65379" y="1880730"/>
                  </a:lnTo>
                  <a:lnTo>
                    <a:pt x="59766" y="1888693"/>
                  </a:lnTo>
                  <a:lnTo>
                    <a:pt x="57581" y="1898535"/>
                  </a:lnTo>
                  <a:lnTo>
                    <a:pt x="59372" y="1908505"/>
                  </a:lnTo>
                  <a:lnTo>
                    <a:pt x="64655" y="1916684"/>
                  </a:lnTo>
                  <a:lnTo>
                    <a:pt x="72618" y="1922297"/>
                  </a:lnTo>
                  <a:lnTo>
                    <a:pt x="82461" y="1924494"/>
                  </a:lnTo>
                  <a:lnTo>
                    <a:pt x="92379" y="1922691"/>
                  </a:lnTo>
                  <a:lnTo>
                    <a:pt x="100558" y="1917420"/>
                  </a:lnTo>
                  <a:lnTo>
                    <a:pt x="106172" y="1909457"/>
                  </a:lnTo>
                  <a:lnTo>
                    <a:pt x="108369" y="1899551"/>
                  </a:lnTo>
                  <a:close/>
                </a:path>
                <a:path w="2661920" h="2387600">
                  <a:moveTo>
                    <a:pt x="110426" y="1797926"/>
                  </a:moveTo>
                  <a:lnTo>
                    <a:pt x="108623" y="1788007"/>
                  </a:lnTo>
                  <a:lnTo>
                    <a:pt x="103339" y="1779816"/>
                  </a:lnTo>
                  <a:lnTo>
                    <a:pt x="95377" y="1774215"/>
                  </a:lnTo>
                  <a:lnTo>
                    <a:pt x="85534" y="1772018"/>
                  </a:lnTo>
                  <a:lnTo>
                    <a:pt x="75615" y="1773821"/>
                  </a:lnTo>
                  <a:lnTo>
                    <a:pt x="67437" y="1779092"/>
                  </a:lnTo>
                  <a:lnTo>
                    <a:pt x="61823" y="1787055"/>
                  </a:lnTo>
                  <a:lnTo>
                    <a:pt x="59626" y="1796897"/>
                  </a:lnTo>
                  <a:lnTo>
                    <a:pt x="61429" y="1806879"/>
                  </a:lnTo>
                  <a:lnTo>
                    <a:pt x="66700" y="1815058"/>
                  </a:lnTo>
                  <a:lnTo>
                    <a:pt x="74663" y="1820659"/>
                  </a:lnTo>
                  <a:lnTo>
                    <a:pt x="84505" y="1822856"/>
                  </a:lnTo>
                  <a:lnTo>
                    <a:pt x="94437" y="1821065"/>
                  </a:lnTo>
                  <a:lnTo>
                    <a:pt x="102616" y="1815782"/>
                  </a:lnTo>
                  <a:lnTo>
                    <a:pt x="108229" y="1807819"/>
                  </a:lnTo>
                  <a:lnTo>
                    <a:pt x="110426" y="1797926"/>
                  </a:lnTo>
                  <a:close/>
                </a:path>
                <a:path w="2661920" h="2387600">
                  <a:moveTo>
                    <a:pt x="152374" y="2236457"/>
                  </a:moveTo>
                  <a:lnTo>
                    <a:pt x="0" y="2233384"/>
                  </a:lnTo>
                  <a:lnTo>
                    <a:pt x="73101" y="2387295"/>
                  </a:lnTo>
                  <a:lnTo>
                    <a:pt x="152374" y="2236457"/>
                  </a:lnTo>
                  <a:close/>
                </a:path>
                <a:path w="2661920" h="2387600">
                  <a:moveTo>
                    <a:pt x="2610904" y="432003"/>
                  </a:moveTo>
                  <a:lnTo>
                    <a:pt x="2608910" y="422109"/>
                  </a:lnTo>
                  <a:lnTo>
                    <a:pt x="2603462" y="414045"/>
                  </a:lnTo>
                  <a:lnTo>
                    <a:pt x="2595384" y="408597"/>
                  </a:lnTo>
                  <a:lnTo>
                    <a:pt x="2585504" y="406603"/>
                  </a:lnTo>
                  <a:lnTo>
                    <a:pt x="2575610" y="408597"/>
                  </a:lnTo>
                  <a:lnTo>
                    <a:pt x="2567546" y="414045"/>
                  </a:lnTo>
                  <a:lnTo>
                    <a:pt x="2562098" y="422109"/>
                  </a:lnTo>
                  <a:lnTo>
                    <a:pt x="2560104" y="432054"/>
                  </a:lnTo>
                  <a:lnTo>
                    <a:pt x="2562098" y="441934"/>
                  </a:lnTo>
                  <a:lnTo>
                    <a:pt x="2567546" y="450011"/>
                  </a:lnTo>
                  <a:lnTo>
                    <a:pt x="2575610" y="455460"/>
                  </a:lnTo>
                  <a:lnTo>
                    <a:pt x="2585504" y="457454"/>
                  </a:lnTo>
                  <a:lnTo>
                    <a:pt x="2595397" y="455460"/>
                  </a:lnTo>
                  <a:lnTo>
                    <a:pt x="2603462" y="450011"/>
                  </a:lnTo>
                  <a:lnTo>
                    <a:pt x="2608910" y="441934"/>
                  </a:lnTo>
                  <a:lnTo>
                    <a:pt x="2610904" y="432003"/>
                  </a:lnTo>
                  <a:close/>
                </a:path>
                <a:path w="2661920" h="2387600">
                  <a:moveTo>
                    <a:pt x="2610904" y="330352"/>
                  </a:moveTo>
                  <a:lnTo>
                    <a:pt x="2608910" y="320459"/>
                  </a:lnTo>
                  <a:lnTo>
                    <a:pt x="2603462" y="312394"/>
                  </a:lnTo>
                  <a:lnTo>
                    <a:pt x="2595384" y="306946"/>
                  </a:lnTo>
                  <a:lnTo>
                    <a:pt x="2585504" y="304952"/>
                  </a:lnTo>
                  <a:lnTo>
                    <a:pt x="2575610" y="306946"/>
                  </a:lnTo>
                  <a:lnTo>
                    <a:pt x="2567546" y="312394"/>
                  </a:lnTo>
                  <a:lnTo>
                    <a:pt x="2562098" y="320459"/>
                  </a:lnTo>
                  <a:lnTo>
                    <a:pt x="2560104" y="330403"/>
                  </a:lnTo>
                  <a:lnTo>
                    <a:pt x="2562098" y="340283"/>
                  </a:lnTo>
                  <a:lnTo>
                    <a:pt x="2567546" y="348361"/>
                  </a:lnTo>
                  <a:lnTo>
                    <a:pt x="2575610" y="353809"/>
                  </a:lnTo>
                  <a:lnTo>
                    <a:pt x="2585504" y="355803"/>
                  </a:lnTo>
                  <a:lnTo>
                    <a:pt x="2595384" y="353809"/>
                  </a:lnTo>
                  <a:lnTo>
                    <a:pt x="2603462" y="348361"/>
                  </a:lnTo>
                  <a:lnTo>
                    <a:pt x="2608910" y="340283"/>
                  </a:lnTo>
                  <a:lnTo>
                    <a:pt x="2610904" y="330352"/>
                  </a:lnTo>
                  <a:close/>
                </a:path>
                <a:path w="2661920" h="2387600">
                  <a:moveTo>
                    <a:pt x="2610904" y="228701"/>
                  </a:moveTo>
                  <a:lnTo>
                    <a:pt x="2608910" y="218808"/>
                  </a:lnTo>
                  <a:lnTo>
                    <a:pt x="2603462" y="210743"/>
                  </a:lnTo>
                  <a:lnTo>
                    <a:pt x="2595384" y="205295"/>
                  </a:lnTo>
                  <a:lnTo>
                    <a:pt x="2585504" y="203301"/>
                  </a:lnTo>
                  <a:lnTo>
                    <a:pt x="2575610" y="205295"/>
                  </a:lnTo>
                  <a:lnTo>
                    <a:pt x="2567546" y="210743"/>
                  </a:lnTo>
                  <a:lnTo>
                    <a:pt x="2562098" y="218808"/>
                  </a:lnTo>
                  <a:lnTo>
                    <a:pt x="2560104" y="228752"/>
                  </a:lnTo>
                  <a:lnTo>
                    <a:pt x="2562098" y="238633"/>
                  </a:lnTo>
                  <a:lnTo>
                    <a:pt x="2567546" y="246710"/>
                  </a:lnTo>
                  <a:lnTo>
                    <a:pt x="2575610" y="252158"/>
                  </a:lnTo>
                  <a:lnTo>
                    <a:pt x="2585504" y="254152"/>
                  </a:lnTo>
                  <a:lnTo>
                    <a:pt x="2595384" y="252158"/>
                  </a:lnTo>
                  <a:lnTo>
                    <a:pt x="2603462" y="246710"/>
                  </a:lnTo>
                  <a:lnTo>
                    <a:pt x="2608910" y="238633"/>
                  </a:lnTo>
                  <a:lnTo>
                    <a:pt x="2610904" y="228701"/>
                  </a:lnTo>
                  <a:close/>
                </a:path>
                <a:path w="2661920" h="2387600">
                  <a:moveTo>
                    <a:pt x="2610904" y="127050"/>
                  </a:moveTo>
                  <a:lnTo>
                    <a:pt x="2608910" y="117157"/>
                  </a:lnTo>
                  <a:lnTo>
                    <a:pt x="2603462" y="109093"/>
                  </a:lnTo>
                  <a:lnTo>
                    <a:pt x="2595384" y="103644"/>
                  </a:lnTo>
                  <a:lnTo>
                    <a:pt x="2585504" y="101650"/>
                  </a:lnTo>
                  <a:lnTo>
                    <a:pt x="2575610" y="103644"/>
                  </a:lnTo>
                  <a:lnTo>
                    <a:pt x="2567546" y="109093"/>
                  </a:lnTo>
                  <a:lnTo>
                    <a:pt x="2562098" y="117157"/>
                  </a:lnTo>
                  <a:lnTo>
                    <a:pt x="2560104" y="127101"/>
                  </a:lnTo>
                  <a:lnTo>
                    <a:pt x="2562098" y="136982"/>
                  </a:lnTo>
                  <a:lnTo>
                    <a:pt x="2567546" y="145059"/>
                  </a:lnTo>
                  <a:lnTo>
                    <a:pt x="2575610" y="150507"/>
                  </a:lnTo>
                  <a:lnTo>
                    <a:pt x="2585504" y="152501"/>
                  </a:lnTo>
                  <a:lnTo>
                    <a:pt x="2595384" y="150507"/>
                  </a:lnTo>
                  <a:lnTo>
                    <a:pt x="2603462" y="145059"/>
                  </a:lnTo>
                  <a:lnTo>
                    <a:pt x="2608910" y="136982"/>
                  </a:lnTo>
                  <a:lnTo>
                    <a:pt x="2610904" y="127050"/>
                  </a:lnTo>
                  <a:close/>
                </a:path>
                <a:path w="2661920" h="2387600">
                  <a:moveTo>
                    <a:pt x="2610904" y="25400"/>
                  </a:moveTo>
                  <a:lnTo>
                    <a:pt x="2608910" y="15506"/>
                  </a:lnTo>
                  <a:lnTo>
                    <a:pt x="2603462" y="7442"/>
                  </a:lnTo>
                  <a:lnTo>
                    <a:pt x="2595384" y="1993"/>
                  </a:lnTo>
                  <a:lnTo>
                    <a:pt x="2585504" y="0"/>
                  </a:lnTo>
                  <a:lnTo>
                    <a:pt x="2575610" y="1993"/>
                  </a:lnTo>
                  <a:lnTo>
                    <a:pt x="2567546" y="7442"/>
                  </a:lnTo>
                  <a:lnTo>
                    <a:pt x="2562098" y="15506"/>
                  </a:lnTo>
                  <a:lnTo>
                    <a:pt x="2560104" y="25450"/>
                  </a:lnTo>
                  <a:lnTo>
                    <a:pt x="2562098" y="35331"/>
                  </a:lnTo>
                  <a:lnTo>
                    <a:pt x="2567546" y="43408"/>
                  </a:lnTo>
                  <a:lnTo>
                    <a:pt x="2575610" y="48856"/>
                  </a:lnTo>
                  <a:lnTo>
                    <a:pt x="2585504" y="50850"/>
                  </a:lnTo>
                  <a:lnTo>
                    <a:pt x="2595384" y="48856"/>
                  </a:lnTo>
                  <a:lnTo>
                    <a:pt x="2603462" y="43408"/>
                  </a:lnTo>
                  <a:lnTo>
                    <a:pt x="2608910" y="35331"/>
                  </a:lnTo>
                  <a:lnTo>
                    <a:pt x="2610904" y="25400"/>
                  </a:lnTo>
                  <a:close/>
                </a:path>
                <a:path w="2661920" h="2387600">
                  <a:moveTo>
                    <a:pt x="2661704" y="487489"/>
                  </a:moveTo>
                  <a:lnTo>
                    <a:pt x="2509304" y="487489"/>
                  </a:lnTo>
                  <a:lnTo>
                    <a:pt x="2585504" y="639889"/>
                  </a:lnTo>
                  <a:lnTo>
                    <a:pt x="2661704" y="487489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02052" y="7363744"/>
              <a:ext cx="1499374" cy="18685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40893" y="8221772"/>
              <a:ext cx="3861435" cy="152400"/>
            </a:xfrm>
            <a:custGeom>
              <a:avLst/>
              <a:gdLst/>
              <a:ahLst/>
              <a:cxnLst/>
              <a:rect l="l" t="t" r="r" b="b"/>
              <a:pathLst>
                <a:path w="3861434" h="152400">
                  <a:moveTo>
                    <a:pt x="25405" y="49597"/>
                  </a:moveTo>
                  <a:lnTo>
                    <a:pt x="15508" y="51596"/>
                  </a:lnTo>
                  <a:lnTo>
                    <a:pt x="7434" y="57041"/>
                  </a:lnTo>
                  <a:lnTo>
                    <a:pt x="1993" y="65117"/>
                  </a:lnTo>
                  <a:lnTo>
                    <a:pt x="0" y="75004"/>
                  </a:lnTo>
                  <a:lnTo>
                    <a:pt x="2000" y="84891"/>
                  </a:lnTo>
                  <a:lnTo>
                    <a:pt x="7447" y="92963"/>
                  </a:lnTo>
                  <a:lnTo>
                    <a:pt x="15534" y="98404"/>
                  </a:lnTo>
                  <a:lnTo>
                    <a:pt x="25439" y="100397"/>
                  </a:lnTo>
                  <a:lnTo>
                    <a:pt x="35336" y="98397"/>
                  </a:lnTo>
                  <a:lnTo>
                    <a:pt x="43410" y="92951"/>
                  </a:lnTo>
                  <a:lnTo>
                    <a:pt x="48851" y="84876"/>
                  </a:lnTo>
                  <a:lnTo>
                    <a:pt x="50844" y="74988"/>
                  </a:lnTo>
                  <a:lnTo>
                    <a:pt x="48844" y="65102"/>
                  </a:lnTo>
                  <a:lnTo>
                    <a:pt x="43397" y="57030"/>
                  </a:lnTo>
                  <a:lnTo>
                    <a:pt x="35311" y="51589"/>
                  </a:lnTo>
                  <a:lnTo>
                    <a:pt x="25405" y="49597"/>
                  </a:lnTo>
                  <a:close/>
                </a:path>
                <a:path w="3861434" h="152400">
                  <a:moveTo>
                    <a:pt x="127056" y="49630"/>
                  </a:moveTo>
                  <a:lnTo>
                    <a:pt x="117159" y="51629"/>
                  </a:lnTo>
                  <a:lnTo>
                    <a:pt x="109085" y="57075"/>
                  </a:lnTo>
                  <a:lnTo>
                    <a:pt x="103643" y="65150"/>
                  </a:lnTo>
                  <a:lnTo>
                    <a:pt x="101650" y="75037"/>
                  </a:lnTo>
                  <a:lnTo>
                    <a:pt x="103650" y="84924"/>
                  </a:lnTo>
                  <a:lnTo>
                    <a:pt x="109098" y="92996"/>
                  </a:lnTo>
                  <a:lnTo>
                    <a:pt x="117184" y="98437"/>
                  </a:lnTo>
                  <a:lnTo>
                    <a:pt x="127090" y="100430"/>
                  </a:lnTo>
                  <a:lnTo>
                    <a:pt x="136987" y="98430"/>
                  </a:lnTo>
                  <a:lnTo>
                    <a:pt x="145061" y="92984"/>
                  </a:lnTo>
                  <a:lnTo>
                    <a:pt x="150502" y="84909"/>
                  </a:lnTo>
                  <a:lnTo>
                    <a:pt x="152494" y="75021"/>
                  </a:lnTo>
                  <a:lnTo>
                    <a:pt x="150495" y="65135"/>
                  </a:lnTo>
                  <a:lnTo>
                    <a:pt x="145047" y="57063"/>
                  </a:lnTo>
                  <a:lnTo>
                    <a:pt x="136961" y="51622"/>
                  </a:lnTo>
                  <a:lnTo>
                    <a:pt x="127056" y="49630"/>
                  </a:lnTo>
                  <a:close/>
                </a:path>
                <a:path w="3861434" h="152400">
                  <a:moveTo>
                    <a:pt x="228707" y="49663"/>
                  </a:moveTo>
                  <a:lnTo>
                    <a:pt x="218810" y="51662"/>
                  </a:lnTo>
                  <a:lnTo>
                    <a:pt x="210736" y="57108"/>
                  </a:lnTo>
                  <a:lnTo>
                    <a:pt x="205294" y="65183"/>
                  </a:lnTo>
                  <a:lnTo>
                    <a:pt x="203301" y="75070"/>
                  </a:lnTo>
                  <a:lnTo>
                    <a:pt x="205301" y="84957"/>
                  </a:lnTo>
                  <a:lnTo>
                    <a:pt x="210749" y="93029"/>
                  </a:lnTo>
                  <a:lnTo>
                    <a:pt x="218835" y="98470"/>
                  </a:lnTo>
                  <a:lnTo>
                    <a:pt x="228741" y="100463"/>
                  </a:lnTo>
                  <a:lnTo>
                    <a:pt x="238637" y="98463"/>
                  </a:lnTo>
                  <a:lnTo>
                    <a:pt x="246711" y="93017"/>
                  </a:lnTo>
                  <a:lnTo>
                    <a:pt x="252153" y="84942"/>
                  </a:lnTo>
                  <a:lnTo>
                    <a:pt x="254145" y="75054"/>
                  </a:lnTo>
                  <a:lnTo>
                    <a:pt x="252146" y="65168"/>
                  </a:lnTo>
                  <a:lnTo>
                    <a:pt x="246698" y="57096"/>
                  </a:lnTo>
                  <a:lnTo>
                    <a:pt x="238612" y="51655"/>
                  </a:lnTo>
                  <a:lnTo>
                    <a:pt x="228707" y="49663"/>
                  </a:lnTo>
                  <a:close/>
                </a:path>
                <a:path w="3861434" h="152400">
                  <a:moveTo>
                    <a:pt x="330357" y="49696"/>
                  </a:moveTo>
                  <a:lnTo>
                    <a:pt x="320460" y="51695"/>
                  </a:lnTo>
                  <a:lnTo>
                    <a:pt x="312386" y="57141"/>
                  </a:lnTo>
                  <a:lnTo>
                    <a:pt x="306945" y="65217"/>
                  </a:lnTo>
                  <a:lnTo>
                    <a:pt x="304952" y="75103"/>
                  </a:lnTo>
                  <a:lnTo>
                    <a:pt x="306952" y="84990"/>
                  </a:lnTo>
                  <a:lnTo>
                    <a:pt x="312401" y="93062"/>
                  </a:lnTo>
                  <a:lnTo>
                    <a:pt x="320455" y="98496"/>
                  </a:lnTo>
                  <a:lnTo>
                    <a:pt x="330392" y="100496"/>
                  </a:lnTo>
                  <a:lnTo>
                    <a:pt x="340290" y="98496"/>
                  </a:lnTo>
                  <a:lnTo>
                    <a:pt x="348363" y="93050"/>
                  </a:lnTo>
                  <a:lnTo>
                    <a:pt x="353804" y="84975"/>
                  </a:lnTo>
                  <a:lnTo>
                    <a:pt x="355796" y="75087"/>
                  </a:lnTo>
                  <a:lnTo>
                    <a:pt x="353797" y="65201"/>
                  </a:lnTo>
                  <a:lnTo>
                    <a:pt x="348348" y="57129"/>
                  </a:lnTo>
                  <a:lnTo>
                    <a:pt x="340295" y="51695"/>
                  </a:lnTo>
                  <a:lnTo>
                    <a:pt x="330357" y="49696"/>
                  </a:lnTo>
                  <a:close/>
                </a:path>
                <a:path w="3861434" h="152400">
                  <a:moveTo>
                    <a:pt x="432008" y="49729"/>
                  </a:moveTo>
                  <a:lnTo>
                    <a:pt x="422110" y="51728"/>
                  </a:lnTo>
                  <a:lnTo>
                    <a:pt x="414037" y="57175"/>
                  </a:lnTo>
                  <a:lnTo>
                    <a:pt x="408596" y="65250"/>
                  </a:lnTo>
                  <a:lnTo>
                    <a:pt x="406603" y="75138"/>
                  </a:lnTo>
                  <a:lnTo>
                    <a:pt x="408603" y="85024"/>
                  </a:lnTo>
                  <a:lnTo>
                    <a:pt x="414051" y="93095"/>
                  </a:lnTo>
                  <a:lnTo>
                    <a:pt x="422105" y="98529"/>
                  </a:lnTo>
                  <a:lnTo>
                    <a:pt x="432043" y="100529"/>
                  </a:lnTo>
                  <a:lnTo>
                    <a:pt x="441940" y="98529"/>
                  </a:lnTo>
                  <a:lnTo>
                    <a:pt x="450013" y="93083"/>
                  </a:lnTo>
                  <a:lnTo>
                    <a:pt x="455454" y="85008"/>
                  </a:lnTo>
                  <a:lnTo>
                    <a:pt x="457447" y="75121"/>
                  </a:lnTo>
                  <a:lnTo>
                    <a:pt x="455447" y="65235"/>
                  </a:lnTo>
                  <a:lnTo>
                    <a:pt x="449999" y="57163"/>
                  </a:lnTo>
                  <a:lnTo>
                    <a:pt x="441945" y="51728"/>
                  </a:lnTo>
                  <a:lnTo>
                    <a:pt x="432008" y="49729"/>
                  </a:lnTo>
                  <a:close/>
                </a:path>
                <a:path w="3861434" h="152400">
                  <a:moveTo>
                    <a:pt x="533659" y="49762"/>
                  </a:moveTo>
                  <a:lnTo>
                    <a:pt x="523762" y="51761"/>
                  </a:lnTo>
                  <a:lnTo>
                    <a:pt x="515688" y="57208"/>
                  </a:lnTo>
                  <a:lnTo>
                    <a:pt x="510247" y="65283"/>
                  </a:lnTo>
                  <a:lnTo>
                    <a:pt x="508254" y="75171"/>
                  </a:lnTo>
                  <a:lnTo>
                    <a:pt x="510254" y="85057"/>
                  </a:lnTo>
                  <a:lnTo>
                    <a:pt x="515701" y="93128"/>
                  </a:lnTo>
                  <a:lnTo>
                    <a:pt x="523788" y="98569"/>
                  </a:lnTo>
                  <a:lnTo>
                    <a:pt x="533693" y="100562"/>
                  </a:lnTo>
                  <a:lnTo>
                    <a:pt x="543590" y="98563"/>
                  </a:lnTo>
                  <a:lnTo>
                    <a:pt x="551664" y="93117"/>
                  </a:lnTo>
                  <a:lnTo>
                    <a:pt x="557105" y="85041"/>
                  </a:lnTo>
                  <a:lnTo>
                    <a:pt x="559098" y="75154"/>
                  </a:lnTo>
                  <a:lnTo>
                    <a:pt x="557098" y="65268"/>
                  </a:lnTo>
                  <a:lnTo>
                    <a:pt x="551651" y="57196"/>
                  </a:lnTo>
                  <a:lnTo>
                    <a:pt x="543565" y="51755"/>
                  </a:lnTo>
                  <a:lnTo>
                    <a:pt x="533659" y="49762"/>
                  </a:lnTo>
                  <a:close/>
                </a:path>
                <a:path w="3861434" h="152400">
                  <a:moveTo>
                    <a:pt x="635310" y="49795"/>
                  </a:moveTo>
                  <a:lnTo>
                    <a:pt x="625413" y="51794"/>
                  </a:lnTo>
                  <a:lnTo>
                    <a:pt x="617339" y="57241"/>
                  </a:lnTo>
                  <a:lnTo>
                    <a:pt x="611897" y="65316"/>
                  </a:lnTo>
                  <a:lnTo>
                    <a:pt x="609904" y="75204"/>
                  </a:lnTo>
                  <a:lnTo>
                    <a:pt x="611904" y="85090"/>
                  </a:lnTo>
                  <a:lnTo>
                    <a:pt x="617352" y="93162"/>
                  </a:lnTo>
                  <a:lnTo>
                    <a:pt x="625438" y="98602"/>
                  </a:lnTo>
                  <a:lnTo>
                    <a:pt x="635344" y="100595"/>
                  </a:lnTo>
                  <a:lnTo>
                    <a:pt x="645241" y="98596"/>
                  </a:lnTo>
                  <a:lnTo>
                    <a:pt x="653315" y="93150"/>
                  </a:lnTo>
                  <a:lnTo>
                    <a:pt x="658756" y="85075"/>
                  </a:lnTo>
                  <a:lnTo>
                    <a:pt x="660748" y="75187"/>
                  </a:lnTo>
                  <a:lnTo>
                    <a:pt x="658749" y="65301"/>
                  </a:lnTo>
                  <a:lnTo>
                    <a:pt x="653302" y="57229"/>
                  </a:lnTo>
                  <a:lnTo>
                    <a:pt x="645216" y="51788"/>
                  </a:lnTo>
                  <a:lnTo>
                    <a:pt x="635310" y="49795"/>
                  </a:lnTo>
                  <a:close/>
                </a:path>
                <a:path w="3861434" h="152400">
                  <a:moveTo>
                    <a:pt x="736961" y="49829"/>
                  </a:moveTo>
                  <a:lnTo>
                    <a:pt x="727064" y="51828"/>
                  </a:lnTo>
                  <a:lnTo>
                    <a:pt x="718990" y="57274"/>
                  </a:lnTo>
                  <a:lnTo>
                    <a:pt x="713548" y="65349"/>
                  </a:lnTo>
                  <a:lnTo>
                    <a:pt x="711555" y="75237"/>
                  </a:lnTo>
                  <a:lnTo>
                    <a:pt x="713555" y="85123"/>
                  </a:lnTo>
                  <a:lnTo>
                    <a:pt x="719003" y="93195"/>
                  </a:lnTo>
                  <a:lnTo>
                    <a:pt x="727089" y="98636"/>
                  </a:lnTo>
                  <a:lnTo>
                    <a:pt x="736995" y="100629"/>
                  </a:lnTo>
                  <a:lnTo>
                    <a:pt x="746892" y="98630"/>
                  </a:lnTo>
                  <a:lnTo>
                    <a:pt x="754966" y="93184"/>
                  </a:lnTo>
                  <a:lnTo>
                    <a:pt x="760407" y="85108"/>
                  </a:lnTo>
                  <a:lnTo>
                    <a:pt x="762399" y="75220"/>
                  </a:lnTo>
                  <a:lnTo>
                    <a:pt x="760400" y="65334"/>
                  </a:lnTo>
                  <a:lnTo>
                    <a:pt x="754952" y="57262"/>
                  </a:lnTo>
                  <a:lnTo>
                    <a:pt x="746866" y="51822"/>
                  </a:lnTo>
                  <a:lnTo>
                    <a:pt x="736961" y="49829"/>
                  </a:lnTo>
                  <a:close/>
                </a:path>
                <a:path w="3861434" h="152400">
                  <a:moveTo>
                    <a:pt x="838611" y="49862"/>
                  </a:moveTo>
                  <a:lnTo>
                    <a:pt x="828714" y="51861"/>
                  </a:lnTo>
                  <a:lnTo>
                    <a:pt x="820640" y="57307"/>
                  </a:lnTo>
                  <a:lnTo>
                    <a:pt x="815199" y="65383"/>
                  </a:lnTo>
                  <a:lnTo>
                    <a:pt x="813206" y="75270"/>
                  </a:lnTo>
                  <a:lnTo>
                    <a:pt x="815206" y="85156"/>
                  </a:lnTo>
                  <a:lnTo>
                    <a:pt x="820654" y="93228"/>
                  </a:lnTo>
                  <a:lnTo>
                    <a:pt x="828740" y="98669"/>
                  </a:lnTo>
                  <a:lnTo>
                    <a:pt x="838646" y="100662"/>
                  </a:lnTo>
                  <a:lnTo>
                    <a:pt x="848542" y="98663"/>
                  </a:lnTo>
                  <a:lnTo>
                    <a:pt x="856616" y="93217"/>
                  </a:lnTo>
                  <a:lnTo>
                    <a:pt x="862057" y="85141"/>
                  </a:lnTo>
                  <a:lnTo>
                    <a:pt x="864050" y="75253"/>
                  </a:lnTo>
                  <a:lnTo>
                    <a:pt x="862050" y="65367"/>
                  </a:lnTo>
                  <a:lnTo>
                    <a:pt x="856602" y="57295"/>
                  </a:lnTo>
                  <a:lnTo>
                    <a:pt x="848516" y="51855"/>
                  </a:lnTo>
                  <a:lnTo>
                    <a:pt x="838611" y="49862"/>
                  </a:lnTo>
                  <a:close/>
                </a:path>
                <a:path w="3861434" h="152400">
                  <a:moveTo>
                    <a:pt x="940262" y="49895"/>
                  </a:moveTo>
                  <a:lnTo>
                    <a:pt x="930365" y="51894"/>
                  </a:lnTo>
                  <a:lnTo>
                    <a:pt x="922291" y="57340"/>
                  </a:lnTo>
                  <a:lnTo>
                    <a:pt x="916850" y="65416"/>
                  </a:lnTo>
                  <a:lnTo>
                    <a:pt x="914857" y="75303"/>
                  </a:lnTo>
                  <a:lnTo>
                    <a:pt x="916857" y="85189"/>
                  </a:lnTo>
                  <a:lnTo>
                    <a:pt x="922305" y="93261"/>
                  </a:lnTo>
                  <a:lnTo>
                    <a:pt x="930391" y="98702"/>
                  </a:lnTo>
                  <a:lnTo>
                    <a:pt x="940297" y="100695"/>
                  </a:lnTo>
                  <a:lnTo>
                    <a:pt x="950194" y="98696"/>
                  </a:lnTo>
                  <a:lnTo>
                    <a:pt x="958267" y="93250"/>
                  </a:lnTo>
                  <a:lnTo>
                    <a:pt x="963708" y="85174"/>
                  </a:lnTo>
                  <a:lnTo>
                    <a:pt x="965701" y="75286"/>
                  </a:lnTo>
                  <a:lnTo>
                    <a:pt x="963701" y="65401"/>
                  </a:lnTo>
                  <a:lnTo>
                    <a:pt x="958254" y="57329"/>
                  </a:lnTo>
                  <a:lnTo>
                    <a:pt x="950168" y="51888"/>
                  </a:lnTo>
                  <a:lnTo>
                    <a:pt x="940262" y="49895"/>
                  </a:lnTo>
                  <a:close/>
                </a:path>
                <a:path w="3861434" h="152400">
                  <a:moveTo>
                    <a:pt x="1041913" y="49928"/>
                  </a:moveTo>
                  <a:lnTo>
                    <a:pt x="1032015" y="51928"/>
                  </a:lnTo>
                  <a:lnTo>
                    <a:pt x="1023942" y="57374"/>
                  </a:lnTo>
                  <a:lnTo>
                    <a:pt x="1018500" y="65450"/>
                  </a:lnTo>
                  <a:lnTo>
                    <a:pt x="1016508" y="75337"/>
                  </a:lnTo>
                  <a:lnTo>
                    <a:pt x="1018508" y="85223"/>
                  </a:lnTo>
                  <a:lnTo>
                    <a:pt x="1023956" y="93295"/>
                  </a:lnTo>
                  <a:lnTo>
                    <a:pt x="1032010" y="98729"/>
                  </a:lnTo>
                  <a:lnTo>
                    <a:pt x="1041947" y="100728"/>
                  </a:lnTo>
                  <a:lnTo>
                    <a:pt x="1051845" y="98729"/>
                  </a:lnTo>
                  <a:lnTo>
                    <a:pt x="1059919" y="93283"/>
                  </a:lnTo>
                  <a:lnTo>
                    <a:pt x="1065359" y="85207"/>
                  </a:lnTo>
                  <a:lnTo>
                    <a:pt x="1067351" y="75319"/>
                  </a:lnTo>
                  <a:lnTo>
                    <a:pt x="1065352" y="65434"/>
                  </a:lnTo>
                  <a:lnTo>
                    <a:pt x="1059904" y="57362"/>
                  </a:lnTo>
                  <a:lnTo>
                    <a:pt x="1051850" y="51928"/>
                  </a:lnTo>
                  <a:lnTo>
                    <a:pt x="1041913" y="49928"/>
                  </a:lnTo>
                  <a:close/>
                </a:path>
                <a:path w="3861434" h="152400">
                  <a:moveTo>
                    <a:pt x="1143564" y="49961"/>
                  </a:moveTo>
                  <a:lnTo>
                    <a:pt x="1133666" y="51961"/>
                  </a:lnTo>
                  <a:lnTo>
                    <a:pt x="1125593" y="57407"/>
                  </a:lnTo>
                  <a:lnTo>
                    <a:pt x="1120151" y="65483"/>
                  </a:lnTo>
                  <a:lnTo>
                    <a:pt x="1118158" y="75370"/>
                  </a:lnTo>
                  <a:lnTo>
                    <a:pt x="1120159" y="85256"/>
                  </a:lnTo>
                  <a:lnTo>
                    <a:pt x="1125607" y="93328"/>
                  </a:lnTo>
                  <a:lnTo>
                    <a:pt x="1133661" y="98762"/>
                  </a:lnTo>
                  <a:lnTo>
                    <a:pt x="1143598" y="100761"/>
                  </a:lnTo>
                  <a:lnTo>
                    <a:pt x="1153495" y="98762"/>
                  </a:lnTo>
                  <a:lnTo>
                    <a:pt x="1161569" y="93316"/>
                  </a:lnTo>
                  <a:lnTo>
                    <a:pt x="1167010" y="85241"/>
                  </a:lnTo>
                  <a:lnTo>
                    <a:pt x="1169002" y="75354"/>
                  </a:lnTo>
                  <a:lnTo>
                    <a:pt x="1167003" y="65467"/>
                  </a:lnTo>
                  <a:lnTo>
                    <a:pt x="1161555" y="57395"/>
                  </a:lnTo>
                  <a:lnTo>
                    <a:pt x="1153501" y="51961"/>
                  </a:lnTo>
                  <a:lnTo>
                    <a:pt x="1143564" y="49961"/>
                  </a:lnTo>
                  <a:close/>
                </a:path>
                <a:path w="3861434" h="152400">
                  <a:moveTo>
                    <a:pt x="1245215" y="49994"/>
                  </a:moveTo>
                  <a:lnTo>
                    <a:pt x="1235318" y="51994"/>
                  </a:lnTo>
                  <a:lnTo>
                    <a:pt x="1227244" y="57440"/>
                  </a:lnTo>
                  <a:lnTo>
                    <a:pt x="1221802" y="65516"/>
                  </a:lnTo>
                  <a:lnTo>
                    <a:pt x="1219809" y="75403"/>
                  </a:lnTo>
                  <a:lnTo>
                    <a:pt x="1221810" y="85290"/>
                  </a:lnTo>
                  <a:lnTo>
                    <a:pt x="1227258" y="93361"/>
                  </a:lnTo>
                  <a:lnTo>
                    <a:pt x="1235344" y="98802"/>
                  </a:lnTo>
                  <a:lnTo>
                    <a:pt x="1245249" y="100794"/>
                  </a:lnTo>
                  <a:lnTo>
                    <a:pt x="1255146" y="98795"/>
                  </a:lnTo>
                  <a:lnTo>
                    <a:pt x="1263220" y="93349"/>
                  </a:lnTo>
                  <a:lnTo>
                    <a:pt x="1268661" y="85274"/>
                  </a:lnTo>
                  <a:lnTo>
                    <a:pt x="1270653" y="75387"/>
                  </a:lnTo>
                  <a:lnTo>
                    <a:pt x="1268654" y="65500"/>
                  </a:lnTo>
                  <a:lnTo>
                    <a:pt x="1263206" y="57428"/>
                  </a:lnTo>
                  <a:lnTo>
                    <a:pt x="1255120" y="51988"/>
                  </a:lnTo>
                  <a:lnTo>
                    <a:pt x="1245215" y="49994"/>
                  </a:lnTo>
                  <a:close/>
                </a:path>
                <a:path w="3861434" h="152400">
                  <a:moveTo>
                    <a:pt x="1346865" y="50027"/>
                  </a:moveTo>
                  <a:lnTo>
                    <a:pt x="1336968" y="52027"/>
                  </a:lnTo>
                  <a:lnTo>
                    <a:pt x="1328894" y="57473"/>
                  </a:lnTo>
                  <a:lnTo>
                    <a:pt x="1323453" y="65549"/>
                  </a:lnTo>
                  <a:lnTo>
                    <a:pt x="1321460" y="75436"/>
                  </a:lnTo>
                  <a:lnTo>
                    <a:pt x="1323460" y="85323"/>
                  </a:lnTo>
                  <a:lnTo>
                    <a:pt x="1328908" y="93394"/>
                  </a:lnTo>
                  <a:lnTo>
                    <a:pt x="1336994" y="98835"/>
                  </a:lnTo>
                  <a:lnTo>
                    <a:pt x="1346900" y="100827"/>
                  </a:lnTo>
                  <a:lnTo>
                    <a:pt x="1356794" y="98829"/>
                  </a:lnTo>
                  <a:lnTo>
                    <a:pt x="1364868" y="93383"/>
                  </a:lnTo>
                  <a:lnTo>
                    <a:pt x="1370312" y="85307"/>
                  </a:lnTo>
                  <a:lnTo>
                    <a:pt x="1372310" y="75420"/>
                  </a:lnTo>
                  <a:lnTo>
                    <a:pt x="1370308" y="65533"/>
                  </a:lnTo>
                  <a:lnTo>
                    <a:pt x="1364859" y="57461"/>
                  </a:lnTo>
                  <a:lnTo>
                    <a:pt x="1356772" y="52021"/>
                  </a:lnTo>
                  <a:lnTo>
                    <a:pt x="1346865" y="50027"/>
                  </a:lnTo>
                  <a:close/>
                </a:path>
                <a:path w="3861434" h="152400">
                  <a:moveTo>
                    <a:pt x="1448514" y="50062"/>
                  </a:moveTo>
                  <a:lnTo>
                    <a:pt x="1438621" y="52060"/>
                  </a:lnTo>
                  <a:lnTo>
                    <a:pt x="1430548" y="57506"/>
                  </a:lnTo>
                  <a:lnTo>
                    <a:pt x="1425108" y="65582"/>
                  </a:lnTo>
                  <a:lnTo>
                    <a:pt x="1423117" y="75469"/>
                  </a:lnTo>
                  <a:lnTo>
                    <a:pt x="1425112" y="85356"/>
                  </a:lnTo>
                  <a:lnTo>
                    <a:pt x="1430557" y="93428"/>
                  </a:lnTo>
                  <a:lnTo>
                    <a:pt x="1438644" y="98868"/>
                  </a:lnTo>
                  <a:lnTo>
                    <a:pt x="1448552" y="100862"/>
                  </a:lnTo>
                  <a:lnTo>
                    <a:pt x="1458445" y="98862"/>
                  </a:lnTo>
                  <a:lnTo>
                    <a:pt x="1466519" y="93416"/>
                  </a:lnTo>
                  <a:lnTo>
                    <a:pt x="1471963" y="85340"/>
                  </a:lnTo>
                  <a:lnTo>
                    <a:pt x="1473961" y="75453"/>
                  </a:lnTo>
                  <a:lnTo>
                    <a:pt x="1471959" y="65566"/>
                  </a:lnTo>
                  <a:lnTo>
                    <a:pt x="1466510" y="57495"/>
                  </a:lnTo>
                  <a:lnTo>
                    <a:pt x="1458422" y="52054"/>
                  </a:lnTo>
                  <a:lnTo>
                    <a:pt x="1448514" y="50062"/>
                  </a:lnTo>
                  <a:close/>
                </a:path>
                <a:path w="3861434" h="152400">
                  <a:moveTo>
                    <a:pt x="1550165" y="50095"/>
                  </a:moveTo>
                  <a:lnTo>
                    <a:pt x="1540271" y="52094"/>
                  </a:lnTo>
                  <a:lnTo>
                    <a:pt x="1532199" y="57540"/>
                  </a:lnTo>
                  <a:lnTo>
                    <a:pt x="1526758" y="65615"/>
                  </a:lnTo>
                  <a:lnTo>
                    <a:pt x="1524768" y="75502"/>
                  </a:lnTo>
                  <a:lnTo>
                    <a:pt x="1526763" y="85389"/>
                  </a:lnTo>
                  <a:lnTo>
                    <a:pt x="1532208" y="93461"/>
                  </a:lnTo>
                  <a:lnTo>
                    <a:pt x="1540294" y="98901"/>
                  </a:lnTo>
                  <a:lnTo>
                    <a:pt x="1550203" y="100895"/>
                  </a:lnTo>
                  <a:lnTo>
                    <a:pt x="1560096" y="98895"/>
                  </a:lnTo>
                  <a:lnTo>
                    <a:pt x="1568170" y="93449"/>
                  </a:lnTo>
                  <a:lnTo>
                    <a:pt x="1573614" y="85373"/>
                  </a:lnTo>
                  <a:lnTo>
                    <a:pt x="1575612" y="75486"/>
                  </a:lnTo>
                  <a:lnTo>
                    <a:pt x="1573609" y="65599"/>
                  </a:lnTo>
                  <a:lnTo>
                    <a:pt x="1568160" y="57528"/>
                  </a:lnTo>
                  <a:lnTo>
                    <a:pt x="1560072" y="52087"/>
                  </a:lnTo>
                  <a:lnTo>
                    <a:pt x="1550165" y="50095"/>
                  </a:lnTo>
                  <a:close/>
                </a:path>
                <a:path w="3861434" h="152400">
                  <a:moveTo>
                    <a:pt x="1651815" y="50128"/>
                  </a:moveTo>
                  <a:lnTo>
                    <a:pt x="1641922" y="52127"/>
                  </a:lnTo>
                  <a:lnTo>
                    <a:pt x="1633850" y="57573"/>
                  </a:lnTo>
                  <a:lnTo>
                    <a:pt x="1628409" y="65648"/>
                  </a:lnTo>
                  <a:lnTo>
                    <a:pt x="1626419" y="75535"/>
                  </a:lnTo>
                  <a:lnTo>
                    <a:pt x="1628413" y="85422"/>
                  </a:lnTo>
                  <a:lnTo>
                    <a:pt x="1633859" y="93494"/>
                  </a:lnTo>
                  <a:lnTo>
                    <a:pt x="1641945" y="98934"/>
                  </a:lnTo>
                  <a:lnTo>
                    <a:pt x="1651853" y="100928"/>
                  </a:lnTo>
                  <a:lnTo>
                    <a:pt x="1661747" y="98928"/>
                  </a:lnTo>
                  <a:lnTo>
                    <a:pt x="1669821" y="93482"/>
                  </a:lnTo>
                  <a:lnTo>
                    <a:pt x="1675265" y="85406"/>
                  </a:lnTo>
                  <a:lnTo>
                    <a:pt x="1677263" y="75519"/>
                  </a:lnTo>
                  <a:lnTo>
                    <a:pt x="1675261" y="65633"/>
                  </a:lnTo>
                  <a:lnTo>
                    <a:pt x="1669812" y="57561"/>
                  </a:lnTo>
                  <a:lnTo>
                    <a:pt x="1661724" y="52120"/>
                  </a:lnTo>
                  <a:lnTo>
                    <a:pt x="1651815" y="50128"/>
                  </a:lnTo>
                  <a:close/>
                </a:path>
                <a:path w="3861434" h="152400">
                  <a:moveTo>
                    <a:pt x="1753466" y="50161"/>
                  </a:moveTo>
                  <a:lnTo>
                    <a:pt x="1743572" y="52160"/>
                  </a:lnTo>
                  <a:lnTo>
                    <a:pt x="1735500" y="57606"/>
                  </a:lnTo>
                  <a:lnTo>
                    <a:pt x="1730060" y="65682"/>
                  </a:lnTo>
                  <a:lnTo>
                    <a:pt x="1728070" y="75570"/>
                  </a:lnTo>
                  <a:lnTo>
                    <a:pt x="1730065" y="85455"/>
                  </a:lnTo>
                  <a:lnTo>
                    <a:pt x="1735511" y="93527"/>
                  </a:lnTo>
                  <a:lnTo>
                    <a:pt x="1743564" y="98961"/>
                  </a:lnTo>
                  <a:lnTo>
                    <a:pt x="1753504" y="100961"/>
                  </a:lnTo>
                  <a:lnTo>
                    <a:pt x="1763398" y="98961"/>
                  </a:lnTo>
                  <a:lnTo>
                    <a:pt x="1771470" y="93515"/>
                  </a:lnTo>
                  <a:lnTo>
                    <a:pt x="1776910" y="85439"/>
                  </a:lnTo>
                  <a:lnTo>
                    <a:pt x="1778901" y="75552"/>
                  </a:lnTo>
                  <a:lnTo>
                    <a:pt x="1776906" y="65666"/>
                  </a:lnTo>
                  <a:lnTo>
                    <a:pt x="1771460" y="57594"/>
                  </a:lnTo>
                  <a:lnTo>
                    <a:pt x="1763406" y="52160"/>
                  </a:lnTo>
                  <a:lnTo>
                    <a:pt x="1753466" y="50161"/>
                  </a:lnTo>
                  <a:close/>
                </a:path>
                <a:path w="3861434" h="152400">
                  <a:moveTo>
                    <a:pt x="1855117" y="50194"/>
                  </a:moveTo>
                  <a:lnTo>
                    <a:pt x="1845224" y="52193"/>
                  </a:lnTo>
                  <a:lnTo>
                    <a:pt x="1837150" y="57639"/>
                  </a:lnTo>
                  <a:lnTo>
                    <a:pt x="1831706" y="65715"/>
                  </a:lnTo>
                  <a:lnTo>
                    <a:pt x="1829708" y="75603"/>
                  </a:lnTo>
                  <a:lnTo>
                    <a:pt x="1831710" y="85488"/>
                  </a:lnTo>
                  <a:lnTo>
                    <a:pt x="1837159" y="93560"/>
                  </a:lnTo>
                  <a:lnTo>
                    <a:pt x="1845247" y="99001"/>
                  </a:lnTo>
                  <a:lnTo>
                    <a:pt x="1855155" y="100994"/>
                  </a:lnTo>
                  <a:lnTo>
                    <a:pt x="1865048" y="98995"/>
                  </a:lnTo>
                  <a:lnTo>
                    <a:pt x="1873121" y="93549"/>
                  </a:lnTo>
                  <a:lnTo>
                    <a:pt x="1878561" y="85473"/>
                  </a:lnTo>
                  <a:lnTo>
                    <a:pt x="1880552" y="75586"/>
                  </a:lnTo>
                  <a:lnTo>
                    <a:pt x="1878557" y="65700"/>
                  </a:lnTo>
                  <a:lnTo>
                    <a:pt x="1873112" y="57628"/>
                  </a:lnTo>
                  <a:lnTo>
                    <a:pt x="1865025" y="52187"/>
                  </a:lnTo>
                  <a:lnTo>
                    <a:pt x="1855117" y="50194"/>
                  </a:lnTo>
                  <a:close/>
                </a:path>
                <a:path w="3861434" h="152400">
                  <a:moveTo>
                    <a:pt x="1956768" y="50227"/>
                  </a:moveTo>
                  <a:lnTo>
                    <a:pt x="1946874" y="52226"/>
                  </a:lnTo>
                  <a:lnTo>
                    <a:pt x="1938801" y="57672"/>
                  </a:lnTo>
                  <a:lnTo>
                    <a:pt x="1933356" y="65748"/>
                  </a:lnTo>
                  <a:lnTo>
                    <a:pt x="1931358" y="75636"/>
                  </a:lnTo>
                  <a:lnTo>
                    <a:pt x="1933361" y="85522"/>
                  </a:lnTo>
                  <a:lnTo>
                    <a:pt x="1938810" y="93594"/>
                  </a:lnTo>
                  <a:lnTo>
                    <a:pt x="1946898" y="99034"/>
                  </a:lnTo>
                  <a:lnTo>
                    <a:pt x="1956806" y="101027"/>
                  </a:lnTo>
                  <a:lnTo>
                    <a:pt x="1966699" y="99028"/>
                  </a:lnTo>
                  <a:lnTo>
                    <a:pt x="1974772" y="93582"/>
                  </a:lnTo>
                  <a:lnTo>
                    <a:pt x="1980212" y="85506"/>
                  </a:lnTo>
                  <a:lnTo>
                    <a:pt x="1982203" y="75619"/>
                  </a:lnTo>
                  <a:lnTo>
                    <a:pt x="1980208" y="65733"/>
                  </a:lnTo>
                  <a:lnTo>
                    <a:pt x="1974762" y="57661"/>
                  </a:lnTo>
                  <a:lnTo>
                    <a:pt x="1966676" y="52220"/>
                  </a:lnTo>
                  <a:lnTo>
                    <a:pt x="1956768" y="50227"/>
                  </a:lnTo>
                  <a:close/>
                </a:path>
                <a:path w="3861434" h="152400">
                  <a:moveTo>
                    <a:pt x="2058419" y="50260"/>
                  </a:moveTo>
                  <a:lnTo>
                    <a:pt x="2048525" y="52259"/>
                  </a:lnTo>
                  <a:lnTo>
                    <a:pt x="2040451" y="57705"/>
                  </a:lnTo>
                  <a:lnTo>
                    <a:pt x="2035007" y="65781"/>
                  </a:lnTo>
                  <a:lnTo>
                    <a:pt x="2033009" y="75669"/>
                  </a:lnTo>
                  <a:lnTo>
                    <a:pt x="2035011" y="85555"/>
                  </a:lnTo>
                  <a:lnTo>
                    <a:pt x="2040460" y="93627"/>
                  </a:lnTo>
                  <a:lnTo>
                    <a:pt x="2048548" y="99067"/>
                  </a:lnTo>
                  <a:lnTo>
                    <a:pt x="2058457" y="101060"/>
                  </a:lnTo>
                  <a:lnTo>
                    <a:pt x="2068350" y="99061"/>
                  </a:lnTo>
                  <a:lnTo>
                    <a:pt x="2076422" y="93615"/>
                  </a:lnTo>
                  <a:lnTo>
                    <a:pt x="2081863" y="85540"/>
                  </a:lnTo>
                  <a:lnTo>
                    <a:pt x="2083853" y="75652"/>
                  </a:lnTo>
                  <a:lnTo>
                    <a:pt x="2081858" y="65766"/>
                  </a:lnTo>
                  <a:lnTo>
                    <a:pt x="2076413" y="57694"/>
                  </a:lnTo>
                  <a:lnTo>
                    <a:pt x="2068327" y="52253"/>
                  </a:lnTo>
                  <a:lnTo>
                    <a:pt x="2058419" y="50260"/>
                  </a:lnTo>
                  <a:close/>
                </a:path>
                <a:path w="3861434" h="152400">
                  <a:moveTo>
                    <a:pt x="2160069" y="50294"/>
                  </a:moveTo>
                  <a:lnTo>
                    <a:pt x="2150176" y="52293"/>
                  </a:lnTo>
                  <a:lnTo>
                    <a:pt x="2142102" y="57739"/>
                  </a:lnTo>
                  <a:lnTo>
                    <a:pt x="2136658" y="65814"/>
                  </a:lnTo>
                  <a:lnTo>
                    <a:pt x="2134660" y="75702"/>
                  </a:lnTo>
                  <a:lnTo>
                    <a:pt x="2136662" y="85588"/>
                  </a:lnTo>
                  <a:lnTo>
                    <a:pt x="2142111" y="93660"/>
                  </a:lnTo>
                  <a:lnTo>
                    <a:pt x="2150199" y="99101"/>
                  </a:lnTo>
                  <a:lnTo>
                    <a:pt x="2160107" y="101094"/>
                  </a:lnTo>
                  <a:lnTo>
                    <a:pt x="2170001" y="99095"/>
                  </a:lnTo>
                  <a:lnTo>
                    <a:pt x="2178073" y="93648"/>
                  </a:lnTo>
                  <a:lnTo>
                    <a:pt x="2183513" y="85573"/>
                  </a:lnTo>
                  <a:lnTo>
                    <a:pt x="2185504" y="75685"/>
                  </a:lnTo>
                  <a:lnTo>
                    <a:pt x="2183509" y="65799"/>
                  </a:lnTo>
                  <a:lnTo>
                    <a:pt x="2178064" y="57727"/>
                  </a:lnTo>
                  <a:lnTo>
                    <a:pt x="2169978" y="52287"/>
                  </a:lnTo>
                  <a:lnTo>
                    <a:pt x="2160069" y="50294"/>
                  </a:lnTo>
                  <a:close/>
                </a:path>
                <a:path w="3861434" h="152400">
                  <a:moveTo>
                    <a:pt x="2261720" y="50327"/>
                  </a:moveTo>
                  <a:lnTo>
                    <a:pt x="2251826" y="52326"/>
                  </a:lnTo>
                  <a:lnTo>
                    <a:pt x="2243753" y="57772"/>
                  </a:lnTo>
                  <a:lnTo>
                    <a:pt x="2238309" y="65848"/>
                  </a:lnTo>
                  <a:lnTo>
                    <a:pt x="2236311" y="75735"/>
                  </a:lnTo>
                  <a:lnTo>
                    <a:pt x="2238313" y="85621"/>
                  </a:lnTo>
                  <a:lnTo>
                    <a:pt x="2243762" y="93693"/>
                  </a:lnTo>
                  <a:lnTo>
                    <a:pt x="2251850" y="99134"/>
                  </a:lnTo>
                  <a:lnTo>
                    <a:pt x="2261758" y="101127"/>
                  </a:lnTo>
                  <a:lnTo>
                    <a:pt x="2271651" y="99128"/>
                  </a:lnTo>
                  <a:lnTo>
                    <a:pt x="2279724" y="93681"/>
                  </a:lnTo>
                  <a:lnTo>
                    <a:pt x="2285164" y="85606"/>
                  </a:lnTo>
                  <a:lnTo>
                    <a:pt x="2287155" y="75718"/>
                  </a:lnTo>
                  <a:lnTo>
                    <a:pt x="2285160" y="65832"/>
                  </a:lnTo>
                  <a:lnTo>
                    <a:pt x="2279714" y="57760"/>
                  </a:lnTo>
                  <a:lnTo>
                    <a:pt x="2271627" y="52320"/>
                  </a:lnTo>
                  <a:lnTo>
                    <a:pt x="2261720" y="50327"/>
                  </a:lnTo>
                  <a:close/>
                </a:path>
                <a:path w="3861434" h="152400">
                  <a:moveTo>
                    <a:pt x="2363371" y="50360"/>
                  </a:moveTo>
                  <a:lnTo>
                    <a:pt x="2353478" y="52359"/>
                  </a:lnTo>
                  <a:lnTo>
                    <a:pt x="2345404" y="57805"/>
                  </a:lnTo>
                  <a:lnTo>
                    <a:pt x="2339960" y="65881"/>
                  </a:lnTo>
                  <a:lnTo>
                    <a:pt x="2337962" y="75768"/>
                  </a:lnTo>
                  <a:lnTo>
                    <a:pt x="2339964" y="85654"/>
                  </a:lnTo>
                  <a:lnTo>
                    <a:pt x="2345413" y="93726"/>
                  </a:lnTo>
                  <a:lnTo>
                    <a:pt x="2353501" y="99167"/>
                  </a:lnTo>
                  <a:lnTo>
                    <a:pt x="2363409" y="101160"/>
                  </a:lnTo>
                  <a:lnTo>
                    <a:pt x="2373302" y="99161"/>
                  </a:lnTo>
                  <a:lnTo>
                    <a:pt x="2381375" y="93714"/>
                  </a:lnTo>
                  <a:lnTo>
                    <a:pt x="2386815" y="85639"/>
                  </a:lnTo>
                  <a:lnTo>
                    <a:pt x="2388806" y="75751"/>
                  </a:lnTo>
                  <a:lnTo>
                    <a:pt x="2386811" y="65865"/>
                  </a:lnTo>
                  <a:lnTo>
                    <a:pt x="2381366" y="57794"/>
                  </a:lnTo>
                  <a:lnTo>
                    <a:pt x="2373279" y="52353"/>
                  </a:lnTo>
                  <a:lnTo>
                    <a:pt x="2363371" y="50360"/>
                  </a:lnTo>
                  <a:close/>
                </a:path>
                <a:path w="3861434" h="152400">
                  <a:moveTo>
                    <a:pt x="2465022" y="50393"/>
                  </a:moveTo>
                  <a:lnTo>
                    <a:pt x="2455128" y="52393"/>
                  </a:lnTo>
                  <a:lnTo>
                    <a:pt x="2447054" y="57839"/>
                  </a:lnTo>
                  <a:lnTo>
                    <a:pt x="2441610" y="65914"/>
                  </a:lnTo>
                  <a:lnTo>
                    <a:pt x="2439613" y="75802"/>
                  </a:lnTo>
                  <a:lnTo>
                    <a:pt x="2441615" y="85688"/>
                  </a:lnTo>
                  <a:lnTo>
                    <a:pt x="2447065" y="93760"/>
                  </a:lnTo>
                  <a:lnTo>
                    <a:pt x="2455120" y="99194"/>
                  </a:lnTo>
                  <a:lnTo>
                    <a:pt x="2465060" y="101193"/>
                  </a:lnTo>
                  <a:lnTo>
                    <a:pt x="2474954" y="99194"/>
                  </a:lnTo>
                  <a:lnTo>
                    <a:pt x="2483026" y="93747"/>
                  </a:lnTo>
                  <a:lnTo>
                    <a:pt x="2488466" y="85672"/>
                  </a:lnTo>
                  <a:lnTo>
                    <a:pt x="2490456" y="75784"/>
                  </a:lnTo>
                  <a:lnTo>
                    <a:pt x="2488461" y="65898"/>
                  </a:lnTo>
                  <a:lnTo>
                    <a:pt x="2483015" y="57827"/>
                  </a:lnTo>
                  <a:lnTo>
                    <a:pt x="2474961" y="52393"/>
                  </a:lnTo>
                  <a:lnTo>
                    <a:pt x="2465022" y="50393"/>
                  </a:lnTo>
                  <a:close/>
                </a:path>
                <a:path w="3861434" h="152400">
                  <a:moveTo>
                    <a:pt x="2566673" y="50426"/>
                  </a:moveTo>
                  <a:lnTo>
                    <a:pt x="2556779" y="52426"/>
                  </a:lnTo>
                  <a:lnTo>
                    <a:pt x="2548705" y="57872"/>
                  </a:lnTo>
                  <a:lnTo>
                    <a:pt x="2543261" y="65947"/>
                  </a:lnTo>
                  <a:lnTo>
                    <a:pt x="2541263" y="75835"/>
                  </a:lnTo>
                  <a:lnTo>
                    <a:pt x="2543265" y="85721"/>
                  </a:lnTo>
                  <a:lnTo>
                    <a:pt x="2548714" y="93793"/>
                  </a:lnTo>
                  <a:lnTo>
                    <a:pt x="2556802" y="99233"/>
                  </a:lnTo>
                  <a:lnTo>
                    <a:pt x="2566711" y="101226"/>
                  </a:lnTo>
                  <a:lnTo>
                    <a:pt x="2576604" y="99227"/>
                  </a:lnTo>
                  <a:lnTo>
                    <a:pt x="2584676" y="93781"/>
                  </a:lnTo>
                  <a:lnTo>
                    <a:pt x="2590117" y="85706"/>
                  </a:lnTo>
                  <a:lnTo>
                    <a:pt x="2592107" y="75819"/>
                  </a:lnTo>
                  <a:lnTo>
                    <a:pt x="2590112" y="65932"/>
                  </a:lnTo>
                  <a:lnTo>
                    <a:pt x="2584667" y="57860"/>
                  </a:lnTo>
                  <a:lnTo>
                    <a:pt x="2576581" y="52419"/>
                  </a:lnTo>
                  <a:lnTo>
                    <a:pt x="2566673" y="50426"/>
                  </a:lnTo>
                  <a:close/>
                </a:path>
                <a:path w="3861434" h="152400">
                  <a:moveTo>
                    <a:pt x="2668323" y="50459"/>
                  </a:moveTo>
                  <a:lnTo>
                    <a:pt x="2658430" y="52459"/>
                  </a:lnTo>
                  <a:lnTo>
                    <a:pt x="2650356" y="57905"/>
                  </a:lnTo>
                  <a:lnTo>
                    <a:pt x="2644912" y="65980"/>
                  </a:lnTo>
                  <a:lnTo>
                    <a:pt x="2642914" y="75868"/>
                  </a:lnTo>
                  <a:lnTo>
                    <a:pt x="2644917" y="85754"/>
                  </a:lnTo>
                  <a:lnTo>
                    <a:pt x="2650366" y="93826"/>
                  </a:lnTo>
                  <a:lnTo>
                    <a:pt x="2658454" y="99267"/>
                  </a:lnTo>
                  <a:lnTo>
                    <a:pt x="2668361" y="101259"/>
                  </a:lnTo>
                  <a:lnTo>
                    <a:pt x="2678255" y="99260"/>
                  </a:lnTo>
                  <a:lnTo>
                    <a:pt x="2686327" y="93814"/>
                  </a:lnTo>
                  <a:lnTo>
                    <a:pt x="2691768" y="85739"/>
                  </a:lnTo>
                  <a:lnTo>
                    <a:pt x="2693758" y="75852"/>
                  </a:lnTo>
                  <a:lnTo>
                    <a:pt x="2691763" y="65965"/>
                  </a:lnTo>
                  <a:lnTo>
                    <a:pt x="2686318" y="57893"/>
                  </a:lnTo>
                  <a:lnTo>
                    <a:pt x="2678232" y="52452"/>
                  </a:lnTo>
                  <a:lnTo>
                    <a:pt x="2668323" y="50459"/>
                  </a:lnTo>
                  <a:close/>
                </a:path>
                <a:path w="3861434" h="152400">
                  <a:moveTo>
                    <a:pt x="2769974" y="50492"/>
                  </a:moveTo>
                  <a:lnTo>
                    <a:pt x="2760081" y="52492"/>
                  </a:lnTo>
                  <a:lnTo>
                    <a:pt x="2752007" y="57938"/>
                  </a:lnTo>
                  <a:lnTo>
                    <a:pt x="2746563" y="66013"/>
                  </a:lnTo>
                  <a:lnTo>
                    <a:pt x="2744565" y="75901"/>
                  </a:lnTo>
                  <a:lnTo>
                    <a:pt x="2746567" y="85787"/>
                  </a:lnTo>
                  <a:lnTo>
                    <a:pt x="2752016" y="93859"/>
                  </a:lnTo>
                  <a:lnTo>
                    <a:pt x="2760104" y="99300"/>
                  </a:lnTo>
                  <a:lnTo>
                    <a:pt x="2770012" y="101292"/>
                  </a:lnTo>
                  <a:lnTo>
                    <a:pt x="2779905" y="99293"/>
                  </a:lnTo>
                  <a:lnTo>
                    <a:pt x="2787978" y="93848"/>
                  </a:lnTo>
                  <a:lnTo>
                    <a:pt x="2793418" y="85772"/>
                  </a:lnTo>
                  <a:lnTo>
                    <a:pt x="2795409" y="75885"/>
                  </a:lnTo>
                  <a:lnTo>
                    <a:pt x="2793414" y="65998"/>
                  </a:lnTo>
                  <a:lnTo>
                    <a:pt x="2787969" y="57926"/>
                  </a:lnTo>
                  <a:lnTo>
                    <a:pt x="2779882" y="52485"/>
                  </a:lnTo>
                  <a:lnTo>
                    <a:pt x="2769974" y="50492"/>
                  </a:lnTo>
                  <a:close/>
                </a:path>
                <a:path w="3861434" h="152400">
                  <a:moveTo>
                    <a:pt x="2871625" y="50526"/>
                  </a:moveTo>
                  <a:lnTo>
                    <a:pt x="2861732" y="52525"/>
                  </a:lnTo>
                  <a:lnTo>
                    <a:pt x="2853658" y="57971"/>
                  </a:lnTo>
                  <a:lnTo>
                    <a:pt x="2848214" y="66046"/>
                  </a:lnTo>
                  <a:lnTo>
                    <a:pt x="2846216" y="75934"/>
                  </a:lnTo>
                  <a:lnTo>
                    <a:pt x="2848218" y="85820"/>
                  </a:lnTo>
                  <a:lnTo>
                    <a:pt x="2853667" y="93892"/>
                  </a:lnTo>
                  <a:lnTo>
                    <a:pt x="2861755" y="99333"/>
                  </a:lnTo>
                  <a:lnTo>
                    <a:pt x="2871663" y="101326"/>
                  </a:lnTo>
                  <a:lnTo>
                    <a:pt x="2881556" y="99327"/>
                  </a:lnTo>
                  <a:lnTo>
                    <a:pt x="2889629" y="93881"/>
                  </a:lnTo>
                  <a:lnTo>
                    <a:pt x="2895069" y="85805"/>
                  </a:lnTo>
                  <a:lnTo>
                    <a:pt x="2897060" y="75918"/>
                  </a:lnTo>
                  <a:lnTo>
                    <a:pt x="2895065" y="66031"/>
                  </a:lnTo>
                  <a:lnTo>
                    <a:pt x="2889620" y="57959"/>
                  </a:lnTo>
                  <a:lnTo>
                    <a:pt x="2881533" y="52519"/>
                  </a:lnTo>
                  <a:lnTo>
                    <a:pt x="2871625" y="50526"/>
                  </a:lnTo>
                  <a:close/>
                </a:path>
                <a:path w="3861434" h="152400">
                  <a:moveTo>
                    <a:pt x="2973276" y="50559"/>
                  </a:moveTo>
                  <a:lnTo>
                    <a:pt x="2963382" y="52558"/>
                  </a:lnTo>
                  <a:lnTo>
                    <a:pt x="2955309" y="58005"/>
                  </a:lnTo>
                  <a:lnTo>
                    <a:pt x="2949864" y="66080"/>
                  </a:lnTo>
                  <a:lnTo>
                    <a:pt x="2947866" y="75967"/>
                  </a:lnTo>
                  <a:lnTo>
                    <a:pt x="2949869" y="85853"/>
                  </a:lnTo>
                  <a:lnTo>
                    <a:pt x="2955318" y="93925"/>
                  </a:lnTo>
                  <a:lnTo>
                    <a:pt x="2963405" y="99366"/>
                  </a:lnTo>
                  <a:lnTo>
                    <a:pt x="2973314" y="101359"/>
                  </a:lnTo>
                  <a:lnTo>
                    <a:pt x="2983207" y="99360"/>
                  </a:lnTo>
                  <a:lnTo>
                    <a:pt x="2991279" y="93914"/>
                  </a:lnTo>
                  <a:lnTo>
                    <a:pt x="2996720" y="85838"/>
                  </a:lnTo>
                  <a:lnTo>
                    <a:pt x="2998711" y="75951"/>
                  </a:lnTo>
                  <a:lnTo>
                    <a:pt x="2996716" y="66065"/>
                  </a:lnTo>
                  <a:lnTo>
                    <a:pt x="2991270" y="57993"/>
                  </a:lnTo>
                  <a:lnTo>
                    <a:pt x="2983184" y="52552"/>
                  </a:lnTo>
                  <a:lnTo>
                    <a:pt x="2973276" y="50559"/>
                  </a:lnTo>
                  <a:close/>
                </a:path>
                <a:path w="3861434" h="152400">
                  <a:moveTo>
                    <a:pt x="3074927" y="50592"/>
                  </a:moveTo>
                  <a:lnTo>
                    <a:pt x="3065032" y="52592"/>
                  </a:lnTo>
                  <a:lnTo>
                    <a:pt x="3056959" y="58038"/>
                  </a:lnTo>
                  <a:lnTo>
                    <a:pt x="3051515" y="66113"/>
                  </a:lnTo>
                  <a:lnTo>
                    <a:pt x="3049517" y="76000"/>
                  </a:lnTo>
                  <a:lnTo>
                    <a:pt x="3051519" y="85887"/>
                  </a:lnTo>
                  <a:lnTo>
                    <a:pt x="3056969" y="93959"/>
                  </a:lnTo>
                  <a:lnTo>
                    <a:pt x="3065025" y="99393"/>
                  </a:lnTo>
                  <a:lnTo>
                    <a:pt x="3074965" y="101392"/>
                  </a:lnTo>
                  <a:lnTo>
                    <a:pt x="3084859" y="99393"/>
                  </a:lnTo>
                  <a:lnTo>
                    <a:pt x="3092931" y="93947"/>
                  </a:lnTo>
                  <a:lnTo>
                    <a:pt x="3098371" y="85871"/>
                  </a:lnTo>
                  <a:lnTo>
                    <a:pt x="3100361" y="75984"/>
                  </a:lnTo>
                  <a:lnTo>
                    <a:pt x="3098366" y="66098"/>
                  </a:lnTo>
                  <a:lnTo>
                    <a:pt x="3092920" y="58026"/>
                  </a:lnTo>
                  <a:lnTo>
                    <a:pt x="3084866" y="52592"/>
                  </a:lnTo>
                  <a:lnTo>
                    <a:pt x="3074927" y="50592"/>
                  </a:lnTo>
                  <a:close/>
                </a:path>
                <a:path w="3861434" h="152400">
                  <a:moveTo>
                    <a:pt x="3176577" y="50626"/>
                  </a:moveTo>
                  <a:lnTo>
                    <a:pt x="3166683" y="52625"/>
                  </a:lnTo>
                  <a:lnTo>
                    <a:pt x="3158610" y="58071"/>
                  </a:lnTo>
                  <a:lnTo>
                    <a:pt x="3153166" y="66147"/>
                  </a:lnTo>
                  <a:lnTo>
                    <a:pt x="3151168" y="76034"/>
                  </a:lnTo>
                  <a:lnTo>
                    <a:pt x="3153171" y="85920"/>
                  </a:lnTo>
                  <a:lnTo>
                    <a:pt x="3158620" y="93992"/>
                  </a:lnTo>
                  <a:lnTo>
                    <a:pt x="3166675" y="99426"/>
                  </a:lnTo>
                  <a:lnTo>
                    <a:pt x="3176615" y="101426"/>
                  </a:lnTo>
                  <a:lnTo>
                    <a:pt x="3186509" y="99426"/>
                  </a:lnTo>
                  <a:lnTo>
                    <a:pt x="3194581" y="93980"/>
                  </a:lnTo>
                  <a:lnTo>
                    <a:pt x="3200022" y="85904"/>
                  </a:lnTo>
                  <a:lnTo>
                    <a:pt x="3202012" y="76017"/>
                  </a:lnTo>
                  <a:lnTo>
                    <a:pt x="3200017" y="66131"/>
                  </a:lnTo>
                  <a:lnTo>
                    <a:pt x="3194571" y="58059"/>
                  </a:lnTo>
                  <a:lnTo>
                    <a:pt x="3186517" y="52625"/>
                  </a:lnTo>
                  <a:lnTo>
                    <a:pt x="3176577" y="50626"/>
                  </a:lnTo>
                  <a:close/>
                </a:path>
                <a:path w="3861434" h="152400">
                  <a:moveTo>
                    <a:pt x="3278228" y="50659"/>
                  </a:moveTo>
                  <a:lnTo>
                    <a:pt x="3268335" y="52658"/>
                  </a:lnTo>
                  <a:lnTo>
                    <a:pt x="3260261" y="58104"/>
                  </a:lnTo>
                  <a:lnTo>
                    <a:pt x="3254817" y="66180"/>
                  </a:lnTo>
                  <a:lnTo>
                    <a:pt x="3252819" y="76067"/>
                  </a:lnTo>
                  <a:lnTo>
                    <a:pt x="3254821" y="85953"/>
                  </a:lnTo>
                  <a:lnTo>
                    <a:pt x="3260270" y="94025"/>
                  </a:lnTo>
                  <a:lnTo>
                    <a:pt x="3268358" y="99466"/>
                  </a:lnTo>
                  <a:lnTo>
                    <a:pt x="3278266" y="101459"/>
                  </a:lnTo>
                  <a:lnTo>
                    <a:pt x="3288159" y="99460"/>
                  </a:lnTo>
                  <a:lnTo>
                    <a:pt x="3296232" y="94013"/>
                  </a:lnTo>
                  <a:lnTo>
                    <a:pt x="3301672" y="85938"/>
                  </a:lnTo>
                  <a:lnTo>
                    <a:pt x="3303663" y="76051"/>
                  </a:lnTo>
                  <a:lnTo>
                    <a:pt x="3301668" y="66165"/>
                  </a:lnTo>
                  <a:lnTo>
                    <a:pt x="3296223" y="58093"/>
                  </a:lnTo>
                  <a:lnTo>
                    <a:pt x="3288136" y="52652"/>
                  </a:lnTo>
                  <a:lnTo>
                    <a:pt x="3278228" y="50659"/>
                  </a:lnTo>
                  <a:close/>
                </a:path>
                <a:path w="3861434" h="152400">
                  <a:moveTo>
                    <a:pt x="3379879" y="50692"/>
                  </a:moveTo>
                  <a:lnTo>
                    <a:pt x="3369986" y="52691"/>
                  </a:lnTo>
                  <a:lnTo>
                    <a:pt x="3361912" y="58137"/>
                  </a:lnTo>
                  <a:lnTo>
                    <a:pt x="3356468" y="66213"/>
                  </a:lnTo>
                  <a:lnTo>
                    <a:pt x="3354470" y="76100"/>
                  </a:lnTo>
                  <a:lnTo>
                    <a:pt x="3356472" y="85987"/>
                  </a:lnTo>
                  <a:lnTo>
                    <a:pt x="3361922" y="94059"/>
                  </a:lnTo>
                  <a:lnTo>
                    <a:pt x="3370009" y="99499"/>
                  </a:lnTo>
                  <a:lnTo>
                    <a:pt x="3379917" y="101492"/>
                  </a:lnTo>
                  <a:lnTo>
                    <a:pt x="3389810" y="99493"/>
                  </a:lnTo>
                  <a:lnTo>
                    <a:pt x="3397883" y="94046"/>
                  </a:lnTo>
                  <a:lnTo>
                    <a:pt x="3403323" y="85971"/>
                  </a:lnTo>
                  <a:lnTo>
                    <a:pt x="3405314" y="76084"/>
                  </a:lnTo>
                  <a:lnTo>
                    <a:pt x="3403319" y="66198"/>
                  </a:lnTo>
                  <a:lnTo>
                    <a:pt x="3397874" y="58126"/>
                  </a:lnTo>
                  <a:lnTo>
                    <a:pt x="3389787" y="52685"/>
                  </a:lnTo>
                  <a:lnTo>
                    <a:pt x="3379879" y="50692"/>
                  </a:lnTo>
                  <a:close/>
                </a:path>
                <a:path w="3861434" h="152400">
                  <a:moveTo>
                    <a:pt x="3481530" y="50725"/>
                  </a:moveTo>
                  <a:lnTo>
                    <a:pt x="3471636" y="52724"/>
                  </a:lnTo>
                  <a:lnTo>
                    <a:pt x="3463563" y="58170"/>
                  </a:lnTo>
                  <a:lnTo>
                    <a:pt x="3458118" y="66246"/>
                  </a:lnTo>
                  <a:lnTo>
                    <a:pt x="3456120" y="76133"/>
                  </a:lnTo>
                  <a:lnTo>
                    <a:pt x="3458123" y="86020"/>
                  </a:lnTo>
                  <a:lnTo>
                    <a:pt x="3463572" y="94092"/>
                  </a:lnTo>
                  <a:lnTo>
                    <a:pt x="3471659" y="99532"/>
                  </a:lnTo>
                  <a:lnTo>
                    <a:pt x="3481568" y="101525"/>
                  </a:lnTo>
                  <a:lnTo>
                    <a:pt x="3491461" y="99526"/>
                  </a:lnTo>
                  <a:lnTo>
                    <a:pt x="3499533" y="94080"/>
                  </a:lnTo>
                  <a:lnTo>
                    <a:pt x="3504974" y="86005"/>
                  </a:lnTo>
                  <a:lnTo>
                    <a:pt x="3506965" y="76117"/>
                  </a:lnTo>
                  <a:lnTo>
                    <a:pt x="3504970" y="66231"/>
                  </a:lnTo>
                  <a:lnTo>
                    <a:pt x="3499524" y="58159"/>
                  </a:lnTo>
                  <a:lnTo>
                    <a:pt x="3491438" y="52718"/>
                  </a:lnTo>
                  <a:lnTo>
                    <a:pt x="3481530" y="50725"/>
                  </a:lnTo>
                  <a:close/>
                </a:path>
                <a:path w="3861434" h="152400">
                  <a:moveTo>
                    <a:pt x="3583181" y="50759"/>
                  </a:moveTo>
                  <a:lnTo>
                    <a:pt x="3573287" y="52758"/>
                  </a:lnTo>
                  <a:lnTo>
                    <a:pt x="3565213" y="58203"/>
                  </a:lnTo>
                  <a:lnTo>
                    <a:pt x="3559769" y="66279"/>
                  </a:lnTo>
                  <a:lnTo>
                    <a:pt x="3557771" y="76166"/>
                  </a:lnTo>
                  <a:lnTo>
                    <a:pt x="3559773" y="86053"/>
                  </a:lnTo>
                  <a:lnTo>
                    <a:pt x="3565222" y="94125"/>
                  </a:lnTo>
                  <a:lnTo>
                    <a:pt x="3573310" y="99566"/>
                  </a:lnTo>
                  <a:lnTo>
                    <a:pt x="3583219" y="101559"/>
                  </a:lnTo>
                  <a:lnTo>
                    <a:pt x="3593112" y="99559"/>
                  </a:lnTo>
                  <a:lnTo>
                    <a:pt x="3601184" y="94113"/>
                  </a:lnTo>
                  <a:lnTo>
                    <a:pt x="3606625" y="86038"/>
                  </a:lnTo>
                  <a:lnTo>
                    <a:pt x="3608615" y="76150"/>
                  </a:lnTo>
                  <a:lnTo>
                    <a:pt x="3606620" y="66264"/>
                  </a:lnTo>
                  <a:lnTo>
                    <a:pt x="3601175" y="58192"/>
                  </a:lnTo>
                  <a:lnTo>
                    <a:pt x="3593089" y="52751"/>
                  </a:lnTo>
                  <a:lnTo>
                    <a:pt x="3583181" y="50759"/>
                  </a:lnTo>
                  <a:close/>
                </a:path>
                <a:path w="3861434" h="152400">
                  <a:moveTo>
                    <a:pt x="3708784" y="0"/>
                  </a:moveTo>
                  <a:lnTo>
                    <a:pt x="3708761" y="68695"/>
                  </a:lnTo>
                  <a:lnTo>
                    <a:pt x="3710266" y="76183"/>
                  </a:lnTo>
                  <a:lnTo>
                    <a:pt x="3708756" y="83693"/>
                  </a:lnTo>
                  <a:lnTo>
                    <a:pt x="3708733" y="152400"/>
                  </a:lnTo>
                  <a:lnTo>
                    <a:pt x="3861158" y="76249"/>
                  </a:lnTo>
                  <a:lnTo>
                    <a:pt x="3708784" y="0"/>
                  </a:lnTo>
                  <a:close/>
                </a:path>
                <a:path w="3861434" h="152400">
                  <a:moveTo>
                    <a:pt x="3684831" y="50792"/>
                  </a:moveTo>
                  <a:lnTo>
                    <a:pt x="3674933" y="52791"/>
                  </a:lnTo>
                  <a:lnTo>
                    <a:pt x="3666859" y="58237"/>
                  </a:lnTo>
                  <a:lnTo>
                    <a:pt x="3661418" y="66312"/>
                  </a:lnTo>
                  <a:lnTo>
                    <a:pt x="3659419" y="76183"/>
                  </a:lnTo>
                  <a:lnTo>
                    <a:pt x="3661424" y="86086"/>
                  </a:lnTo>
                  <a:lnTo>
                    <a:pt x="3666873" y="94158"/>
                  </a:lnTo>
                  <a:lnTo>
                    <a:pt x="3674961" y="99599"/>
                  </a:lnTo>
                  <a:lnTo>
                    <a:pt x="3684869" y="101592"/>
                  </a:lnTo>
                  <a:lnTo>
                    <a:pt x="3694763" y="99592"/>
                  </a:lnTo>
                  <a:lnTo>
                    <a:pt x="3702835" y="94146"/>
                  </a:lnTo>
                  <a:lnTo>
                    <a:pt x="3708275" y="86071"/>
                  </a:lnTo>
                  <a:lnTo>
                    <a:pt x="3708756" y="83693"/>
                  </a:lnTo>
                  <a:lnTo>
                    <a:pt x="3708761" y="68695"/>
                  </a:lnTo>
                  <a:lnTo>
                    <a:pt x="3708271" y="66297"/>
                  </a:lnTo>
                  <a:lnTo>
                    <a:pt x="3702826" y="58225"/>
                  </a:lnTo>
                  <a:lnTo>
                    <a:pt x="3694740" y="52785"/>
                  </a:lnTo>
                  <a:lnTo>
                    <a:pt x="3684831" y="50792"/>
                  </a:lnTo>
                  <a:close/>
                </a:path>
                <a:path w="3861434" h="152400">
                  <a:moveTo>
                    <a:pt x="3708761" y="68695"/>
                  </a:moveTo>
                  <a:lnTo>
                    <a:pt x="3708756" y="83693"/>
                  </a:lnTo>
                  <a:lnTo>
                    <a:pt x="3710266" y="76183"/>
                  </a:lnTo>
                  <a:lnTo>
                    <a:pt x="3708761" y="6869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5297264" y="9172956"/>
            <a:ext cx="1243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171717"/>
                </a:solidFill>
                <a:latin typeface="Arial"/>
                <a:cs typeface="Arial"/>
              </a:rPr>
              <a:t>Result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2775" y="4212844"/>
            <a:ext cx="22542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rgbClr val="171717"/>
                </a:solidFill>
                <a:latin typeface="Arial"/>
                <a:cs typeface="Arial"/>
              </a:rPr>
              <a:t>Col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4000" b="1" spc="10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-55" dirty="0">
                <a:solidFill>
                  <a:srgbClr val="171717"/>
                </a:solidFill>
                <a:latin typeface="Arial"/>
                <a:cs typeface="Arial"/>
              </a:rPr>
              <a:t>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B8D5683-5E0B-A714-CF67-0764A4DA7C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2160" y="754380"/>
            <a:ext cx="86036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Grouping</a:t>
            </a:r>
            <a:r>
              <a:rPr spc="-140" dirty="0"/>
              <a:t> </a:t>
            </a:r>
            <a:r>
              <a:rPr spc="-35" dirty="0"/>
              <a:t>Stream</a:t>
            </a:r>
            <a:r>
              <a:rPr spc="-130" dirty="0"/>
              <a:t> </a:t>
            </a:r>
            <a:r>
              <a:rPr spc="-25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1088" y="2763893"/>
            <a:ext cx="11660505" cy="6561455"/>
            <a:chOff x="3301088" y="2763893"/>
            <a:chExt cx="11660505" cy="6561455"/>
          </a:xfrm>
        </p:grpSpPr>
        <p:sp>
          <p:nvSpPr>
            <p:cNvPr id="4" name="object 4"/>
            <p:cNvSpPr/>
            <p:nvPr/>
          </p:nvSpPr>
          <p:spPr>
            <a:xfrm>
              <a:off x="8169886" y="4773625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612" y="4894359"/>
              <a:ext cx="1033118" cy="1092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671" y="4894359"/>
              <a:ext cx="1033117" cy="10923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9509" y="4755183"/>
              <a:ext cx="1052004" cy="1311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10116" y="5335429"/>
              <a:ext cx="1899920" cy="152400"/>
            </a:xfrm>
            <a:custGeom>
              <a:avLst/>
              <a:gdLst/>
              <a:ahLst/>
              <a:cxnLst/>
              <a:rect l="l" t="t" r="r" b="b"/>
              <a:pathLst>
                <a:path w="1899919" h="152400">
                  <a:moveTo>
                    <a:pt x="25295" y="61267"/>
                  </a:moveTo>
                  <a:lnTo>
                    <a:pt x="15370" y="63323"/>
                  </a:lnTo>
                  <a:lnTo>
                    <a:pt x="7329" y="68815"/>
                  </a:lnTo>
                  <a:lnTo>
                    <a:pt x="1935" y="76922"/>
                  </a:lnTo>
                  <a:lnTo>
                    <a:pt x="0" y="86821"/>
                  </a:lnTo>
                  <a:lnTo>
                    <a:pt x="2055" y="96695"/>
                  </a:lnTo>
                  <a:lnTo>
                    <a:pt x="7548" y="104736"/>
                  </a:lnTo>
                  <a:lnTo>
                    <a:pt x="15654" y="110130"/>
                  </a:lnTo>
                  <a:lnTo>
                    <a:pt x="25553" y="112066"/>
                  </a:lnTo>
                  <a:lnTo>
                    <a:pt x="35478" y="110009"/>
                  </a:lnTo>
                  <a:lnTo>
                    <a:pt x="43519" y="104517"/>
                  </a:lnTo>
                  <a:lnTo>
                    <a:pt x="48913" y="96410"/>
                  </a:lnTo>
                  <a:lnTo>
                    <a:pt x="50849" y="86512"/>
                  </a:lnTo>
                  <a:lnTo>
                    <a:pt x="48793" y="76637"/>
                  </a:lnTo>
                  <a:lnTo>
                    <a:pt x="43300" y="68597"/>
                  </a:lnTo>
                  <a:lnTo>
                    <a:pt x="35194" y="63203"/>
                  </a:lnTo>
                  <a:lnTo>
                    <a:pt x="25295" y="61267"/>
                  </a:lnTo>
                  <a:close/>
                </a:path>
                <a:path w="1899919" h="152400">
                  <a:moveTo>
                    <a:pt x="126944" y="60648"/>
                  </a:moveTo>
                  <a:lnTo>
                    <a:pt x="117019" y="62704"/>
                  </a:lnTo>
                  <a:lnTo>
                    <a:pt x="108978" y="68197"/>
                  </a:lnTo>
                  <a:lnTo>
                    <a:pt x="103584" y="76304"/>
                  </a:lnTo>
                  <a:lnTo>
                    <a:pt x="101648" y="86203"/>
                  </a:lnTo>
                  <a:lnTo>
                    <a:pt x="103704" y="96078"/>
                  </a:lnTo>
                  <a:lnTo>
                    <a:pt x="109196" y="104118"/>
                  </a:lnTo>
                  <a:lnTo>
                    <a:pt x="117303" y="109512"/>
                  </a:lnTo>
                  <a:lnTo>
                    <a:pt x="127201" y="111448"/>
                  </a:lnTo>
                  <a:lnTo>
                    <a:pt x="137127" y="109391"/>
                  </a:lnTo>
                  <a:lnTo>
                    <a:pt x="145167" y="103899"/>
                  </a:lnTo>
                  <a:lnTo>
                    <a:pt x="150561" y="95792"/>
                  </a:lnTo>
                  <a:lnTo>
                    <a:pt x="152497" y="85893"/>
                  </a:lnTo>
                  <a:lnTo>
                    <a:pt x="150441" y="76019"/>
                  </a:lnTo>
                  <a:lnTo>
                    <a:pt x="144949" y="67979"/>
                  </a:lnTo>
                  <a:lnTo>
                    <a:pt x="136843" y="62584"/>
                  </a:lnTo>
                  <a:lnTo>
                    <a:pt x="126944" y="60648"/>
                  </a:lnTo>
                  <a:close/>
                </a:path>
                <a:path w="1899919" h="152400">
                  <a:moveTo>
                    <a:pt x="228542" y="60031"/>
                  </a:moveTo>
                  <a:lnTo>
                    <a:pt x="218667" y="62087"/>
                  </a:lnTo>
                  <a:lnTo>
                    <a:pt x="210627" y="67579"/>
                  </a:lnTo>
                  <a:lnTo>
                    <a:pt x="205233" y="75686"/>
                  </a:lnTo>
                  <a:lnTo>
                    <a:pt x="203297" y="85585"/>
                  </a:lnTo>
                  <a:lnTo>
                    <a:pt x="205353" y="95459"/>
                  </a:lnTo>
                  <a:lnTo>
                    <a:pt x="210845" y="103499"/>
                  </a:lnTo>
                  <a:lnTo>
                    <a:pt x="218952" y="108894"/>
                  </a:lnTo>
                  <a:lnTo>
                    <a:pt x="228851" y="110830"/>
                  </a:lnTo>
                  <a:lnTo>
                    <a:pt x="238776" y="108773"/>
                  </a:lnTo>
                  <a:lnTo>
                    <a:pt x="246816" y="103281"/>
                  </a:lnTo>
                  <a:lnTo>
                    <a:pt x="252211" y="95174"/>
                  </a:lnTo>
                  <a:lnTo>
                    <a:pt x="254147" y="85275"/>
                  </a:lnTo>
                  <a:lnTo>
                    <a:pt x="252091" y="75401"/>
                  </a:lnTo>
                  <a:lnTo>
                    <a:pt x="246598" y="67360"/>
                  </a:lnTo>
                  <a:lnTo>
                    <a:pt x="238492" y="61966"/>
                  </a:lnTo>
                  <a:lnTo>
                    <a:pt x="228542" y="60031"/>
                  </a:lnTo>
                  <a:close/>
                </a:path>
                <a:path w="1899919" h="152400">
                  <a:moveTo>
                    <a:pt x="330241" y="59413"/>
                  </a:moveTo>
                  <a:lnTo>
                    <a:pt x="320316" y="61469"/>
                  </a:lnTo>
                  <a:lnTo>
                    <a:pt x="312276" y="66961"/>
                  </a:lnTo>
                  <a:lnTo>
                    <a:pt x="306882" y="75068"/>
                  </a:lnTo>
                  <a:lnTo>
                    <a:pt x="304946" y="84966"/>
                  </a:lnTo>
                  <a:lnTo>
                    <a:pt x="307002" y="94841"/>
                  </a:lnTo>
                  <a:lnTo>
                    <a:pt x="312494" y="102881"/>
                  </a:lnTo>
                  <a:lnTo>
                    <a:pt x="320601" y="108275"/>
                  </a:lnTo>
                  <a:lnTo>
                    <a:pt x="330499" y="110211"/>
                  </a:lnTo>
                  <a:lnTo>
                    <a:pt x="340425" y="108155"/>
                  </a:lnTo>
                  <a:lnTo>
                    <a:pt x="348465" y="102663"/>
                  </a:lnTo>
                  <a:lnTo>
                    <a:pt x="353859" y="94556"/>
                  </a:lnTo>
                  <a:lnTo>
                    <a:pt x="355795" y="84658"/>
                  </a:lnTo>
                  <a:lnTo>
                    <a:pt x="353739" y="74783"/>
                  </a:lnTo>
                  <a:lnTo>
                    <a:pt x="348247" y="66743"/>
                  </a:lnTo>
                  <a:lnTo>
                    <a:pt x="340140" y="61349"/>
                  </a:lnTo>
                  <a:lnTo>
                    <a:pt x="330241" y="59413"/>
                  </a:lnTo>
                  <a:close/>
                </a:path>
                <a:path w="1899919" h="152400">
                  <a:moveTo>
                    <a:pt x="431891" y="58794"/>
                  </a:moveTo>
                  <a:lnTo>
                    <a:pt x="421965" y="60850"/>
                  </a:lnTo>
                  <a:lnTo>
                    <a:pt x="413925" y="66343"/>
                  </a:lnTo>
                  <a:lnTo>
                    <a:pt x="408530" y="74449"/>
                  </a:lnTo>
                  <a:lnTo>
                    <a:pt x="406595" y="84348"/>
                  </a:lnTo>
                  <a:lnTo>
                    <a:pt x="408651" y="94223"/>
                  </a:lnTo>
                  <a:lnTo>
                    <a:pt x="414143" y="102263"/>
                  </a:lnTo>
                  <a:lnTo>
                    <a:pt x="422250" y="107658"/>
                  </a:lnTo>
                  <a:lnTo>
                    <a:pt x="432149" y="109593"/>
                  </a:lnTo>
                  <a:lnTo>
                    <a:pt x="442074" y="107537"/>
                  </a:lnTo>
                  <a:lnTo>
                    <a:pt x="450114" y="102045"/>
                  </a:lnTo>
                  <a:lnTo>
                    <a:pt x="455509" y="93938"/>
                  </a:lnTo>
                  <a:lnTo>
                    <a:pt x="457445" y="84039"/>
                  </a:lnTo>
                  <a:lnTo>
                    <a:pt x="455389" y="74165"/>
                  </a:lnTo>
                  <a:lnTo>
                    <a:pt x="449896" y="66125"/>
                  </a:lnTo>
                  <a:lnTo>
                    <a:pt x="441789" y="60730"/>
                  </a:lnTo>
                  <a:lnTo>
                    <a:pt x="431891" y="58794"/>
                  </a:lnTo>
                  <a:close/>
                </a:path>
                <a:path w="1899919" h="152400">
                  <a:moveTo>
                    <a:pt x="533488" y="58177"/>
                  </a:moveTo>
                  <a:lnTo>
                    <a:pt x="523614" y="60233"/>
                  </a:lnTo>
                  <a:lnTo>
                    <a:pt x="515574" y="65725"/>
                  </a:lnTo>
                  <a:lnTo>
                    <a:pt x="510179" y="73832"/>
                  </a:lnTo>
                  <a:lnTo>
                    <a:pt x="508243" y="83731"/>
                  </a:lnTo>
                  <a:lnTo>
                    <a:pt x="510299" y="93605"/>
                  </a:lnTo>
                  <a:lnTo>
                    <a:pt x="515792" y="101645"/>
                  </a:lnTo>
                  <a:lnTo>
                    <a:pt x="523899" y="107040"/>
                  </a:lnTo>
                  <a:lnTo>
                    <a:pt x="533797" y="108976"/>
                  </a:lnTo>
                  <a:lnTo>
                    <a:pt x="543723" y="106919"/>
                  </a:lnTo>
                  <a:lnTo>
                    <a:pt x="551763" y="101426"/>
                  </a:lnTo>
                  <a:lnTo>
                    <a:pt x="557158" y="93320"/>
                  </a:lnTo>
                  <a:lnTo>
                    <a:pt x="559093" y="83421"/>
                  </a:lnTo>
                  <a:lnTo>
                    <a:pt x="557037" y="73547"/>
                  </a:lnTo>
                  <a:lnTo>
                    <a:pt x="551545" y="65506"/>
                  </a:lnTo>
                  <a:lnTo>
                    <a:pt x="543438" y="60112"/>
                  </a:lnTo>
                  <a:lnTo>
                    <a:pt x="533488" y="58177"/>
                  </a:lnTo>
                  <a:close/>
                </a:path>
                <a:path w="1899919" h="152400">
                  <a:moveTo>
                    <a:pt x="635189" y="57558"/>
                  </a:moveTo>
                  <a:lnTo>
                    <a:pt x="625263" y="59615"/>
                  </a:lnTo>
                  <a:lnTo>
                    <a:pt x="617222" y="65107"/>
                  </a:lnTo>
                  <a:lnTo>
                    <a:pt x="611828" y="73214"/>
                  </a:lnTo>
                  <a:lnTo>
                    <a:pt x="609893" y="83112"/>
                  </a:lnTo>
                  <a:lnTo>
                    <a:pt x="611949" y="92987"/>
                  </a:lnTo>
                  <a:lnTo>
                    <a:pt x="617441" y="101027"/>
                  </a:lnTo>
                  <a:lnTo>
                    <a:pt x="625548" y="106421"/>
                  </a:lnTo>
                  <a:lnTo>
                    <a:pt x="635447" y="108357"/>
                  </a:lnTo>
                  <a:lnTo>
                    <a:pt x="645372" y="106301"/>
                  </a:lnTo>
                  <a:lnTo>
                    <a:pt x="653412" y="100809"/>
                  </a:lnTo>
                  <a:lnTo>
                    <a:pt x="658806" y="92702"/>
                  </a:lnTo>
                  <a:lnTo>
                    <a:pt x="660742" y="82804"/>
                  </a:lnTo>
                  <a:lnTo>
                    <a:pt x="658686" y="72929"/>
                  </a:lnTo>
                  <a:lnTo>
                    <a:pt x="653194" y="64888"/>
                  </a:lnTo>
                  <a:lnTo>
                    <a:pt x="645087" y="59494"/>
                  </a:lnTo>
                  <a:lnTo>
                    <a:pt x="635189" y="57558"/>
                  </a:lnTo>
                  <a:close/>
                </a:path>
                <a:path w="1899919" h="152400">
                  <a:moveTo>
                    <a:pt x="736834" y="56940"/>
                  </a:moveTo>
                  <a:lnTo>
                    <a:pt x="726913" y="58996"/>
                  </a:lnTo>
                  <a:lnTo>
                    <a:pt x="718873" y="64489"/>
                  </a:lnTo>
                  <a:lnTo>
                    <a:pt x="713477" y="72595"/>
                  </a:lnTo>
                  <a:lnTo>
                    <a:pt x="711536" y="82494"/>
                  </a:lnTo>
                  <a:lnTo>
                    <a:pt x="713595" y="92369"/>
                  </a:lnTo>
                  <a:lnTo>
                    <a:pt x="719089" y="100409"/>
                  </a:lnTo>
                  <a:lnTo>
                    <a:pt x="727199" y="105803"/>
                  </a:lnTo>
                  <a:lnTo>
                    <a:pt x="737101" y="107739"/>
                  </a:lnTo>
                  <a:lnTo>
                    <a:pt x="747022" y="105683"/>
                  </a:lnTo>
                  <a:lnTo>
                    <a:pt x="755061" y="100190"/>
                  </a:lnTo>
                  <a:lnTo>
                    <a:pt x="760453" y="92084"/>
                  </a:lnTo>
                  <a:lnTo>
                    <a:pt x="762387" y="82185"/>
                  </a:lnTo>
                  <a:lnTo>
                    <a:pt x="760336" y="72310"/>
                  </a:lnTo>
                  <a:lnTo>
                    <a:pt x="754845" y="64270"/>
                  </a:lnTo>
                  <a:lnTo>
                    <a:pt x="746737" y="58876"/>
                  </a:lnTo>
                  <a:lnTo>
                    <a:pt x="736834" y="56940"/>
                  </a:lnTo>
                  <a:close/>
                </a:path>
                <a:path w="1899919" h="152400">
                  <a:moveTo>
                    <a:pt x="838485" y="56321"/>
                  </a:moveTo>
                  <a:lnTo>
                    <a:pt x="828564" y="58378"/>
                  </a:lnTo>
                  <a:lnTo>
                    <a:pt x="820524" y="63871"/>
                  </a:lnTo>
                  <a:lnTo>
                    <a:pt x="815128" y="71977"/>
                  </a:lnTo>
                  <a:lnTo>
                    <a:pt x="813187" y="81876"/>
                  </a:lnTo>
                  <a:lnTo>
                    <a:pt x="815245" y="91751"/>
                  </a:lnTo>
                  <a:lnTo>
                    <a:pt x="820739" y="99791"/>
                  </a:lnTo>
                  <a:lnTo>
                    <a:pt x="828844" y="105185"/>
                  </a:lnTo>
                  <a:lnTo>
                    <a:pt x="838739" y="107121"/>
                  </a:lnTo>
                  <a:lnTo>
                    <a:pt x="848668" y="105065"/>
                  </a:lnTo>
                  <a:lnTo>
                    <a:pt x="856710" y="99572"/>
                  </a:lnTo>
                  <a:lnTo>
                    <a:pt x="862104" y="91466"/>
                  </a:lnTo>
                  <a:lnTo>
                    <a:pt x="864038" y="81567"/>
                  </a:lnTo>
                  <a:lnTo>
                    <a:pt x="861981" y="71692"/>
                  </a:lnTo>
                  <a:lnTo>
                    <a:pt x="856491" y="63652"/>
                  </a:lnTo>
                  <a:lnTo>
                    <a:pt x="848386" y="58258"/>
                  </a:lnTo>
                  <a:lnTo>
                    <a:pt x="838485" y="56321"/>
                  </a:lnTo>
                  <a:close/>
                </a:path>
                <a:path w="1899919" h="152400">
                  <a:moveTo>
                    <a:pt x="940136" y="55704"/>
                  </a:moveTo>
                  <a:lnTo>
                    <a:pt x="930207" y="57760"/>
                  </a:lnTo>
                  <a:lnTo>
                    <a:pt x="922166" y="63253"/>
                  </a:lnTo>
                  <a:lnTo>
                    <a:pt x="916772" y="71359"/>
                  </a:lnTo>
                  <a:lnTo>
                    <a:pt x="914838" y="81258"/>
                  </a:lnTo>
                  <a:lnTo>
                    <a:pt x="916896" y="91133"/>
                  </a:lnTo>
                  <a:lnTo>
                    <a:pt x="922389" y="99173"/>
                  </a:lnTo>
                  <a:lnTo>
                    <a:pt x="930495" y="104567"/>
                  </a:lnTo>
                  <a:lnTo>
                    <a:pt x="940390" y="106503"/>
                  </a:lnTo>
                  <a:lnTo>
                    <a:pt x="950319" y="104447"/>
                  </a:lnTo>
                  <a:lnTo>
                    <a:pt x="958361" y="98954"/>
                  </a:lnTo>
                  <a:lnTo>
                    <a:pt x="963754" y="90848"/>
                  </a:lnTo>
                  <a:lnTo>
                    <a:pt x="965688" y="80949"/>
                  </a:lnTo>
                  <a:lnTo>
                    <a:pt x="963630" y="71074"/>
                  </a:lnTo>
                  <a:lnTo>
                    <a:pt x="958137" y="63034"/>
                  </a:lnTo>
                  <a:lnTo>
                    <a:pt x="950031" y="57640"/>
                  </a:lnTo>
                  <a:lnTo>
                    <a:pt x="940136" y="55704"/>
                  </a:lnTo>
                  <a:close/>
                </a:path>
                <a:path w="1899919" h="152400">
                  <a:moveTo>
                    <a:pt x="1041787" y="55086"/>
                  </a:moveTo>
                  <a:lnTo>
                    <a:pt x="1031858" y="57142"/>
                  </a:lnTo>
                  <a:lnTo>
                    <a:pt x="1023816" y="62634"/>
                  </a:lnTo>
                  <a:lnTo>
                    <a:pt x="1018422" y="70741"/>
                  </a:lnTo>
                  <a:lnTo>
                    <a:pt x="1016488" y="80639"/>
                  </a:lnTo>
                  <a:lnTo>
                    <a:pt x="1018547" y="90514"/>
                  </a:lnTo>
                  <a:lnTo>
                    <a:pt x="1024040" y="98555"/>
                  </a:lnTo>
                  <a:lnTo>
                    <a:pt x="1032146" y="103949"/>
                  </a:lnTo>
                  <a:lnTo>
                    <a:pt x="1042041" y="105884"/>
                  </a:lnTo>
                  <a:lnTo>
                    <a:pt x="1051969" y="103828"/>
                  </a:lnTo>
                  <a:lnTo>
                    <a:pt x="1060011" y="98336"/>
                  </a:lnTo>
                  <a:lnTo>
                    <a:pt x="1065405" y="90229"/>
                  </a:lnTo>
                  <a:lnTo>
                    <a:pt x="1067339" y="80331"/>
                  </a:lnTo>
                  <a:lnTo>
                    <a:pt x="1065281" y="70456"/>
                  </a:lnTo>
                  <a:lnTo>
                    <a:pt x="1059788" y="62416"/>
                  </a:lnTo>
                  <a:lnTo>
                    <a:pt x="1051682" y="57022"/>
                  </a:lnTo>
                  <a:lnTo>
                    <a:pt x="1041787" y="55086"/>
                  </a:lnTo>
                  <a:close/>
                </a:path>
                <a:path w="1899919" h="152400">
                  <a:moveTo>
                    <a:pt x="1143438" y="54467"/>
                  </a:moveTo>
                  <a:lnTo>
                    <a:pt x="1133509" y="56524"/>
                  </a:lnTo>
                  <a:lnTo>
                    <a:pt x="1125467" y="62016"/>
                  </a:lnTo>
                  <a:lnTo>
                    <a:pt x="1120073" y="70123"/>
                  </a:lnTo>
                  <a:lnTo>
                    <a:pt x="1118139" y="80022"/>
                  </a:lnTo>
                  <a:lnTo>
                    <a:pt x="1120196" y="89896"/>
                  </a:lnTo>
                  <a:lnTo>
                    <a:pt x="1125686" y="97937"/>
                  </a:lnTo>
                  <a:lnTo>
                    <a:pt x="1133791" y="103331"/>
                  </a:lnTo>
                  <a:lnTo>
                    <a:pt x="1143692" y="105267"/>
                  </a:lnTo>
                  <a:lnTo>
                    <a:pt x="1153618" y="103210"/>
                  </a:lnTo>
                  <a:lnTo>
                    <a:pt x="1161657" y="97718"/>
                  </a:lnTo>
                  <a:lnTo>
                    <a:pt x="1167051" y="89611"/>
                  </a:lnTo>
                  <a:lnTo>
                    <a:pt x="1168990" y="79712"/>
                  </a:lnTo>
                  <a:lnTo>
                    <a:pt x="1166932" y="69838"/>
                  </a:lnTo>
                  <a:lnTo>
                    <a:pt x="1161438" y="61798"/>
                  </a:lnTo>
                  <a:lnTo>
                    <a:pt x="1153333" y="56403"/>
                  </a:lnTo>
                  <a:lnTo>
                    <a:pt x="1143438" y="54467"/>
                  </a:lnTo>
                  <a:close/>
                </a:path>
                <a:path w="1899919" h="152400">
                  <a:moveTo>
                    <a:pt x="1245076" y="53850"/>
                  </a:moveTo>
                  <a:lnTo>
                    <a:pt x="1235154" y="55906"/>
                  </a:lnTo>
                  <a:lnTo>
                    <a:pt x="1227116" y="61399"/>
                  </a:lnTo>
                  <a:lnTo>
                    <a:pt x="1221724" y="69505"/>
                  </a:lnTo>
                  <a:lnTo>
                    <a:pt x="1219790" y="79404"/>
                  </a:lnTo>
                  <a:lnTo>
                    <a:pt x="1221841" y="89278"/>
                  </a:lnTo>
                  <a:lnTo>
                    <a:pt x="1227332" y="97319"/>
                  </a:lnTo>
                  <a:lnTo>
                    <a:pt x="1235440" y="102713"/>
                  </a:lnTo>
                  <a:lnTo>
                    <a:pt x="1245342" y="104649"/>
                  </a:lnTo>
                  <a:lnTo>
                    <a:pt x="1255264" y="102592"/>
                  </a:lnTo>
                  <a:lnTo>
                    <a:pt x="1263303" y="97100"/>
                  </a:lnTo>
                  <a:lnTo>
                    <a:pt x="1268700" y="88993"/>
                  </a:lnTo>
                  <a:lnTo>
                    <a:pt x="1270641" y="79094"/>
                  </a:lnTo>
                  <a:lnTo>
                    <a:pt x="1268582" y="69220"/>
                  </a:lnTo>
                  <a:lnTo>
                    <a:pt x="1263088" y="61179"/>
                  </a:lnTo>
                  <a:lnTo>
                    <a:pt x="1254978" y="55785"/>
                  </a:lnTo>
                  <a:lnTo>
                    <a:pt x="1245076" y="53850"/>
                  </a:lnTo>
                  <a:close/>
                </a:path>
                <a:path w="1899919" h="152400">
                  <a:moveTo>
                    <a:pt x="1346727" y="53232"/>
                  </a:moveTo>
                  <a:lnTo>
                    <a:pt x="1336805" y="55288"/>
                  </a:lnTo>
                  <a:lnTo>
                    <a:pt x="1328767" y="60780"/>
                  </a:lnTo>
                  <a:lnTo>
                    <a:pt x="1323375" y="68887"/>
                  </a:lnTo>
                  <a:lnTo>
                    <a:pt x="1321441" y="78786"/>
                  </a:lnTo>
                  <a:lnTo>
                    <a:pt x="1323492" y="88661"/>
                  </a:lnTo>
                  <a:lnTo>
                    <a:pt x="1328983" y="96701"/>
                  </a:lnTo>
                  <a:lnTo>
                    <a:pt x="1337091" y="102095"/>
                  </a:lnTo>
                  <a:lnTo>
                    <a:pt x="1346993" y="104030"/>
                  </a:lnTo>
                  <a:lnTo>
                    <a:pt x="1356915" y="101974"/>
                  </a:lnTo>
                  <a:lnTo>
                    <a:pt x="1364953" y="96482"/>
                  </a:lnTo>
                  <a:lnTo>
                    <a:pt x="1370345" y="88375"/>
                  </a:lnTo>
                  <a:lnTo>
                    <a:pt x="1372279" y="78477"/>
                  </a:lnTo>
                  <a:lnTo>
                    <a:pt x="1370228" y="68602"/>
                  </a:lnTo>
                  <a:lnTo>
                    <a:pt x="1364737" y="60562"/>
                  </a:lnTo>
                  <a:lnTo>
                    <a:pt x="1356629" y="55167"/>
                  </a:lnTo>
                  <a:lnTo>
                    <a:pt x="1346727" y="53232"/>
                  </a:lnTo>
                  <a:close/>
                </a:path>
                <a:path w="1899919" h="152400">
                  <a:moveTo>
                    <a:pt x="1448377" y="52613"/>
                  </a:moveTo>
                  <a:lnTo>
                    <a:pt x="1438456" y="54670"/>
                  </a:lnTo>
                  <a:lnTo>
                    <a:pt x="1430416" y="60162"/>
                  </a:lnTo>
                  <a:lnTo>
                    <a:pt x="1425020" y="68269"/>
                  </a:lnTo>
                  <a:lnTo>
                    <a:pt x="1423079" y="78168"/>
                  </a:lnTo>
                  <a:lnTo>
                    <a:pt x="1425137" y="88042"/>
                  </a:lnTo>
                  <a:lnTo>
                    <a:pt x="1430631" y="96083"/>
                  </a:lnTo>
                  <a:lnTo>
                    <a:pt x="1438736" y="101477"/>
                  </a:lnTo>
                  <a:lnTo>
                    <a:pt x="1448631" y="103413"/>
                  </a:lnTo>
                  <a:lnTo>
                    <a:pt x="1458560" y="101356"/>
                  </a:lnTo>
                  <a:lnTo>
                    <a:pt x="1466602" y="95864"/>
                  </a:lnTo>
                  <a:lnTo>
                    <a:pt x="1471996" y="87757"/>
                  </a:lnTo>
                  <a:lnTo>
                    <a:pt x="1473930" y="77858"/>
                  </a:lnTo>
                  <a:lnTo>
                    <a:pt x="1471879" y="67984"/>
                  </a:lnTo>
                  <a:lnTo>
                    <a:pt x="1466388" y="59944"/>
                  </a:lnTo>
                  <a:lnTo>
                    <a:pt x="1458280" y="54549"/>
                  </a:lnTo>
                  <a:lnTo>
                    <a:pt x="1448377" y="52613"/>
                  </a:lnTo>
                  <a:close/>
                </a:path>
                <a:path w="1899919" h="152400">
                  <a:moveTo>
                    <a:pt x="1549977" y="51996"/>
                  </a:moveTo>
                  <a:lnTo>
                    <a:pt x="1540100" y="54052"/>
                  </a:lnTo>
                  <a:lnTo>
                    <a:pt x="1532058" y="59544"/>
                  </a:lnTo>
                  <a:lnTo>
                    <a:pt x="1526664" y="67650"/>
                  </a:lnTo>
                  <a:lnTo>
                    <a:pt x="1524730" y="77550"/>
                  </a:lnTo>
                  <a:lnTo>
                    <a:pt x="1526788" y="87424"/>
                  </a:lnTo>
                  <a:lnTo>
                    <a:pt x="1532281" y="95464"/>
                  </a:lnTo>
                  <a:lnTo>
                    <a:pt x="1540387" y="100858"/>
                  </a:lnTo>
                  <a:lnTo>
                    <a:pt x="1550282" y="102795"/>
                  </a:lnTo>
                  <a:lnTo>
                    <a:pt x="1560211" y="100738"/>
                  </a:lnTo>
                  <a:lnTo>
                    <a:pt x="1568253" y="95246"/>
                  </a:lnTo>
                  <a:lnTo>
                    <a:pt x="1573647" y="87139"/>
                  </a:lnTo>
                  <a:lnTo>
                    <a:pt x="1575581" y="77240"/>
                  </a:lnTo>
                  <a:lnTo>
                    <a:pt x="1573524" y="67365"/>
                  </a:lnTo>
                  <a:lnTo>
                    <a:pt x="1568034" y="59325"/>
                  </a:lnTo>
                  <a:lnTo>
                    <a:pt x="1559929" y="53931"/>
                  </a:lnTo>
                  <a:lnTo>
                    <a:pt x="1549977" y="51996"/>
                  </a:lnTo>
                  <a:close/>
                </a:path>
                <a:path w="1899919" h="152400">
                  <a:moveTo>
                    <a:pt x="1651679" y="51377"/>
                  </a:moveTo>
                  <a:lnTo>
                    <a:pt x="1641750" y="53433"/>
                  </a:lnTo>
                  <a:lnTo>
                    <a:pt x="1633708" y="58926"/>
                  </a:lnTo>
                  <a:lnTo>
                    <a:pt x="1628315" y="67033"/>
                  </a:lnTo>
                  <a:lnTo>
                    <a:pt x="1626381" y="76931"/>
                  </a:lnTo>
                  <a:lnTo>
                    <a:pt x="1628439" y="86806"/>
                  </a:lnTo>
                  <a:lnTo>
                    <a:pt x="1633932" y="94846"/>
                  </a:lnTo>
                  <a:lnTo>
                    <a:pt x="1642038" y="100240"/>
                  </a:lnTo>
                  <a:lnTo>
                    <a:pt x="1651933" y="102176"/>
                  </a:lnTo>
                  <a:lnTo>
                    <a:pt x="1661862" y="100120"/>
                  </a:lnTo>
                  <a:lnTo>
                    <a:pt x="1669903" y="94628"/>
                  </a:lnTo>
                  <a:lnTo>
                    <a:pt x="1675297" y="86521"/>
                  </a:lnTo>
                  <a:lnTo>
                    <a:pt x="1677231" y="76622"/>
                  </a:lnTo>
                  <a:lnTo>
                    <a:pt x="1675173" y="66748"/>
                  </a:lnTo>
                  <a:lnTo>
                    <a:pt x="1669680" y="58707"/>
                  </a:lnTo>
                  <a:lnTo>
                    <a:pt x="1661574" y="53313"/>
                  </a:lnTo>
                  <a:lnTo>
                    <a:pt x="1651679" y="51377"/>
                  </a:lnTo>
                  <a:close/>
                </a:path>
                <a:path w="1899919" h="152400">
                  <a:moveTo>
                    <a:pt x="1849610" y="50759"/>
                  </a:moveTo>
                  <a:lnTo>
                    <a:pt x="1753330" y="50759"/>
                  </a:lnTo>
                  <a:lnTo>
                    <a:pt x="1763225" y="52695"/>
                  </a:lnTo>
                  <a:lnTo>
                    <a:pt x="1771330" y="58089"/>
                  </a:lnTo>
                  <a:lnTo>
                    <a:pt x="1776824" y="66130"/>
                  </a:lnTo>
                  <a:lnTo>
                    <a:pt x="1778729" y="75271"/>
                  </a:lnTo>
                  <a:lnTo>
                    <a:pt x="1778822" y="76314"/>
                  </a:lnTo>
                  <a:lnTo>
                    <a:pt x="1776948" y="85903"/>
                  </a:lnTo>
                  <a:lnTo>
                    <a:pt x="1771554" y="94010"/>
                  </a:lnTo>
                  <a:lnTo>
                    <a:pt x="1763512" y="99502"/>
                  </a:lnTo>
                  <a:lnTo>
                    <a:pt x="1753584" y="101559"/>
                  </a:lnTo>
                  <a:lnTo>
                    <a:pt x="1747140" y="101559"/>
                  </a:lnTo>
                  <a:lnTo>
                    <a:pt x="1747450" y="152397"/>
                  </a:lnTo>
                  <a:lnTo>
                    <a:pt x="1847604" y="101559"/>
                  </a:lnTo>
                  <a:lnTo>
                    <a:pt x="1753584" y="101559"/>
                  </a:lnTo>
                  <a:lnTo>
                    <a:pt x="1747133" y="100297"/>
                  </a:lnTo>
                  <a:lnTo>
                    <a:pt x="1850089" y="100297"/>
                  </a:lnTo>
                  <a:lnTo>
                    <a:pt x="1899392" y="75271"/>
                  </a:lnTo>
                  <a:lnTo>
                    <a:pt x="1849610" y="50759"/>
                  </a:lnTo>
                  <a:close/>
                </a:path>
                <a:path w="1899919" h="152400">
                  <a:moveTo>
                    <a:pt x="1753330" y="50759"/>
                  </a:moveTo>
                  <a:lnTo>
                    <a:pt x="1746840" y="52103"/>
                  </a:lnTo>
                  <a:lnTo>
                    <a:pt x="1747133" y="100297"/>
                  </a:lnTo>
                  <a:lnTo>
                    <a:pt x="1753584" y="101559"/>
                  </a:lnTo>
                  <a:lnTo>
                    <a:pt x="1763512" y="99502"/>
                  </a:lnTo>
                  <a:lnTo>
                    <a:pt x="1771554" y="94010"/>
                  </a:lnTo>
                  <a:lnTo>
                    <a:pt x="1776948" y="85903"/>
                  </a:lnTo>
                  <a:lnTo>
                    <a:pt x="1778882" y="76004"/>
                  </a:lnTo>
                  <a:lnTo>
                    <a:pt x="1776824" y="66130"/>
                  </a:lnTo>
                  <a:lnTo>
                    <a:pt x="1771330" y="58089"/>
                  </a:lnTo>
                  <a:lnTo>
                    <a:pt x="1763225" y="52695"/>
                  </a:lnTo>
                  <a:lnTo>
                    <a:pt x="1753330" y="50759"/>
                  </a:lnTo>
                  <a:close/>
                </a:path>
                <a:path w="1899919" h="152400">
                  <a:moveTo>
                    <a:pt x="1746840" y="52103"/>
                  </a:moveTo>
                  <a:lnTo>
                    <a:pt x="1743401" y="52816"/>
                  </a:lnTo>
                  <a:lnTo>
                    <a:pt x="1735359" y="58308"/>
                  </a:lnTo>
                  <a:lnTo>
                    <a:pt x="1729965" y="66415"/>
                  </a:lnTo>
                  <a:lnTo>
                    <a:pt x="1728031" y="76314"/>
                  </a:lnTo>
                  <a:lnTo>
                    <a:pt x="1730088" y="86188"/>
                  </a:lnTo>
                  <a:lnTo>
                    <a:pt x="1735578" y="94228"/>
                  </a:lnTo>
                  <a:lnTo>
                    <a:pt x="1743683" y="99623"/>
                  </a:lnTo>
                  <a:lnTo>
                    <a:pt x="1747133" y="100297"/>
                  </a:lnTo>
                  <a:lnTo>
                    <a:pt x="1746840" y="52103"/>
                  </a:lnTo>
                  <a:close/>
                </a:path>
                <a:path w="1899919" h="152400">
                  <a:moveTo>
                    <a:pt x="1746523" y="0"/>
                  </a:moveTo>
                  <a:lnTo>
                    <a:pt x="1746840" y="52103"/>
                  </a:lnTo>
                  <a:lnTo>
                    <a:pt x="1753330" y="50759"/>
                  </a:lnTo>
                  <a:lnTo>
                    <a:pt x="1849610" y="50759"/>
                  </a:lnTo>
                  <a:lnTo>
                    <a:pt x="17465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6488" y="2789293"/>
              <a:ext cx="6435725" cy="1297305"/>
            </a:xfrm>
            <a:custGeom>
              <a:avLst/>
              <a:gdLst/>
              <a:ahLst/>
              <a:cxnLst/>
              <a:rect l="l" t="t" r="r" b="b"/>
              <a:pathLst>
                <a:path w="6435725" h="1297304">
                  <a:moveTo>
                    <a:pt x="0" y="0"/>
                  </a:moveTo>
                  <a:lnTo>
                    <a:pt x="6435553" y="0"/>
                  </a:lnTo>
                  <a:lnTo>
                    <a:pt x="6435553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116" y="2910028"/>
              <a:ext cx="1033118" cy="1092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75" y="2910028"/>
              <a:ext cx="1033117" cy="10923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0235" y="2896697"/>
              <a:ext cx="1033118" cy="10923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292" y="2891572"/>
              <a:ext cx="1033117" cy="10923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18865" y="4060837"/>
              <a:ext cx="1651635" cy="1437640"/>
            </a:xfrm>
            <a:custGeom>
              <a:avLst/>
              <a:gdLst/>
              <a:ahLst/>
              <a:cxnLst/>
              <a:rect l="l" t="t" r="r" b="b"/>
              <a:pathLst>
                <a:path w="1651634" h="1437639">
                  <a:moveTo>
                    <a:pt x="25400" y="0"/>
                  </a:moveTo>
                  <a:lnTo>
                    <a:pt x="15513" y="1996"/>
                  </a:lnTo>
                  <a:lnTo>
                    <a:pt x="7439" y="7439"/>
                  </a:lnTo>
                  <a:lnTo>
                    <a:pt x="1996" y="15513"/>
                  </a:lnTo>
                  <a:lnTo>
                    <a:pt x="0" y="25400"/>
                  </a:lnTo>
                  <a:lnTo>
                    <a:pt x="1996" y="35337"/>
                  </a:lnTo>
                  <a:lnTo>
                    <a:pt x="7439" y="43411"/>
                  </a:lnTo>
                  <a:lnTo>
                    <a:pt x="15513" y="48854"/>
                  </a:lnTo>
                  <a:lnTo>
                    <a:pt x="25400" y="50850"/>
                  </a:lnTo>
                  <a:lnTo>
                    <a:pt x="35286" y="48854"/>
                  </a:lnTo>
                  <a:lnTo>
                    <a:pt x="43360" y="43411"/>
                  </a:lnTo>
                  <a:lnTo>
                    <a:pt x="48803" y="35337"/>
                  </a:lnTo>
                  <a:lnTo>
                    <a:pt x="50800" y="25450"/>
                  </a:lnTo>
                  <a:lnTo>
                    <a:pt x="48803" y="15513"/>
                  </a:lnTo>
                  <a:lnTo>
                    <a:pt x="43360" y="7439"/>
                  </a:lnTo>
                  <a:lnTo>
                    <a:pt x="35286" y="1996"/>
                  </a:lnTo>
                  <a:lnTo>
                    <a:pt x="25400" y="0"/>
                  </a:lnTo>
                  <a:close/>
                </a:path>
                <a:path w="1651634" h="1437639">
                  <a:moveTo>
                    <a:pt x="25400" y="101650"/>
                  </a:moveTo>
                  <a:lnTo>
                    <a:pt x="15513" y="103646"/>
                  </a:lnTo>
                  <a:lnTo>
                    <a:pt x="7439" y="109090"/>
                  </a:lnTo>
                  <a:lnTo>
                    <a:pt x="1996" y="117163"/>
                  </a:lnTo>
                  <a:lnTo>
                    <a:pt x="0" y="127050"/>
                  </a:lnTo>
                  <a:lnTo>
                    <a:pt x="1996" y="136988"/>
                  </a:lnTo>
                  <a:lnTo>
                    <a:pt x="7439" y="145062"/>
                  </a:lnTo>
                  <a:lnTo>
                    <a:pt x="15513" y="150505"/>
                  </a:lnTo>
                  <a:lnTo>
                    <a:pt x="25400" y="152501"/>
                  </a:lnTo>
                  <a:lnTo>
                    <a:pt x="35286" y="150505"/>
                  </a:lnTo>
                  <a:lnTo>
                    <a:pt x="43360" y="145062"/>
                  </a:lnTo>
                  <a:lnTo>
                    <a:pt x="48803" y="136988"/>
                  </a:lnTo>
                  <a:lnTo>
                    <a:pt x="50800" y="127101"/>
                  </a:lnTo>
                  <a:lnTo>
                    <a:pt x="48803" y="117163"/>
                  </a:lnTo>
                  <a:lnTo>
                    <a:pt x="43360" y="109090"/>
                  </a:lnTo>
                  <a:lnTo>
                    <a:pt x="35286" y="103646"/>
                  </a:lnTo>
                  <a:lnTo>
                    <a:pt x="25400" y="101650"/>
                  </a:lnTo>
                  <a:close/>
                </a:path>
                <a:path w="1651634" h="1437639">
                  <a:moveTo>
                    <a:pt x="25400" y="203301"/>
                  </a:moveTo>
                  <a:lnTo>
                    <a:pt x="15513" y="205297"/>
                  </a:lnTo>
                  <a:lnTo>
                    <a:pt x="7439" y="210740"/>
                  </a:lnTo>
                  <a:lnTo>
                    <a:pt x="1996" y="218814"/>
                  </a:lnTo>
                  <a:lnTo>
                    <a:pt x="0" y="228701"/>
                  </a:lnTo>
                  <a:lnTo>
                    <a:pt x="1996" y="238639"/>
                  </a:lnTo>
                  <a:lnTo>
                    <a:pt x="7439" y="246713"/>
                  </a:lnTo>
                  <a:lnTo>
                    <a:pt x="15513" y="252156"/>
                  </a:lnTo>
                  <a:lnTo>
                    <a:pt x="25400" y="254152"/>
                  </a:lnTo>
                  <a:lnTo>
                    <a:pt x="35286" y="252156"/>
                  </a:lnTo>
                  <a:lnTo>
                    <a:pt x="43360" y="246713"/>
                  </a:lnTo>
                  <a:lnTo>
                    <a:pt x="48803" y="238639"/>
                  </a:lnTo>
                  <a:lnTo>
                    <a:pt x="50800" y="228752"/>
                  </a:lnTo>
                  <a:lnTo>
                    <a:pt x="48803" y="218814"/>
                  </a:lnTo>
                  <a:lnTo>
                    <a:pt x="43360" y="210740"/>
                  </a:lnTo>
                  <a:lnTo>
                    <a:pt x="35286" y="205297"/>
                  </a:lnTo>
                  <a:lnTo>
                    <a:pt x="25400" y="203301"/>
                  </a:lnTo>
                  <a:close/>
                </a:path>
                <a:path w="1651634" h="1437639">
                  <a:moveTo>
                    <a:pt x="25400" y="304952"/>
                  </a:moveTo>
                  <a:lnTo>
                    <a:pt x="15513" y="306948"/>
                  </a:lnTo>
                  <a:lnTo>
                    <a:pt x="7439" y="312391"/>
                  </a:lnTo>
                  <a:lnTo>
                    <a:pt x="1996" y="320465"/>
                  </a:lnTo>
                  <a:lnTo>
                    <a:pt x="0" y="330352"/>
                  </a:lnTo>
                  <a:lnTo>
                    <a:pt x="1996" y="340290"/>
                  </a:lnTo>
                  <a:lnTo>
                    <a:pt x="7439" y="348363"/>
                  </a:lnTo>
                  <a:lnTo>
                    <a:pt x="15513" y="353807"/>
                  </a:lnTo>
                  <a:lnTo>
                    <a:pt x="25400" y="355803"/>
                  </a:lnTo>
                  <a:lnTo>
                    <a:pt x="35286" y="353807"/>
                  </a:lnTo>
                  <a:lnTo>
                    <a:pt x="43360" y="348363"/>
                  </a:lnTo>
                  <a:lnTo>
                    <a:pt x="48803" y="340290"/>
                  </a:lnTo>
                  <a:lnTo>
                    <a:pt x="50800" y="330403"/>
                  </a:lnTo>
                  <a:lnTo>
                    <a:pt x="48803" y="320465"/>
                  </a:lnTo>
                  <a:lnTo>
                    <a:pt x="43360" y="312391"/>
                  </a:lnTo>
                  <a:lnTo>
                    <a:pt x="35286" y="306948"/>
                  </a:lnTo>
                  <a:lnTo>
                    <a:pt x="25400" y="304952"/>
                  </a:lnTo>
                  <a:close/>
                </a:path>
                <a:path w="1651634" h="1437639">
                  <a:moveTo>
                    <a:pt x="25400" y="406603"/>
                  </a:moveTo>
                  <a:lnTo>
                    <a:pt x="15513" y="408599"/>
                  </a:lnTo>
                  <a:lnTo>
                    <a:pt x="7439" y="414042"/>
                  </a:lnTo>
                  <a:lnTo>
                    <a:pt x="1996" y="422116"/>
                  </a:lnTo>
                  <a:lnTo>
                    <a:pt x="0" y="432003"/>
                  </a:lnTo>
                  <a:lnTo>
                    <a:pt x="1996" y="441940"/>
                  </a:lnTo>
                  <a:lnTo>
                    <a:pt x="7439" y="450014"/>
                  </a:lnTo>
                  <a:lnTo>
                    <a:pt x="15513" y="455457"/>
                  </a:lnTo>
                  <a:lnTo>
                    <a:pt x="25400" y="457454"/>
                  </a:lnTo>
                  <a:lnTo>
                    <a:pt x="35286" y="455457"/>
                  </a:lnTo>
                  <a:lnTo>
                    <a:pt x="43360" y="450014"/>
                  </a:lnTo>
                  <a:lnTo>
                    <a:pt x="48803" y="441940"/>
                  </a:lnTo>
                  <a:lnTo>
                    <a:pt x="50800" y="432054"/>
                  </a:lnTo>
                  <a:lnTo>
                    <a:pt x="48803" y="422116"/>
                  </a:lnTo>
                  <a:lnTo>
                    <a:pt x="43360" y="414042"/>
                  </a:lnTo>
                  <a:lnTo>
                    <a:pt x="35286" y="408599"/>
                  </a:lnTo>
                  <a:lnTo>
                    <a:pt x="25400" y="406603"/>
                  </a:lnTo>
                  <a:close/>
                </a:path>
                <a:path w="1651634" h="1437639">
                  <a:moveTo>
                    <a:pt x="25400" y="508254"/>
                  </a:moveTo>
                  <a:lnTo>
                    <a:pt x="15513" y="510250"/>
                  </a:lnTo>
                  <a:lnTo>
                    <a:pt x="7439" y="515693"/>
                  </a:lnTo>
                  <a:lnTo>
                    <a:pt x="1996" y="523767"/>
                  </a:lnTo>
                  <a:lnTo>
                    <a:pt x="0" y="533654"/>
                  </a:lnTo>
                  <a:lnTo>
                    <a:pt x="1996" y="543591"/>
                  </a:lnTo>
                  <a:lnTo>
                    <a:pt x="7439" y="551665"/>
                  </a:lnTo>
                  <a:lnTo>
                    <a:pt x="15513" y="557108"/>
                  </a:lnTo>
                  <a:lnTo>
                    <a:pt x="25400" y="559104"/>
                  </a:lnTo>
                  <a:lnTo>
                    <a:pt x="35286" y="557108"/>
                  </a:lnTo>
                  <a:lnTo>
                    <a:pt x="43360" y="551665"/>
                  </a:lnTo>
                  <a:lnTo>
                    <a:pt x="48803" y="543591"/>
                  </a:lnTo>
                  <a:lnTo>
                    <a:pt x="50800" y="533704"/>
                  </a:lnTo>
                  <a:lnTo>
                    <a:pt x="48803" y="523767"/>
                  </a:lnTo>
                  <a:lnTo>
                    <a:pt x="43360" y="515693"/>
                  </a:lnTo>
                  <a:lnTo>
                    <a:pt x="35286" y="510250"/>
                  </a:lnTo>
                  <a:lnTo>
                    <a:pt x="25400" y="508254"/>
                  </a:lnTo>
                  <a:close/>
                </a:path>
                <a:path w="1651634" h="1437639">
                  <a:moveTo>
                    <a:pt x="25400" y="609904"/>
                  </a:moveTo>
                  <a:lnTo>
                    <a:pt x="15513" y="611900"/>
                  </a:lnTo>
                  <a:lnTo>
                    <a:pt x="7439" y="617344"/>
                  </a:lnTo>
                  <a:lnTo>
                    <a:pt x="1996" y="625417"/>
                  </a:lnTo>
                  <a:lnTo>
                    <a:pt x="0" y="635304"/>
                  </a:lnTo>
                  <a:lnTo>
                    <a:pt x="1996" y="645242"/>
                  </a:lnTo>
                  <a:lnTo>
                    <a:pt x="7439" y="653316"/>
                  </a:lnTo>
                  <a:lnTo>
                    <a:pt x="15513" y="658759"/>
                  </a:lnTo>
                  <a:lnTo>
                    <a:pt x="25400" y="660755"/>
                  </a:lnTo>
                  <a:lnTo>
                    <a:pt x="35286" y="658759"/>
                  </a:lnTo>
                  <a:lnTo>
                    <a:pt x="43360" y="653316"/>
                  </a:lnTo>
                  <a:lnTo>
                    <a:pt x="48803" y="645242"/>
                  </a:lnTo>
                  <a:lnTo>
                    <a:pt x="50800" y="635355"/>
                  </a:lnTo>
                  <a:lnTo>
                    <a:pt x="48803" y="625417"/>
                  </a:lnTo>
                  <a:lnTo>
                    <a:pt x="43360" y="617344"/>
                  </a:lnTo>
                  <a:lnTo>
                    <a:pt x="35286" y="611900"/>
                  </a:lnTo>
                  <a:lnTo>
                    <a:pt x="25400" y="609904"/>
                  </a:lnTo>
                  <a:close/>
                </a:path>
                <a:path w="1651634" h="1437639">
                  <a:moveTo>
                    <a:pt x="25400" y="711555"/>
                  </a:moveTo>
                  <a:lnTo>
                    <a:pt x="15513" y="713551"/>
                  </a:lnTo>
                  <a:lnTo>
                    <a:pt x="7439" y="718994"/>
                  </a:lnTo>
                  <a:lnTo>
                    <a:pt x="1996" y="727068"/>
                  </a:lnTo>
                  <a:lnTo>
                    <a:pt x="0" y="736955"/>
                  </a:lnTo>
                  <a:lnTo>
                    <a:pt x="1996" y="746893"/>
                  </a:lnTo>
                  <a:lnTo>
                    <a:pt x="7439" y="754967"/>
                  </a:lnTo>
                  <a:lnTo>
                    <a:pt x="15513" y="760410"/>
                  </a:lnTo>
                  <a:lnTo>
                    <a:pt x="25400" y="762406"/>
                  </a:lnTo>
                  <a:lnTo>
                    <a:pt x="35286" y="760410"/>
                  </a:lnTo>
                  <a:lnTo>
                    <a:pt x="43360" y="754967"/>
                  </a:lnTo>
                  <a:lnTo>
                    <a:pt x="48803" y="746893"/>
                  </a:lnTo>
                  <a:lnTo>
                    <a:pt x="50800" y="737006"/>
                  </a:lnTo>
                  <a:lnTo>
                    <a:pt x="48803" y="727068"/>
                  </a:lnTo>
                  <a:lnTo>
                    <a:pt x="43360" y="718994"/>
                  </a:lnTo>
                  <a:lnTo>
                    <a:pt x="35286" y="713551"/>
                  </a:lnTo>
                  <a:lnTo>
                    <a:pt x="25400" y="711555"/>
                  </a:lnTo>
                  <a:close/>
                </a:path>
                <a:path w="1651634" h="1437639">
                  <a:moveTo>
                    <a:pt x="25400" y="813206"/>
                  </a:moveTo>
                  <a:lnTo>
                    <a:pt x="15513" y="815202"/>
                  </a:lnTo>
                  <a:lnTo>
                    <a:pt x="7439" y="820645"/>
                  </a:lnTo>
                  <a:lnTo>
                    <a:pt x="1996" y="828719"/>
                  </a:lnTo>
                  <a:lnTo>
                    <a:pt x="0" y="838606"/>
                  </a:lnTo>
                  <a:lnTo>
                    <a:pt x="1996" y="848544"/>
                  </a:lnTo>
                  <a:lnTo>
                    <a:pt x="7439" y="856617"/>
                  </a:lnTo>
                  <a:lnTo>
                    <a:pt x="15513" y="862061"/>
                  </a:lnTo>
                  <a:lnTo>
                    <a:pt x="25400" y="864057"/>
                  </a:lnTo>
                  <a:lnTo>
                    <a:pt x="35286" y="862061"/>
                  </a:lnTo>
                  <a:lnTo>
                    <a:pt x="43360" y="856617"/>
                  </a:lnTo>
                  <a:lnTo>
                    <a:pt x="48803" y="848544"/>
                  </a:lnTo>
                  <a:lnTo>
                    <a:pt x="50800" y="838657"/>
                  </a:lnTo>
                  <a:lnTo>
                    <a:pt x="48803" y="828719"/>
                  </a:lnTo>
                  <a:lnTo>
                    <a:pt x="43360" y="820645"/>
                  </a:lnTo>
                  <a:lnTo>
                    <a:pt x="35286" y="815202"/>
                  </a:lnTo>
                  <a:lnTo>
                    <a:pt x="25400" y="813206"/>
                  </a:lnTo>
                  <a:close/>
                </a:path>
                <a:path w="1651634" h="1437639">
                  <a:moveTo>
                    <a:pt x="25400" y="914857"/>
                  </a:moveTo>
                  <a:lnTo>
                    <a:pt x="15513" y="916853"/>
                  </a:lnTo>
                  <a:lnTo>
                    <a:pt x="7439" y="922296"/>
                  </a:lnTo>
                  <a:lnTo>
                    <a:pt x="1996" y="930370"/>
                  </a:lnTo>
                  <a:lnTo>
                    <a:pt x="0" y="940257"/>
                  </a:lnTo>
                  <a:lnTo>
                    <a:pt x="1996" y="950194"/>
                  </a:lnTo>
                  <a:lnTo>
                    <a:pt x="7439" y="958268"/>
                  </a:lnTo>
                  <a:lnTo>
                    <a:pt x="15513" y="963711"/>
                  </a:lnTo>
                  <a:lnTo>
                    <a:pt x="25400" y="965708"/>
                  </a:lnTo>
                  <a:lnTo>
                    <a:pt x="35286" y="963711"/>
                  </a:lnTo>
                  <a:lnTo>
                    <a:pt x="43360" y="958268"/>
                  </a:lnTo>
                  <a:lnTo>
                    <a:pt x="48803" y="950194"/>
                  </a:lnTo>
                  <a:lnTo>
                    <a:pt x="50800" y="940308"/>
                  </a:lnTo>
                  <a:lnTo>
                    <a:pt x="48803" y="930370"/>
                  </a:lnTo>
                  <a:lnTo>
                    <a:pt x="43360" y="922296"/>
                  </a:lnTo>
                  <a:lnTo>
                    <a:pt x="35286" y="916853"/>
                  </a:lnTo>
                  <a:lnTo>
                    <a:pt x="25400" y="914857"/>
                  </a:lnTo>
                  <a:close/>
                </a:path>
                <a:path w="1651634" h="1437639">
                  <a:moveTo>
                    <a:pt x="25400" y="1016508"/>
                  </a:moveTo>
                  <a:lnTo>
                    <a:pt x="15513" y="1018504"/>
                  </a:lnTo>
                  <a:lnTo>
                    <a:pt x="7439" y="1023947"/>
                  </a:lnTo>
                  <a:lnTo>
                    <a:pt x="1996" y="1032021"/>
                  </a:lnTo>
                  <a:lnTo>
                    <a:pt x="0" y="1041908"/>
                  </a:lnTo>
                  <a:lnTo>
                    <a:pt x="1996" y="1051845"/>
                  </a:lnTo>
                  <a:lnTo>
                    <a:pt x="7439" y="1059919"/>
                  </a:lnTo>
                  <a:lnTo>
                    <a:pt x="15513" y="1065362"/>
                  </a:lnTo>
                  <a:lnTo>
                    <a:pt x="25400" y="1067358"/>
                  </a:lnTo>
                  <a:lnTo>
                    <a:pt x="35286" y="1065362"/>
                  </a:lnTo>
                  <a:lnTo>
                    <a:pt x="43360" y="1059919"/>
                  </a:lnTo>
                  <a:lnTo>
                    <a:pt x="48803" y="1051845"/>
                  </a:lnTo>
                  <a:lnTo>
                    <a:pt x="50800" y="1041958"/>
                  </a:lnTo>
                  <a:lnTo>
                    <a:pt x="48803" y="1032021"/>
                  </a:lnTo>
                  <a:lnTo>
                    <a:pt x="43360" y="1023947"/>
                  </a:lnTo>
                  <a:lnTo>
                    <a:pt x="35286" y="1018504"/>
                  </a:lnTo>
                  <a:lnTo>
                    <a:pt x="25400" y="1016508"/>
                  </a:lnTo>
                  <a:close/>
                </a:path>
                <a:path w="1651634" h="1437639">
                  <a:moveTo>
                    <a:pt x="25400" y="1118158"/>
                  </a:moveTo>
                  <a:lnTo>
                    <a:pt x="15513" y="1120154"/>
                  </a:lnTo>
                  <a:lnTo>
                    <a:pt x="7439" y="1125598"/>
                  </a:lnTo>
                  <a:lnTo>
                    <a:pt x="1996" y="1133671"/>
                  </a:lnTo>
                  <a:lnTo>
                    <a:pt x="0" y="1143558"/>
                  </a:lnTo>
                  <a:lnTo>
                    <a:pt x="1996" y="1153496"/>
                  </a:lnTo>
                  <a:lnTo>
                    <a:pt x="7439" y="1161569"/>
                  </a:lnTo>
                  <a:lnTo>
                    <a:pt x="15513" y="1167013"/>
                  </a:lnTo>
                  <a:lnTo>
                    <a:pt x="25400" y="1169009"/>
                  </a:lnTo>
                  <a:lnTo>
                    <a:pt x="35286" y="1167013"/>
                  </a:lnTo>
                  <a:lnTo>
                    <a:pt x="43360" y="1161569"/>
                  </a:lnTo>
                  <a:lnTo>
                    <a:pt x="48803" y="1153496"/>
                  </a:lnTo>
                  <a:lnTo>
                    <a:pt x="50800" y="1143609"/>
                  </a:lnTo>
                  <a:lnTo>
                    <a:pt x="48803" y="1133671"/>
                  </a:lnTo>
                  <a:lnTo>
                    <a:pt x="43360" y="1125598"/>
                  </a:lnTo>
                  <a:lnTo>
                    <a:pt x="35286" y="1120154"/>
                  </a:lnTo>
                  <a:lnTo>
                    <a:pt x="25400" y="1118158"/>
                  </a:lnTo>
                  <a:close/>
                </a:path>
                <a:path w="1651634" h="1437639">
                  <a:moveTo>
                    <a:pt x="25400" y="1219809"/>
                  </a:moveTo>
                  <a:lnTo>
                    <a:pt x="15513" y="1221805"/>
                  </a:lnTo>
                  <a:lnTo>
                    <a:pt x="7439" y="1227248"/>
                  </a:lnTo>
                  <a:lnTo>
                    <a:pt x="1996" y="1235322"/>
                  </a:lnTo>
                  <a:lnTo>
                    <a:pt x="0" y="1245209"/>
                  </a:lnTo>
                  <a:lnTo>
                    <a:pt x="1996" y="1255146"/>
                  </a:lnTo>
                  <a:lnTo>
                    <a:pt x="7439" y="1263220"/>
                  </a:lnTo>
                  <a:lnTo>
                    <a:pt x="15513" y="1268664"/>
                  </a:lnTo>
                  <a:lnTo>
                    <a:pt x="25400" y="1270660"/>
                  </a:lnTo>
                  <a:lnTo>
                    <a:pt x="35286" y="1268664"/>
                  </a:lnTo>
                  <a:lnTo>
                    <a:pt x="43360" y="1263220"/>
                  </a:lnTo>
                  <a:lnTo>
                    <a:pt x="48803" y="1255146"/>
                  </a:lnTo>
                  <a:lnTo>
                    <a:pt x="50800" y="1245260"/>
                  </a:lnTo>
                  <a:lnTo>
                    <a:pt x="48803" y="1235322"/>
                  </a:lnTo>
                  <a:lnTo>
                    <a:pt x="43360" y="1227248"/>
                  </a:lnTo>
                  <a:lnTo>
                    <a:pt x="35286" y="1221805"/>
                  </a:lnTo>
                  <a:lnTo>
                    <a:pt x="25400" y="1219809"/>
                  </a:lnTo>
                  <a:close/>
                </a:path>
                <a:path w="1651634" h="1437639">
                  <a:moveTo>
                    <a:pt x="25400" y="1321460"/>
                  </a:moveTo>
                  <a:lnTo>
                    <a:pt x="15513" y="1323456"/>
                  </a:lnTo>
                  <a:lnTo>
                    <a:pt x="7439" y="1328899"/>
                  </a:lnTo>
                  <a:lnTo>
                    <a:pt x="1996" y="1336973"/>
                  </a:lnTo>
                  <a:lnTo>
                    <a:pt x="0" y="1346860"/>
                  </a:lnTo>
                  <a:lnTo>
                    <a:pt x="1996" y="1356797"/>
                  </a:lnTo>
                  <a:lnTo>
                    <a:pt x="7439" y="1364871"/>
                  </a:lnTo>
                  <a:lnTo>
                    <a:pt x="15513" y="1370315"/>
                  </a:lnTo>
                  <a:lnTo>
                    <a:pt x="25400" y="1372311"/>
                  </a:lnTo>
                  <a:lnTo>
                    <a:pt x="35286" y="1370315"/>
                  </a:lnTo>
                  <a:lnTo>
                    <a:pt x="43360" y="1364871"/>
                  </a:lnTo>
                  <a:lnTo>
                    <a:pt x="48803" y="1356797"/>
                  </a:lnTo>
                  <a:lnTo>
                    <a:pt x="50800" y="1346911"/>
                  </a:lnTo>
                  <a:lnTo>
                    <a:pt x="48803" y="1336973"/>
                  </a:lnTo>
                  <a:lnTo>
                    <a:pt x="43360" y="1328899"/>
                  </a:lnTo>
                  <a:lnTo>
                    <a:pt x="35286" y="1323456"/>
                  </a:lnTo>
                  <a:lnTo>
                    <a:pt x="25400" y="1321460"/>
                  </a:lnTo>
                  <a:close/>
                </a:path>
                <a:path w="1651634" h="1437639">
                  <a:moveTo>
                    <a:pt x="112703" y="1335858"/>
                  </a:moveTo>
                  <a:lnTo>
                    <a:pt x="102765" y="1337854"/>
                  </a:lnTo>
                  <a:lnTo>
                    <a:pt x="94692" y="1343298"/>
                  </a:lnTo>
                  <a:lnTo>
                    <a:pt x="89248" y="1351371"/>
                  </a:lnTo>
                  <a:lnTo>
                    <a:pt x="87252" y="1361258"/>
                  </a:lnTo>
                  <a:lnTo>
                    <a:pt x="89248" y="1371145"/>
                  </a:lnTo>
                  <a:lnTo>
                    <a:pt x="94692" y="1379219"/>
                  </a:lnTo>
                  <a:lnTo>
                    <a:pt x="102765" y="1384662"/>
                  </a:lnTo>
                  <a:lnTo>
                    <a:pt x="112652" y="1386658"/>
                  </a:lnTo>
                  <a:lnTo>
                    <a:pt x="122590" y="1384662"/>
                  </a:lnTo>
                  <a:lnTo>
                    <a:pt x="130663" y="1379219"/>
                  </a:lnTo>
                  <a:lnTo>
                    <a:pt x="136107" y="1371145"/>
                  </a:lnTo>
                  <a:lnTo>
                    <a:pt x="138103" y="1361258"/>
                  </a:lnTo>
                  <a:lnTo>
                    <a:pt x="136107" y="1351371"/>
                  </a:lnTo>
                  <a:lnTo>
                    <a:pt x="130663" y="1343298"/>
                  </a:lnTo>
                  <a:lnTo>
                    <a:pt x="122590" y="1337854"/>
                  </a:lnTo>
                  <a:lnTo>
                    <a:pt x="112703" y="1335858"/>
                  </a:lnTo>
                  <a:close/>
                </a:path>
                <a:path w="1651634" h="1437639">
                  <a:moveTo>
                    <a:pt x="214354" y="1335858"/>
                  </a:moveTo>
                  <a:lnTo>
                    <a:pt x="204416" y="1337854"/>
                  </a:lnTo>
                  <a:lnTo>
                    <a:pt x="196342" y="1343298"/>
                  </a:lnTo>
                  <a:lnTo>
                    <a:pt x="190899" y="1351371"/>
                  </a:lnTo>
                  <a:lnTo>
                    <a:pt x="188903" y="1361258"/>
                  </a:lnTo>
                  <a:lnTo>
                    <a:pt x="190899" y="1371145"/>
                  </a:lnTo>
                  <a:lnTo>
                    <a:pt x="196342" y="1379219"/>
                  </a:lnTo>
                  <a:lnTo>
                    <a:pt x="204416" y="1384662"/>
                  </a:lnTo>
                  <a:lnTo>
                    <a:pt x="214303" y="1386658"/>
                  </a:lnTo>
                  <a:lnTo>
                    <a:pt x="224240" y="1384662"/>
                  </a:lnTo>
                  <a:lnTo>
                    <a:pt x="232314" y="1379219"/>
                  </a:lnTo>
                  <a:lnTo>
                    <a:pt x="237758" y="1371145"/>
                  </a:lnTo>
                  <a:lnTo>
                    <a:pt x="239754" y="1361258"/>
                  </a:lnTo>
                  <a:lnTo>
                    <a:pt x="237758" y="1351371"/>
                  </a:lnTo>
                  <a:lnTo>
                    <a:pt x="232314" y="1343298"/>
                  </a:lnTo>
                  <a:lnTo>
                    <a:pt x="224240" y="1337854"/>
                  </a:lnTo>
                  <a:lnTo>
                    <a:pt x="214354" y="1335858"/>
                  </a:lnTo>
                  <a:close/>
                </a:path>
                <a:path w="1651634" h="1437639">
                  <a:moveTo>
                    <a:pt x="316005" y="1335858"/>
                  </a:moveTo>
                  <a:lnTo>
                    <a:pt x="306067" y="1337854"/>
                  </a:lnTo>
                  <a:lnTo>
                    <a:pt x="297993" y="1343298"/>
                  </a:lnTo>
                  <a:lnTo>
                    <a:pt x="292550" y="1351371"/>
                  </a:lnTo>
                  <a:lnTo>
                    <a:pt x="290554" y="1361258"/>
                  </a:lnTo>
                  <a:lnTo>
                    <a:pt x="292550" y="1371145"/>
                  </a:lnTo>
                  <a:lnTo>
                    <a:pt x="297993" y="1379219"/>
                  </a:lnTo>
                  <a:lnTo>
                    <a:pt x="306067" y="1384662"/>
                  </a:lnTo>
                  <a:lnTo>
                    <a:pt x="315954" y="1386658"/>
                  </a:lnTo>
                  <a:lnTo>
                    <a:pt x="325891" y="1384662"/>
                  </a:lnTo>
                  <a:lnTo>
                    <a:pt x="333965" y="1379219"/>
                  </a:lnTo>
                  <a:lnTo>
                    <a:pt x="339409" y="1371145"/>
                  </a:lnTo>
                  <a:lnTo>
                    <a:pt x="341405" y="1361258"/>
                  </a:lnTo>
                  <a:lnTo>
                    <a:pt x="339409" y="1351371"/>
                  </a:lnTo>
                  <a:lnTo>
                    <a:pt x="333965" y="1343298"/>
                  </a:lnTo>
                  <a:lnTo>
                    <a:pt x="325891" y="1337854"/>
                  </a:lnTo>
                  <a:lnTo>
                    <a:pt x="316005" y="1335858"/>
                  </a:lnTo>
                  <a:close/>
                </a:path>
                <a:path w="1651634" h="1437639">
                  <a:moveTo>
                    <a:pt x="417656" y="1335858"/>
                  </a:moveTo>
                  <a:lnTo>
                    <a:pt x="407718" y="1337854"/>
                  </a:lnTo>
                  <a:lnTo>
                    <a:pt x="399644" y="1343298"/>
                  </a:lnTo>
                  <a:lnTo>
                    <a:pt x="394201" y="1351371"/>
                  </a:lnTo>
                  <a:lnTo>
                    <a:pt x="392205" y="1361258"/>
                  </a:lnTo>
                  <a:lnTo>
                    <a:pt x="394201" y="1371145"/>
                  </a:lnTo>
                  <a:lnTo>
                    <a:pt x="399644" y="1379219"/>
                  </a:lnTo>
                  <a:lnTo>
                    <a:pt x="407718" y="1384662"/>
                  </a:lnTo>
                  <a:lnTo>
                    <a:pt x="417605" y="1386658"/>
                  </a:lnTo>
                  <a:lnTo>
                    <a:pt x="427542" y="1384662"/>
                  </a:lnTo>
                  <a:lnTo>
                    <a:pt x="435616" y="1379219"/>
                  </a:lnTo>
                  <a:lnTo>
                    <a:pt x="441059" y="1371145"/>
                  </a:lnTo>
                  <a:lnTo>
                    <a:pt x="443056" y="1361258"/>
                  </a:lnTo>
                  <a:lnTo>
                    <a:pt x="441059" y="1351371"/>
                  </a:lnTo>
                  <a:lnTo>
                    <a:pt x="435616" y="1343298"/>
                  </a:lnTo>
                  <a:lnTo>
                    <a:pt x="427542" y="1337854"/>
                  </a:lnTo>
                  <a:lnTo>
                    <a:pt x="417656" y="1335858"/>
                  </a:lnTo>
                  <a:close/>
                </a:path>
                <a:path w="1651634" h="1437639">
                  <a:moveTo>
                    <a:pt x="519306" y="1335858"/>
                  </a:moveTo>
                  <a:lnTo>
                    <a:pt x="509369" y="1337854"/>
                  </a:lnTo>
                  <a:lnTo>
                    <a:pt x="501295" y="1343298"/>
                  </a:lnTo>
                  <a:lnTo>
                    <a:pt x="495852" y="1351371"/>
                  </a:lnTo>
                  <a:lnTo>
                    <a:pt x="493856" y="1361258"/>
                  </a:lnTo>
                  <a:lnTo>
                    <a:pt x="495852" y="1371145"/>
                  </a:lnTo>
                  <a:lnTo>
                    <a:pt x="501295" y="1379219"/>
                  </a:lnTo>
                  <a:lnTo>
                    <a:pt x="509369" y="1384662"/>
                  </a:lnTo>
                  <a:lnTo>
                    <a:pt x="519256" y="1386658"/>
                  </a:lnTo>
                  <a:lnTo>
                    <a:pt x="529193" y="1384662"/>
                  </a:lnTo>
                  <a:lnTo>
                    <a:pt x="537266" y="1379219"/>
                  </a:lnTo>
                  <a:lnTo>
                    <a:pt x="542710" y="1371145"/>
                  </a:lnTo>
                  <a:lnTo>
                    <a:pt x="544706" y="1361258"/>
                  </a:lnTo>
                  <a:lnTo>
                    <a:pt x="542710" y="1351371"/>
                  </a:lnTo>
                  <a:lnTo>
                    <a:pt x="537266" y="1343298"/>
                  </a:lnTo>
                  <a:lnTo>
                    <a:pt x="529193" y="1337854"/>
                  </a:lnTo>
                  <a:lnTo>
                    <a:pt x="519306" y="1335858"/>
                  </a:lnTo>
                  <a:close/>
                </a:path>
                <a:path w="1651634" h="1437639">
                  <a:moveTo>
                    <a:pt x="620957" y="1335858"/>
                  </a:moveTo>
                  <a:lnTo>
                    <a:pt x="611019" y="1337854"/>
                  </a:lnTo>
                  <a:lnTo>
                    <a:pt x="602946" y="1343298"/>
                  </a:lnTo>
                  <a:lnTo>
                    <a:pt x="597502" y="1351371"/>
                  </a:lnTo>
                  <a:lnTo>
                    <a:pt x="595506" y="1361258"/>
                  </a:lnTo>
                  <a:lnTo>
                    <a:pt x="597502" y="1371145"/>
                  </a:lnTo>
                  <a:lnTo>
                    <a:pt x="602946" y="1379219"/>
                  </a:lnTo>
                  <a:lnTo>
                    <a:pt x="611019" y="1384662"/>
                  </a:lnTo>
                  <a:lnTo>
                    <a:pt x="620906" y="1386658"/>
                  </a:lnTo>
                  <a:lnTo>
                    <a:pt x="630844" y="1384662"/>
                  </a:lnTo>
                  <a:lnTo>
                    <a:pt x="638917" y="1379219"/>
                  </a:lnTo>
                  <a:lnTo>
                    <a:pt x="644361" y="1371145"/>
                  </a:lnTo>
                  <a:lnTo>
                    <a:pt x="646357" y="1361258"/>
                  </a:lnTo>
                  <a:lnTo>
                    <a:pt x="644361" y="1351371"/>
                  </a:lnTo>
                  <a:lnTo>
                    <a:pt x="638917" y="1343298"/>
                  </a:lnTo>
                  <a:lnTo>
                    <a:pt x="630844" y="1337854"/>
                  </a:lnTo>
                  <a:lnTo>
                    <a:pt x="620957" y="1335858"/>
                  </a:lnTo>
                  <a:close/>
                </a:path>
                <a:path w="1651634" h="1437639">
                  <a:moveTo>
                    <a:pt x="722608" y="1335858"/>
                  </a:moveTo>
                  <a:lnTo>
                    <a:pt x="712670" y="1337854"/>
                  </a:lnTo>
                  <a:lnTo>
                    <a:pt x="704596" y="1343298"/>
                  </a:lnTo>
                  <a:lnTo>
                    <a:pt x="699153" y="1351371"/>
                  </a:lnTo>
                  <a:lnTo>
                    <a:pt x="697157" y="1361258"/>
                  </a:lnTo>
                  <a:lnTo>
                    <a:pt x="699153" y="1371145"/>
                  </a:lnTo>
                  <a:lnTo>
                    <a:pt x="704596" y="1379219"/>
                  </a:lnTo>
                  <a:lnTo>
                    <a:pt x="712670" y="1384662"/>
                  </a:lnTo>
                  <a:lnTo>
                    <a:pt x="722557" y="1386658"/>
                  </a:lnTo>
                  <a:lnTo>
                    <a:pt x="732494" y="1384662"/>
                  </a:lnTo>
                  <a:lnTo>
                    <a:pt x="740568" y="1379219"/>
                  </a:lnTo>
                  <a:lnTo>
                    <a:pt x="746012" y="1371145"/>
                  </a:lnTo>
                  <a:lnTo>
                    <a:pt x="748008" y="1361258"/>
                  </a:lnTo>
                  <a:lnTo>
                    <a:pt x="746012" y="1351371"/>
                  </a:lnTo>
                  <a:lnTo>
                    <a:pt x="740568" y="1343298"/>
                  </a:lnTo>
                  <a:lnTo>
                    <a:pt x="732494" y="1337854"/>
                  </a:lnTo>
                  <a:lnTo>
                    <a:pt x="722608" y="1335858"/>
                  </a:lnTo>
                  <a:close/>
                </a:path>
                <a:path w="1651634" h="1437639">
                  <a:moveTo>
                    <a:pt x="824259" y="1335858"/>
                  </a:moveTo>
                  <a:lnTo>
                    <a:pt x="814321" y="1337854"/>
                  </a:lnTo>
                  <a:lnTo>
                    <a:pt x="806247" y="1343298"/>
                  </a:lnTo>
                  <a:lnTo>
                    <a:pt x="800804" y="1351371"/>
                  </a:lnTo>
                  <a:lnTo>
                    <a:pt x="798808" y="1361258"/>
                  </a:lnTo>
                  <a:lnTo>
                    <a:pt x="800804" y="1371145"/>
                  </a:lnTo>
                  <a:lnTo>
                    <a:pt x="806247" y="1379219"/>
                  </a:lnTo>
                  <a:lnTo>
                    <a:pt x="814321" y="1384662"/>
                  </a:lnTo>
                  <a:lnTo>
                    <a:pt x="824208" y="1386658"/>
                  </a:lnTo>
                  <a:lnTo>
                    <a:pt x="834145" y="1384662"/>
                  </a:lnTo>
                  <a:lnTo>
                    <a:pt x="842219" y="1379219"/>
                  </a:lnTo>
                  <a:lnTo>
                    <a:pt x="847663" y="1371145"/>
                  </a:lnTo>
                  <a:lnTo>
                    <a:pt x="849659" y="1361258"/>
                  </a:lnTo>
                  <a:lnTo>
                    <a:pt x="847663" y="1351371"/>
                  </a:lnTo>
                  <a:lnTo>
                    <a:pt x="842219" y="1343298"/>
                  </a:lnTo>
                  <a:lnTo>
                    <a:pt x="834145" y="1337854"/>
                  </a:lnTo>
                  <a:lnTo>
                    <a:pt x="824259" y="1335858"/>
                  </a:lnTo>
                  <a:close/>
                </a:path>
                <a:path w="1651634" h="1437639">
                  <a:moveTo>
                    <a:pt x="925910" y="1335858"/>
                  </a:moveTo>
                  <a:lnTo>
                    <a:pt x="915972" y="1337854"/>
                  </a:lnTo>
                  <a:lnTo>
                    <a:pt x="907898" y="1343298"/>
                  </a:lnTo>
                  <a:lnTo>
                    <a:pt x="902455" y="1351371"/>
                  </a:lnTo>
                  <a:lnTo>
                    <a:pt x="900459" y="1361258"/>
                  </a:lnTo>
                  <a:lnTo>
                    <a:pt x="902455" y="1371145"/>
                  </a:lnTo>
                  <a:lnTo>
                    <a:pt x="907898" y="1379219"/>
                  </a:lnTo>
                  <a:lnTo>
                    <a:pt x="915972" y="1384662"/>
                  </a:lnTo>
                  <a:lnTo>
                    <a:pt x="925859" y="1386658"/>
                  </a:lnTo>
                  <a:lnTo>
                    <a:pt x="935796" y="1384662"/>
                  </a:lnTo>
                  <a:lnTo>
                    <a:pt x="943870" y="1379219"/>
                  </a:lnTo>
                  <a:lnTo>
                    <a:pt x="949313" y="1371145"/>
                  </a:lnTo>
                  <a:lnTo>
                    <a:pt x="951310" y="1361258"/>
                  </a:lnTo>
                  <a:lnTo>
                    <a:pt x="949313" y="1351371"/>
                  </a:lnTo>
                  <a:lnTo>
                    <a:pt x="943870" y="1343298"/>
                  </a:lnTo>
                  <a:lnTo>
                    <a:pt x="935796" y="1337854"/>
                  </a:lnTo>
                  <a:lnTo>
                    <a:pt x="925910" y="1335858"/>
                  </a:lnTo>
                  <a:close/>
                </a:path>
                <a:path w="1651634" h="1437639">
                  <a:moveTo>
                    <a:pt x="1027560" y="1335858"/>
                  </a:moveTo>
                  <a:lnTo>
                    <a:pt x="1017623" y="1337854"/>
                  </a:lnTo>
                  <a:lnTo>
                    <a:pt x="1009549" y="1343298"/>
                  </a:lnTo>
                  <a:lnTo>
                    <a:pt x="1004106" y="1351371"/>
                  </a:lnTo>
                  <a:lnTo>
                    <a:pt x="1002110" y="1361258"/>
                  </a:lnTo>
                  <a:lnTo>
                    <a:pt x="1004106" y="1371145"/>
                  </a:lnTo>
                  <a:lnTo>
                    <a:pt x="1009549" y="1379219"/>
                  </a:lnTo>
                  <a:lnTo>
                    <a:pt x="1017623" y="1384662"/>
                  </a:lnTo>
                  <a:lnTo>
                    <a:pt x="1027510" y="1386658"/>
                  </a:lnTo>
                  <a:lnTo>
                    <a:pt x="1037447" y="1384662"/>
                  </a:lnTo>
                  <a:lnTo>
                    <a:pt x="1045520" y="1379219"/>
                  </a:lnTo>
                  <a:lnTo>
                    <a:pt x="1050964" y="1371145"/>
                  </a:lnTo>
                  <a:lnTo>
                    <a:pt x="1052960" y="1361258"/>
                  </a:lnTo>
                  <a:lnTo>
                    <a:pt x="1050964" y="1351371"/>
                  </a:lnTo>
                  <a:lnTo>
                    <a:pt x="1045520" y="1343298"/>
                  </a:lnTo>
                  <a:lnTo>
                    <a:pt x="1037447" y="1337854"/>
                  </a:lnTo>
                  <a:lnTo>
                    <a:pt x="1027560" y="1335858"/>
                  </a:lnTo>
                  <a:close/>
                </a:path>
                <a:path w="1651634" h="1437639">
                  <a:moveTo>
                    <a:pt x="1129211" y="1335858"/>
                  </a:moveTo>
                  <a:lnTo>
                    <a:pt x="1119273" y="1337854"/>
                  </a:lnTo>
                  <a:lnTo>
                    <a:pt x="1111200" y="1343298"/>
                  </a:lnTo>
                  <a:lnTo>
                    <a:pt x="1105756" y="1351371"/>
                  </a:lnTo>
                  <a:lnTo>
                    <a:pt x="1103760" y="1361258"/>
                  </a:lnTo>
                  <a:lnTo>
                    <a:pt x="1105756" y="1371145"/>
                  </a:lnTo>
                  <a:lnTo>
                    <a:pt x="1111200" y="1379219"/>
                  </a:lnTo>
                  <a:lnTo>
                    <a:pt x="1119273" y="1384662"/>
                  </a:lnTo>
                  <a:lnTo>
                    <a:pt x="1129160" y="1386658"/>
                  </a:lnTo>
                  <a:lnTo>
                    <a:pt x="1139098" y="1384662"/>
                  </a:lnTo>
                  <a:lnTo>
                    <a:pt x="1147171" y="1379219"/>
                  </a:lnTo>
                  <a:lnTo>
                    <a:pt x="1152615" y="1371145"/>
                  </a:lnTo>
                  <a:lnTo>
                    <a:pt x="1154611" y="1361258"/>
                  </a:lnTo>
                  <a:lnTo>
                    <a:pt x="1152615" y="1351371"/>
                  </a:lnTo>
                  <a:lnTo>
                    <a:pt x="1147171" y="1343298"/>
                  </a:lnTo>
                  <a:lnTo>
                    <a:pt x="1139098" y="1337854"/>
                  </a:lnTo>
                  <a:lnTo>
                    <a:pt x="1129211" y="1335858"/>
                  </a:lnTo>
                  <a:close/>
                </a:path>
                <a:path w="1651634" h="1437639">
                  <a:moveTo>
                    <a:pt x="1230861" y="1335858"/>
                  </a:moveTo>
                  <a:lnTo>
                    <a:pt x="1220924" y="1337854"/>
                  </a:lnTo>
                  <a:lnTo>
                    <a:pt x="1212850" y="1343298"/>
                  </a:lnTo>
                  <a:lnTo>
                    <a:pt x="1207407" y="1351371"/>
                  </a:lnTo>
                  <a:lnTo>
                    <a:pt x="1205411" y="1361258"/>
                  </a:lnTo>
                  <a:lnTo>
                    <a:pt x="1207407" y="1371145"/>
                  </a:lnTo>
                  <a:lnTo>
                    <a:pt x="1212850" y="1379219"/>
                  </a:lnTo>
                  <a:lnTo>
                    <a:pt x="1220924" y="1384662"/>
                  </a:lnTo>
                  <a:lnTo>
                    <a:pt x="1230811" y="1386658"/>
                  </a:lnTo>
                  <a:lnTo>
                    <a:pt x="1240748" y="1384662"/>
                  </a:lnTo>
                  <a:lnTo>
                    <a:pt x="1248821" y="1379219"/>
                  </a:lnTo>
                  <a:lnTo>
                    <a:pt x="1254265" y="1371145"/>
                  </a:lnTo>
                  <a:lnTo>
                    <a:pt x="1256261" y="1361258"/>
                  </a:lnTo>
                  <a:lnTo>
                    <a:pt x="1254265" y="1351371"/>
                  </a:lnTo>
                  <a:lnTo>
                    <a:pt x="1248821" y="1343298"/>
                  </a:lnTo>
                  <a:lnTo>
                    <a:pt x="1240748" y="1337854"/>
                  </a:lnTo>
                  <a:lnTo>
                    <a:pt x="1230861" y="1335858"/>
                  </a:lnTo>
                  <a:close/>
                </a:path>
                <a:path w="1651634" h="1437639">
                  <a:moveTo>
                    <a:pt x="1332511" y="1335858"/>
                  </a:moveTo>
                  <a:lnTo>
                    <a:pt x="1322574" y="1337854"/>
                  </a:lnTo>
                  <a:lnTo>
                    <a:pt x="1314500" y="1343298"/>
                  </a:lnTo>
                  <a:lnTo>
                    <a:pt x="1309057" y="1351371"/>
                  </a:lnTo>
                  <a:lnTo>
                    <a:pt x="1307061" y="1361258"/>
                  </a:lnTo>
                  <a:lnTo>
                    <a:pt x="1309057" y="1371145"/>
                  </a:lnTo>
                  <a:lnTo>
                    <a:pt x="1314500" y="1379219"/>
                  </a:lnTo>
                  <a:lnTo>
                    <a:pt x="1322574" y="1384662"/>
                  </a:lnTo>
                  <a:lnTo>
                    <a:pt x="1332461" y="1386658"/>
                  </a:lnTo>
                  <a:lnTo>
                    <a:pt x="1342398" y="1384662"/>
                  </a:lnTo>
                  <a:lnTo>
                    <a:pt x="1350472" y="1379219"/>
                  </a:lnTo>
                  <a:lnTo>
                    <a:pt x="1355915" y="1371145"/>
                  </a:lnTo>
                  <a:lnTo>
                    <a:pt x="1357911" y="1361258"/>
                  </a:lnTo>
                  <a:lnTo>
                    <a:pt x="1355915" y="1351371"/>
                  </a:lnTo>
                  <a:lnTo>
                    <a:pt x="1350472" y="1343298"/>
                  </a:lnTo>
                  <a:lnTo>
                    <a:pt x="1342398" y="1337854"/>
                  </a:lnTo>
                  <a:lnTo>
                    <a:pt x="1332511" y="1335858"/>
                  </a:lnTo>
                  <a:close/>
                </a:path>
                <a:path w="1651634" h="1437639">
                  <a:moveTo>
                    <a:pt x="1434162" y="1335858"/>
                  </a:moveTo>
                  <a:lnTo>
                    <a:pt x="1424225" y="1337854"/>
                  </a:lnTo>
                  <a:lnTo>
                    <a:pt x="1416151" y="1343298"/>
                  </a:lnTo>
                  <a:lnTo>
                    <a:pt x="1410708" y="1351371"/>
                  </a:lnTo>
                  <a:lnTo>
                    <a:pt x="1408711" y="1361258"/>
                  </a:lnTo>
                  <a:lnTo>
                    <a:pt x="1410708" y="1371145"/>
                  </a:lnTo>
                  <a:lnTo>
                    <a:pt x="1416151" y="1379219"/>
                  </a:lnTo>
                  <a:lnTo>
                    <a:pt x="1424225" y="1384662"/>
                  </a:lnTo>
                  <a:lnTo>
                    <a:pt x="1434111" y="1386658"/>
                  </a:lnTo>
                  <a:lnTo>
                    <a:pt x="1444049" y="1384662"/>
                  </a:lnTo>
                  <a:lnTo>
                    <a:pt x="1452123" y="1379219"/>
                  </a:lnTo>
                  <a:lnTo>
                    <a:pt x="1457566" y="1371145"/>
                  </a:lnTo>
                  <a:lnTo>
                    <a:pt x="1459562" y="1361258"/>
                  </a:lnTo>
                  <a:lnTo>
                    <a:pt x="1457566" y="1351371"/>
                  </a:lnTo>
                  <a:lnTo>
                    <a:pt x="1452123" y="1343298"/>
                  </a:lnTo>
                  <a:lnTo>
                    <a:pt x="1444049" y="1337854"/>
                  </a:lnTo>
                  <a:lnTo>
                    <a:pt x="1434162" y="1335858"/>
                  </a:lnTo>
                  <a:close/>
                </a:path>
                <a:path w="1651634" h="1437639">
                  <a:moveTo>
                    <a:pt x="1498621" y="1285058"/>
                  </a:moveTo>
                  <a:lnTo>
                    <a:pt x="1498621" y="1437458"/>
                  </a:lnTo>
                  <a:lnTo>
                    <a:pt x="1651021" y="1361258"/>
                  </a:lnTo>
                  <a:lnTo>
                    <a:pt x="1498621" y="1285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9885" y="6390467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3611" y="6511201"/>
              <a:ext cx="1033117" cy="1092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09509" y="6401875"/>
              <a:ext cx="1052004" cy="1311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18859" y="4060837"/>
              <a:ext cx="7390765" cy="3071495"/>
            </a:xfrm>
            <a:custGeom>
              <a:avLst/>
              <a:gdLst/>
              <a:ahLst/>
              <a:cxnLst/>
              <a:rect l="l" t="t" r="r" b="b"/>
              <a:pathLst>
                <a:path w="7390765" h="3071495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80" y="2949867"/>
                  </a:lnTo>
                  <a:lnTo>
                    <a:pt x="25400" y="2947873"/>
                  </a:lnTo>
                  <a:lnTo>
                    <a:pt x="15506" y="2949867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94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80" y="2996730"/>
                  </a:lnTo>
                  <a:lnTo>
                    <a:pt x="43357" y="2991294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7390765" h="3071495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80" y="2848229"/>
                  </a:lnTo>
                  <a:lnTo>
                    <a:pt x="25400" y="2846222"/>
                  </a:lnTo>
                  <a:lnTo>
                    <a:pt x="15506" y="2848229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43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80" y="2895079"/>
                  </a:lnTo>
                  <a:lnTo>
                    <a:pt x="43357" y="2889643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7390765" h="3071495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80" y="2746578"/>
                  </a:lnTo>
                  <a:lnTo>
                    <a:pt x="25400" y="2744571"/>
                  </a:lnTo>
                  <a:lnTo>
                    <a:pt x="15506" y="2746578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80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7390765" h="3071495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80" y="2644927"/>
                  </a:lnTo>
                  <a:lnTo>
                    <a:pt x="25400" y="2642920"/>
                  </a:lnTo>
                  <a:lnTo>
                    <a:pt x="15506" y="2644927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80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7390765" h="3071495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80" y="2543276"/>
                  </a:lnTo>
                  <a:lnTo>
                    <a:pt x="25400" y="2541270"/>
                  </a:lnTo>
                  <a:lnTo>
                    <a:pt x="15506" y="2543276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80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7390765" h="3071495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80" y="2441625"/>
                  </a:lnTo>
                  <a:lnTo>
                    <a:pt x="25400" y="2439619"/>
                  </a:lnTo>
                  <a:lnTo>
                    <a:pt x="15506" y="2441625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80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7390765" h="3071495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80" y="2339975"/>
                  </a:lnTo>
                  <a:lnTo>
                    <a:pt x="25400" y="2337968"/>
                  </a:lnTo>
                  <a:lnTo>
                    <a:pt x="15506" y="2339975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80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7390765" h="3071495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80" y="2238324"/>
                  </a:lnTo>
                  <a:lnTo>
                    <a:pt x="25400" y="2236317"/>
                  </a:lnTo>
                  <a:lnTo>
                    <a:pt x="15506" y="2238324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80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7390765" h="3071495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80" y="2136673"/>
                  </a:lnTo>
                  <a:lnTo>
                    <a:pt x="25400" y="2134666"/>
                  </a:lnTo>
                  <a:lnTo>
                    <a:pt x="15506" y="2136673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80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7390765" h="3071495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80" y="2035022"/>
                  </a:lnTo>
                  <a:lnTo>
                    <a:pt x="25400" y="2033016"/>
                  </a:lnTo>
                  <a:lnTo>
                    <a:pt x="15506" y="2035022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80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7390765" h="3071495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80" y="1933371"/>
                  </a:lnTo>
                  <a:lnTo>
                    <a:pt x="25400" y="1931365"/>
                  </a:lnTo>
                  <a:lnTo>
                    <a:pt x="15506" y="1933371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80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7390765" h="3071495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80" y="1831721"/>
                  </a:lnTo>
                  <a:lnTo>
                    <a:pt x="25400" y="1829714"/>
                  </a:lnTo>
                  <a:lnTo>
                    <a:pt x="15506" y="1831721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80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7390765" h="3071495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80" y="1730070"/>
                  </a:lnTo>
                  <a:lnTo>
                    <a:pt x="25400" y="1728063"/>
                  </a:lnTo>
                  <a:lnTo>
                    <a:pt x="15506" y="1730070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80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7390765" h="3071495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80" y="1628419"/>
                  </a:lnTo>
                  <a:lnTo>
                    <a:pt x="25400" y="1626412"/>
                  </a:lnTo>
                  <a:lnTo>
                    <a:pt x="15506" y="1628419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80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7390765" h="3071495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80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80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7390765" h="3071495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80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80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7390765" h="3071495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80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80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7390765" h="3071495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80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80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7390765" h="3071495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80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80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7390765" h="3071495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80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80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7390765" h="3071495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80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80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7390765" h="3071495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80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80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7390765" h="3071495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80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80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7390765" h="3071495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80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80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7390765" h="3071495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80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80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7390765" h="3071495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80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80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7390765" h="3071495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80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80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7390765" h="3071495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80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80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7390765" h="3071495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80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80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7390765" h="3071495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80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80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7390765" h="3071495">
                  <a:moveTo>
                    <a:pt x="147675" y="2978112"/>
                  </a:moveTo>
                  <a:lnTo>
                    <a:pt x="145681" y="2968218"/>
                  </a:lnTo>
                  <a:lnTo>
                    <a:pt x="140233" y="2960141"/>
                  </a:lnTo>
                  <a:lnTo>
                    <a:pt x="132156" y="2954705"/>
                  </a:lnTo>
                  <a:lnTo>
                    <a:pt x="122275" y="2952712"/>
                  </a:lnTo>
                  <a:lnTo>
                    <a:pt x="112331" y="2954705"/>
                  </a:lnTo>
                  <a:lnTo>
                    <a:pt x="104267" y="2960141"/>
                  </a:lnTo>
                  <a:lnTo>
                    <a:pt x="98818" y="2968218"/>
                  </a:lnTo>
                  <a:lnTo>
                    <a:pt x="96824" y="2978112"/>
                  </a:lnTo>
                  <a:lnTo>
                    <a:pt x="98818" y="2987992"/>
                  </a:lnTo>
                  <a:lnTo>
                    <a:pt x="104267" y="2996069"/>
                  </a:lnTo>
                  <a:lnTo>
                    <a:pt x="112331" y="3001505"/>
                  </a:lnTo>
                  <a:lnTo>
                    <a:pt x="122224" y="3003512"/>
                  </a:lnTo>
                  <a:lnTo>
                    <a:pt x="132156" y="3001505"/>
                  </a:lnTo>
                  <a:lnTo>
                    <a:pt x="140233" y="2996069"/>
                  </a:lnTo>
                  <a:lnTo>
                    <a:pt x="145681" y="2987992"/>
                  </a:lnTo>
                  <a:lnTo>
                    <a:pt x="147675" y="2978112"/>
                  </a:lnTo>
                  <a:close/>
                </a:path>
                <a:path w="7390765" h="3071495">
                  <a:moveTo>
                    <a:pt x="249326" y="2978112"/>
                  </a:moveTo>
                  <a:lnTo>
                    <a:pt x="247332" y="2968218"/>
                  </a:lnTo>
                  <a:lnTo>
                    <a:pt x="241884" y="2960141"/>
                  </a:lnTo>
                  <a:lnTo>
                    <a:pt x="233807" y="2954705"/>
                  </a:lnTo>
                  <a:lnTo>
                    <a:pt x="223926" y="2952712"/>
                  </a:lnTo>
                  <a:lnTo>
                    <a:pt x="213982" y="2954705"/>
                  </a:lnTo>
                  <a:lnTo>
                    <a:pt x="205917" y="2960141"/>
                  </a:lnTo>
                  <a:lnTo>
                    <a:pt x="200469" y="2968218"/>
                  </a:lnTo>
                  <a:lnTo>
                    <a:pt x="198475" y="2978112"/>
                  </a:lnTo>
                  <a:lnTo>
                    <a:pt x="200469" y="2987992"/>
                  </a:lnTo>
                  <a:lnTo>
                    <a:pt x="205917" y="2996069"/>
                  </a:lnTo>
                  <a:lnTo>
                    <a:pt x="213982" y="3001505"/>
                  </a:lnTo>
                  <a:lnTo>
                    <a:pt x="223875" y="3003512"/>
                  </a:lnTo>
                  <a:lnTo>
                    <a:pt x="233807" y="3001505"/>
                  </a:lnTo>
                  <a:lnTo>
                    <a:pt x="241884" y="2996069"/>
                  </a:lnTo>
                  <a:lnTo>
                    <a:pt x="247332" y="2987992"/>
                  </a:lnTo>
                  <a:lnTo>
                    <a:pt x="249326" y="2978112"/>
                  </a:lnTo>
                  <a:close/>
                </a:path>
                <a:path w="7390765" h="3071495">
                  <a:moveTo>
                    <a:pt x="350977" y="2978112"/>
                  </a:moveTo>
                  <a:lnTo>
                    <a:pt x="348983" y="2968218"/>
                  </a:lnTo>
                  <a:lnTo>
                    <a:pt x="343535" y="2960141"/>
                  </a:lnTo>
                  <a:lnTo>
                    <a:pt x="335457" y="2954705"/>
                  </a:lnTo>
                  <a:lnTo>
                    <a:pt x="325577" y="2952712"/>
                  </a:lnTo>
                  <a:lnTo>
                    <a:pt x="315633" y="2954705"/>
                  </a:lnTo>
                  <a:lnTo>
                    <a:pt x="307568" y="2960141"/>
                  </a:lnTo>
                  <a:lnTo>
                    <a:pt x="302120" y="2968218"/>
                  </a:lnTo>
                  <a:lnTo>
                    <a:pt x="300126" y="2978112"/>
                  </a:lnTo>
                  <a:lnTo>
                    <a:pt x="302120" y="2987992"/>
                  </a:lnTo>
                  <a:lnTo>
                    <a:pt x="307568" y="2996069"/>
                  </a:lnTo>
                  <a:lnTo>
                    <a:pt x="315633" y="3001505"/>
                  </a:lnTo>
                  <a:lnTo>
                    <a:pt x="325526" y="3003512"/>
                  </a:lnTo>
                  <a:lnTo>
                    <a:pt x="335457" y="3001505"/>
                  </a:lnTo>
                  <a:lnTo>
                    <a:pt x="343535" y="2996069"/>
                  </a:lnTo>
                  <a:lnTo>
                    <a:pt x="348983" y="2987992"/>
                  </a:lnTo>
                  <a:lnTo>
                    <a:pt x="350977" y="2978112"/>
                  </a:lnTo>
                  <a:close/>
                </a:path>
                <a:path w="7390765" h="3071495">
                  <a:moveTo>
                    <a:pt x="452628" y="2978112"/>
                  </a:moveTo>
                  <a:lnTo>
                    <a:pt x="450634" y="2968218"/>
                  </a:lnTo>
                  <a:lnTo>
                    <a:pt x="445185" y="2960141"/>
                  </a:lnTo>
                  <a:lnTo>
                    <a:pt x="437108" y="2954705"/>
                  </a:lnTo>
                  <a:lnTo>
                    <a:pt x="427228" y="2952712"/>
                  </a:lnTo>
                  <a:lnTo>
                    <a:pt x="417283" y="2954705"/>
                  </a:lnTo>
                  <a:lnTo>
                    <a:pt x="409219" y="2960141"/>
                  </a:lnTo>
                  <a:lnTo>
                    <a:pt x="403771" y="2968218"/>
                  </a:lnTo>
                  <a:lnTo>
                    <a:pt x="401777" y="2978112"/>
                  </a:lnTo>
                  <a:lnTo>
                    <a:pt x="403771" y="2987992"/>
                  </a:lnTo>
                  <a:lnTo>
                    <a:pt x="409219" y="2996069"/>
                  </a:lnTo>
                  <a:lnTo>
                    <a:pt x="417283" y="3001505"/>
                  </a:lnTo>
                  <a:lnTo>
                    <a:pt x="427177" y="3003512"/>
                  </a:lnTo>
                  <a:lnTo>
                    <a:pt x="437108" y="3001505"/>
                  </a:lnTo>
                  <a:lnTo>
                    <a:pt x="445185" y="2996069"/>
                  </a:lnTo>
                  <a:lnTo>
                    <a:pt x="450634" y="2987992"/>
                  </a:lnTo>
                  <a:lnTo>
                    <a:pt x="452628" y="2978112"/>
                  </a:lnTo>
                  <a:close/>
                </a:path>
                <a:path w="7390765" h="3071495">
                  <a:moveTo>
                    <a:pt x="554278" y="2978112"/>
                  </a:moveTo>
                  <a:lnTo>
                    <a:pt x="552284" y="2968218"/>
                  </a:lnTo>
                  <a:lnTo>
                    <a:pt x="546836" y="2960141"/>
                  </a:lnTo>
                  <a:lnTo>
                    <a:pt x="538759" y="2954705"/>
                  </a:lnTo>
                  <a:lnTo>
                    <a:pt x="528878" y="2952712"/>
                  </a:lnTo>
                  <a:lnTo>
                    <a:pt x="518934" y="2954705"/>
                  </a:lnTo>
                  <a:lnTo>
                    <a:pt x="510870" y="2960141"/>
                  </a:lnTo>
                  <a:lnTo>
                    <a:pt x="505421" y="2968218"/>
                  </a:lnTo>
                  <a:lnTo>
                    <a:pt x="503428" y="2978112"/>
                  </a:lnTo>
                  <a:lnTo>
                    <a:pt x="505421" y="2987992"/>
                  </a:lnTo>
                  <a:lnTo>
                    <a:pt x="510870" y="2996069"/>
                  </a:lnTo>
                  <a:lnTo>
                    <a:pt x="518934" y="3001505"/>
                  </a:lnTo>
                  <a:lnTo>
                    <a:pt x="528828" y="3003512"/>
                  </a:lnTo>
                  <a:lnTo>
                    <a:pt x="538759" y="3001505"/>
                  </a:lnTo>
                  <a:lnTo>
                    <a:pt x="546836" y="2996069"/>
                  </a:lnTo>
                  <a:lnTo>
                    <a:pt x="552284" y="2987992"/>
                  </a:lnTo>
                  <a:lnTo>
                    <a:pt x="554278" y="2978112"/>
                  </a:lnTo>
                  <a:close/>
                </a:path>
                <a:path w="7390765" h="3071495">
                  <a:moveTo>
                    <a:pt x="655929" y="2978112"/>
                  </a:moveTo>
                  <a:lnTo>
                    <a:pt x="653935" y="2968218"/>
                  </a:lnTo>
                  <a:lnTo>
                    <a:pt x="648487" y="2960141"/>
                  </a:lnTo>
                  <a:lnTo>
                    <a:pt x="640410" y="2954705"/>
                  </a:lnTo>
                  <a:lnTo>
                    <a:pt x="630529" y="2952712"/>
                  </a:lnTo>
                  <a:lnTo>
                    <a:pt x="620585" y="2954705"/>
                  </a:lnTo>
                  <a:lnTo>
                    <a:pt x="612521" y="2960141"/>
                  </a:lnTo>
                  <a:lnTo>
                    <a:pt x="607072" y="2968218"/>
                  </a:lnTo>
                  <a:lnTo>
                    <a:pt x="605078" y="2978112"/>
                  </a:lnTo>
                  <a:lnTo>
                    <a:pt x="607072" y="2987992"/>
                  </a:lnTo>
                  <a:lnTo>
                    <a:pt x="612521" y="2996069"/>
                  </a:lnTo>
                  <a:lnTo>
                    <a:pt x="620585" y="3001505"/>
                  </a:lnTo>
                  <a:lnTo>
                    <a:pt x="630478" y="3003512"/>
                  </a:lnTo>
                  <a:lnTo>
                    <a:pt x="640410" y="3001505"/>
                  </a:lnTo>
                  <a:lnTo>
                    <a:pt x="648487" y="2996069"/>
                  </a:lnTo>
                  <a:lnTo>
                    <a:pt x="653935" y="2987992"/>
                  </a:lnTo>
                  <a:lnTo>
                    <a:pt x="655929" y="2978112"/>
                  </a:lnTo>
                  <a:close/>
                </a:path>
                <a:path w="7390765" h="3071495">
                  <a:moveTo>
                    <a:pt x="757580" y="2978112"/>
                  </a:moveTo>
                  <a:lnTo>
                    <a:pt x="755586" y="2968218"/>
                  </a:lnTo>
                  <a:lnTo>
                    <a:pt x="750138" y="2960141"/>
                  </a:lnTo>
                  <a:lnTo>
                    <a:pt x="742061" y="2954705"/>
                  </a:lnTo>
                  <a:lnTo>
                    <a:pt x="732180" y="2952712"/>
                  </a:lnTo>
                  <a:lnTo>
                    <a:pt x="722236" y="2954705"/>
                  </a:lnTo>
                  <a:lnTo>
                    <a:pt x="714171" y="2960141"/>
                  </a:lnTo>
                  <a:lnTo>
                    <a:pt x="708723" y="2968218"/>
                  </a:lnTo>
                  <a:lnTo>
                    <a:pt x="706729" y="2978112"/>
                  </a:lnTo>
                  <a:lnTo>
                    <a:pt x="708723" y="2987992"/>
                  </a:lnTo>
                  <a:lnTo>
                    <a:pt x="714171" y="2996069"/>
                  </a:lnTo>
                  <a:lnTo>
                    <a:pt x="722236" y="3001505"/>
                  </a:lnTo>
                  <a:lnTo>
                    <a:pt x="732129" y="3003512"/>
                  </a:lnTo>
                  <a:lnTo>
                    <a:pt x="742061" y="3001505"/>
                  </a:lnTo>
                  <a:lnTo>
                    <a:pt x="750138" y="2996069"/>
                  </a:lnTo>
                  <a:lnTo>
                    <a:pt x="755586" y="2987992"/>
                  </a:lnTo>
                  <a:lnTo>
                    <a:pt x="757580" y="2978112"/>
                  </a:lnTo>
                  <a:close/>
                </a:path>
                <a:path w="7390765" h="3071495">
                  <a:moveTo>
                    <a:pt x="859231" y="2978112"/>
                  </a:moveTo>
                  <a:lnTo>
                    <a:pt x="857237" y="2968218"/>
                  </a:lnTo>
                  <a:lnTo>
                    <a:pt x="851789" y="2960141"/>
                  </a:lnTo>
                  <a:lnTo>
                    <a:pt x="843711" y="2954705"/>
                  </a:lnTo>
                  <a:lnTo>
                    <a:pt x="833831" y="2952712"/>
                  </a:lnTo>
                  <a:lnTo>
                    <a:pt x="823887" y="2954705"/>
                  </a:lnTo>
                  <a:lnTo>
                    <a:pt x="815822" y="2960141"/>
                  </a:lnTo>
                  <a:lnTo>
                    <a:pt x="810374" y="2968218"/>
                  </a:lnTo>
                  <a:lnTo>
                    <a:pt x="808380" y="2978112"/>
                  </a:lnTo>
                  <a:lnTo>
                    <a:pt x="810374" y="2987992"/>
                  </a:lnTo>
                  <a:lnTo>
                    <a:pt x="815822" y="2996069"/>
                  </a:lnTo>
                  <a:lnTo>
                    <a:pt x="823887" y="3001505"/>
                  </a:lnTo>
                  <a:lnTo>
                    <a:pt x="833780" y="3003512"/>
                  </a:lnTo>
                  <a:lnTo>
                    <a:pt x="843711" y="3001505"/>
                  </a:lnTo>
                  <a:lnTo>
                    <a:pt x="851789" y="2996069"/>
                  </a:lnTo>
                  <a:lnTo>
                    <a:pt x="857237" y="2987992"/>
                  </a:lnTo>
                  <a:lnTo>
                    <a:pt x="859231" y="2978112"/>
                  </a:lnTo>
                  <a:close/>
                </a:path>
                <a:path w="7390765" h="3071495">
                  <a:moveTo>
                    <a:pt x="960882" y="2978112"/>
                  </a:moveTo>
                  <a:lnTo>
                    <a:pt x="958888" y="2968218"/>
                  </a:lnTo>
                  <a:lnTo>
                    <a:pt x="953439" y="2960141"/>
                  </a:lnTo>
                  <a:lnTo>
                    <a:pt x="945362" y="2954705"/>
                  </a:lnTo>
                  <a:lnTo>
                    <a:pt x="935482" y="2952712"/>
                  </a:lnTo>
                  <a:lnTo>
                    <a:pt x="925537" y="2954705"/>
                  </a:lnTo>
                  <a:lnTo>
                    <a:pt x="917473" y="2960141"/>
                  </a:lnTo>
                  <a:lnTo>
                    <a:pt x="912025" y="2968218"/>
                  </a:lnTo>
                  <a:lnTo>
                    <a:pt x="910031" y="2978112"/>
                  </a:lnTo>
                  <a:lnTo>
                    <a:pt x="912025" y="2987992"/>
                  </a:lnTo>
                  <a:lnTo>
                    <a:pt x="917473" y="2996069"/>
                  </a:lnTo>
                  <a:lnTo>
                    <a:pt x="925537" y="3001505"/>
                  </a:lnTo>
                  <a:lnTo>
                    <a:pt x="935431" y="3003512"/>
                  </a:lnTo>
                  <a:lnTo>
                    <a:pt x="945362" y="3001505"/>
                  </a:lnTo>
                  <a:lnTo>
                    <a:pt x="953439" y="2996069"/>
                  </a:lnTo>
                  <a:lnTo>
                    <a:pt x="958888" y="2987992"/>
                  </a:lnTo>
                  <a:lnTo>
                    <a:pt x="960882" y="2978112"/>
                  </a:lnTo>
                  <a:close/>
                </a:path>
                <a:path w="7390765" h="3071495">
                  <a:moveTo>
                    <a:pt x="1062532" y="2978112"/>
                  </a:moveTo>
                  <a:lnTo>
                    <a:pt x="1060538" y="2968218"/>
                  </a:lnTo>
                  <a:lnTo>
                    <a:pt x="1055090" y="2960141"/>
                  </a:lnTo>
                  <a:lnTo>
                    <a:pt x="1047013" y="2954705"/>
                  </a:lnTo>
                  <a:lnTo>
                    <a:pt x="1037132" y="2952712"/>
                  </a:lnTo>
                  <a:lnTo>
                    <a:pt x="1027188" y="2954705"/>
                  </a:lnTo>
                  <a:lnTo>
                    <a:pt x="1019124" y="2960141"/>
                  </a:lnTo>
                  <a:lnTo>
                    <a:pt x="1013675" y="2968218"/>
                  </a:lnTo>
                  <a:lnTo>
                    <a:pt x="1011682" y="2978112"/>
                  </a:lnTo>
                  <a:lnTo>
                    <a:pt x="1013675" y="2987992"/>
                  </a:lnTo>
                  <a:lnTo>
                    <a:pt x="1019124" y="2996069"/>
                  </a:lnTo>
                  <a:lnTo>
                    <a:pt x="1027188" y="3001505"/>
                  </a:lnTo>
                  <a:lnTo>
                    <a:pt x="1037082" y="3003512"/>
                  </a:lnTo>
                  <a:lnTo>
                    <a:pt x="1047013" y="3001505"/>
                  </a:lnTo>
                  <a:lnTo>
                    <a:pt x="1055090" y="2996069"/>
                  </a:lnTo>
                  <a:lnTo>
                    <a:pt x="1060538" y="2987992"/>
                  </a:lnTo>
                  <a:lnTo>
                    <a:pt x="1062532" y="2978112"/>
                  </a:lnTo>
                  <a:close/>
                </a:path>
                <a:path w="7390765" h="3071495">
                  <a:moveTo>
                    <a:pt x="1164183" y="2978112"/>
                  </a:moveTo>
                  <a:lnTo>
                    <a:pt x="1162189" y="2968218"/>
                  </a:lnTo>
                  <a:lnTo>
                    <a:pt x="1156741" y="2960141"/>
                  </a:lnTo>
                  <a:lnTo>
                    <a:pt x="1148664" y="2954705"/>
                  </a:lnTo>
                  <a:lnTo>
                    <a:pt x="1138783" y="2952712"/>
                  </a:lnTo>
                  <a:lnTo>
                    <a:pt x="1128839" y="2954705"/>
                  </a:lnTo>
                  <a:lnTo>
                    <a:pt x="1120775" y="2960141"/>
                  </a:lnTo>
                  <a:lnTo>
                    <a:pt x="1115326" y="2968218"/>
                  </a:lnTo>
                  <a:lnTo>
                    <a:pt x="1113332" y="2978112"/>
                  </a:lnTo>
                  <a:lnTo>
                    <a:pt x="1115326" y="2987992"/>
                  </a:lnTo>
                  <a:lnTo>
                    <a:pt x="1120775" y="2996069"/>
                  </a:lnTo>
                  <a:lnTo>
                    <a:pt x="1128839" y="3001505"/>
                  </a:lnTo>
                  <a:lnTo>
                    <a:pt x="1138732" y="3003512"/>
                  </a:lnTo>
                  <a:lnTo>
                    <a:pt x="1148664" y="3001505"/>
                  </a:lnTo>
                  <a:lnTo>
                    <a:pt x="1156741" y="2996069"/>
                  </a:lnTo>
                  <a:lnTo>
                    <a:pt x="1162189" y="2987992"/>
                  </a:lnTo>
                  <a:lnTo>
                    <a:pt x="1164183" y="2978112"/>
                  </a:lnTo>
                  <a:close/>
                </a:path>
                <a:path w="7390765" h="3071495">
                  <a:moveTo>
                    <a:pt x="1265834" y="2978112"/>
                  </a:moveTo>
                  <a:lnTo>
                    <a:pt x="1263840" y="2968218"/>
                  </a:lnTo>
                  <a:lnTo>
                    <a:pt x="1258392" y="2960141"/>
                  </a:lnTo>
                  <a:lnTo>
                    <a:pt x="1250315" y="2954705"/>
                  </a:lnTo>
                  <a:lnTo>
                    <a:pt x="1240434" y="2952712"/>
                  </a:lnTo>
                  <a:lnTo>
                    <a:pt x="1230490" y="2954705"/>
                  </a:lnTo>
                  <a:lnTo>
                    <a:pt x="1222425" y="2960141"/>
                  </a:lnTo>
                  <a:lnTo>
                    <a:pt x="1216977" y="2968218"/>
                  </a:lnTo>
                  <a:lnTo>
                    <a:pt x="1214983" y="2978112"/>
                  </a:lnTo>
                  <a:lnTo>
                    <a:pt x="1216977" y="2987992"/>
                  </a:lnTo>
                  <a:lnTo>
                    <a:pt x="1222425" y="2996069"/>
                  </a:lnTo>
                  <a:lnTo>
                    <a:pt x="1230490" y="3001505"/>
                  </a:lnTo>
                  <a:lnTo>
                    <a:pt x="1240383" y="3003512"/>
                  </a:lnTo>
                  <a:lnTo>
                    <a:pt x="1250315" y="3001505"/>
                  </a:lnTo>
                  <a:lnTo>
                    <a:pt x="1258392" y="2996069"/>
                  </a:lnTo>
                  <a:lnTo>
                    <a:pt x="1263840" y="2987992"/>
                  </a:lnTo>
                  <a:lnTo>
                    <a:pt x="1265834" y="2978112"/>
                  </a:lnTo>
                  <a:close/>
                </a:path>
                <a:path w="7390765" h="3071495">
                  <a:moveTo>
                    <a:pt x="1367485" y="2978112"/>
                  </a:moveTo>
                  <a:lnTo>
                    <a:pt x="1365491" y="2968218"/>
                  </a:lnTo>
                  <a:lnTo>
                    <a:pt x="1360043" y="2960141"/>
                  </a:lnTo>
                  <a:lnTo>
                    <a:pt x="1351965" y="2954705"/>
                  </a:lnTo>
                  <a:lnTo>
                    <a:pt x="1342085" y="2952712"/>
                  </a:lnTo>
                  <a:lnTo>
                    <a:pt x="1332141" y="2954705"/>
                  </a:lnTo>
                  <a:lnTo>
                    <a:pt x="1324076" y="2960141"/>
                  </a:lnTo>
                  <a:lnTo>
                    <a:pt x="1318628" y="2968218"/>
                  </a:lnTo>
                  <a:lnTo>
                    <a:pt x="1316634" y="2978112"/>
                  </a:lnTo>
                  <a:lnTo>
                    <a:pt x="1318628" y="2987992"/>
                  </a:lnTo>
                  <a:lnTo>
                    <a:pt x="1324076" y="2996069"/>
                  </a:lnTo>
                  <a:lnTo>
                    <a:pt x="1332141" y="3001505"/>
                  </a:lnTo>
                  <a:lnTo>
                    <a:pt x="1342034" y="3003512"/>
                  </a:lnTo>
                  <a:lnTo>
                    <a:pt x="1351965" y="3001505"/>
                  </a:lnTo>
                  <a:lnTo>
                    <a:pt x="1360043" y="2996069"/>
                  </a:lnTo>
                  <a:lnTo>
                    <a:pt x="1365491" y="2987992"/>
                  </a:lnTo>
                  <a:lnTo>
                    <a:pt x="1367485" y="2978112"/>
                  </a:lnTo>
                  <a:close/>
                </a:path>
                <a:path w="7390765" h="3071495">
                  <a:moveTo>
                    <a:pt x="1469136" y="2978112"/>
                  </a:moveTo>
                  <a:lnTo>
                    <a:pt x="1467142" y="2968218"/>
                  </a:lnTo>
                  <a:lnTo>
                    <a:pt x="1461693" y="2960141"/>
                  </a:lnTo>
                  <a:lnTo>
                    <a:pt x="1453616" y="2954705"/>
                  </a:lnTo>
                  <a:lnTo>
                    <a:pt x="1443736" y="2952712"/>
                  </a:lnTo>
                  <a:lnTo>
                    <a:pt x="1433791" y="2954705"/>
                  </a:lnTo>
                  <a:lnTo>
                    <a:pt x="1425727" y="2960141"/>
                  </a:lnTo>
                  <a:lnTo>
                    <a:pt x="1420279" y="2968218"/>
                  </a:lnTo>
                  <a:lnTo>
                    <a:pt x="1418285" y="2978112"/>
                  </a:lnTo>
                  <a:lnTo>
                    <a:pt x="1420279" y="2987992"/>
                  </a:lnTo>
                  <a:lnTo>
                    <a:pt x="1425727" y="2996069"/>
                  </a:lnTo>
                  <a:lnTo>
                    <a:pt x="1433791" y="3001505"/>
                  </a:lnTo>
                  <a:lnTo>
                    <a:pt x="1443685" y="3003512"/>
                  </a:lnTo>
                  <a:lnTo>
                    <a:pt x="1453616" y="3001505"/>
                  </a:lnTo>
                  <a:lnTo>
                    <a:pt x="1461693" y="2996069"/>
                  </a:lnTo>
                  <a:lnTo>
                    <a:pt x="1467142" y="2987992"/>
                  </a:lnTo>
                  <a:lnTo>
                    <a:pt x="1469136" y="2978112"/>
                  </a:lnTo>
                  <a:close/>
                </a:path>
                <a:path w="7390765" h="3071495">
                  <a:moveTo>
                    <a:pt x="1651025" y="2978112"/>
                  </a:moveTo>
                  <a:lnTo>
                    <a:pt x="1498625" y="2901912"/>
                  </a:lnTo>
                  <a:lnTo>
                    <a:pt x="1498625" y="3054312"/>
                  </a:lnTo>
                  <a:lnTo>
                    <a:pt x="1651025" y="2978112"/>
                  </a:lnTo>
                  <a:close/>
                </a:path>
                <a:path w="7390765" h="3071495">
                  <a:moveTo>
                    <a:pt x="5542102" y="2978353"/>
                  </a:moveTo>
                  <a:lnTo>
                    <a:pt x="5540197" y="2968447"/>
                  </a:lnTo>
                  <a:lnTo>
                    <a:pt x="5534838" y="2960319"/>
                  </a:lnTo>
                  <a:lnTo>
                    <a:pt x="5526811" y="2954807"/>
                  </a:lnTo>
                  <a:lnTo>
                    <a:pt x="5516905" y="2952712"/>
                  </a:lnTo>
                  <a:lnTo>
                    <a:pt x="5506999" y="2954604"/>
                  </a:lnTo>
                  <a:lnTo>
                    <a:pt x="5498871" y="2959976"/>
                  </a:lnTo>
                  <a:lnTo>
                    <a:pt x="5493347" y="2967990"/>
                  </a:lnTo>
                  <a:lnTo>
                    <a:pt x="5491251" y="2977858"/>
                  </a:lnTo>
                  <a:lnTo>
                    <a:pt x="5493143" y="2987764"/>
                  </a:lnTo>
                  <a:lnTo>
                    <a:pt x="5498516" y="2995892"/>
                  </a:lnTo>
                  <a:lnTo>
                    <a:pt x="5506529" y="3001416"/>
                  </a:lnTo>
                  <a:lnTo>
                    <a:pt x="5516448" y="3003512"/>
                  </a:lnTo>
                  <a:lnTo>
                    <a:pt x="5526354" y="3001607"/>
                  </a:lnTo>
                  <a:lnTo>
                    <a:pt x="5534482" y="2996247"/>
                  </a:lnTo>
                  <a:lnTo>
                    <a:pt x="5540006" y="2988221"/>
                  </a:lnTo>
                  <a:lnTo>
                    <a:pt x="5542102" y="2978353"/>
                  </a:lnTo>
                  <a:close/>
                </a:path>
                <a:path w="7390765" h="3071495">
                  <a:moveTo>
                    <a:pt x="5643740" y="2979356"/>
                  </a:moveTo>
                  <a:lnTo>
                    <a:pt x="5641848" y="2969450"/>
                  </a:lnTo>
                  <a:lnTo>
                    <a:pt x="5636476" y="2961322"/>
                  </a:lnTo>
                  <a:lnTo>
                    <a:pt x="5628462" y="2955798"/>
                  </a:lnTo>
                  <a:lnTo>
                    <a:pt x="5618543" y="2953715"/>
                  </a:lnTo>
                  <a:lnTo>
                    <a:pt x="5608637" y="2955607"/>
                  </a:lnTo>
                  <a:lnTo>
                    <a:pt x="5600509" y="2960967"/>
                  </a:lnTo>
                  <a:lnTo>
                    <a:pt x="5594985" y="2968993"/>
                  </a:lnTo>
                  <a:lnTo>
                    <a:pt x="5592902" y="2978861"/>
                  </a:lnTo>
                  <a:lnTo>
                    <a:pt x="5594794" y="2988767"/>
                  </a:lnTo>
                  <a:lnTo>
                    <a:pt x="5600154" y="2996895"/>
                  </a:lnTo>
                  <a:lnTo>
                    <a:pt x="5608180" y="3002419"/>
                  </a:lnTo>
                  <a:lnTo>
                    <a:pt x="5618099" y="3004502"/>
                  </a:lnTo>
                  <a:lnTo>
                    <a:pt x="5628005" y="3002610"/>
                  </a:lnTo>
                  <a:lnTo>
                    <a:pt x="5636133" y="2997250"/>
                  </a:lnTo>
                  <a:lnTo>
                    <a:pt x="5641645" y="2989224"/>
                  </a:lnTo>
                  <a:lnTo>
                    <a:pt x="5643740" y="2979356"/>
                  </a:lnTo>
                  <a:close/>
                </a:path>
                <a:path w="7390765" h="3071495">
                  <a:moveTo>
                    <a:pt x="5745391" y="2980359"/>
                  </a:moveTo>
                  <a:lnTo>
                    <a:pt x="5743486" y="2970453"/>
                  </a:lnTo>
                  <a:lnTo>
                    <a:pt x="5738126" y="2962325"/>
                  </a:lnTo>
                  <a:lnTo>
                    <a:pt x="5730113" y="2956801"/>
                  </a:lnTo>
                  <a:lnTo>
                    <a:pt x="5720194" y="2954705"/>
                  </a:lnTo>
                  <a:lnTo>
                    <a:pt x="5710288" y="2956610"/>
                  </a:lnTo>
                  <a:lnTo>
                    <a:pt x="5702160" y="2961970"/>
                  </a:lnTo>
                  <a:lnTo>
                    <a:pt x="5696636" y="2969996"/>
                  </a:lnTo>
                  <a:lnTo>
                    <a:pt x="5694540" y="2979864"/>
                  </a:lnTo>
                  <a:lnTo>
                    <a:pt x="5696445" y="2989770"/>
                  </a:lnTo>
                  <a:lnTo>
                    <a:pt x="5701804" y="2997885"/>
                  </a:lnTo>
                  <a:lnTo>
                    <a:pt x="5709818" y="3003410"/>
                  </a:lnTo>
                  <a:lnTo>
                    <a:pt x="5719737" y="3005505"/>
                  </a:lnTo>
                  <a:lnTo>
                    <a:pt x="5729643" y="3003613"/>
                  </a:lnTo>
                  <a:lnTo>
                    <a:pt x="5737771" y="2998241"/>
                  </a:lnTo>
                  <a:lnTo>
                    <a:pt x="5743295" y="2990227"/>
                  </a:lnTo>
                  <a:lnTo>
                    <a:pt x="5745391" y="2980359"/>
                  </a:lnTo>
                  <a:close/>
                </a:path>
                <a:path w="7390765" h="3071495">
                  <a:moveTo>
                    <a:pt x="5847042" y="2981363"/>
                  </a:moveTo>
                  <a:lnTo>
                    <a:pt x="5845137" y="2971457"/>
                  </a:lnTo>
                  <a:lnTo>
                    <a:pt x="5839777" y="2963329"/>
                  </a:lnTo>
                  <a:lnTo>
                    <a:pt x="5831751" y="2957804"/>
                  </a:lnTo>
                  <a:lnTo>
                    <a:pt x="5821832" y="2955709"/>
                  </a:lnTo>
                  <a:lnTo>
                    <a:pt x="5811926" y="2957614"/>
                  </a:lnTo>
                  <a:lnTo>
                    <a:pt x="5803798" y="2962973"/>
                  </a:lnTo>
                  <a:lnTo>
                    <a:pt x="5798286" y="2970987"/>
                  </a:lnTo>
                  <a:lnTo>
                    <a:pt x="5796191" y="2980855"/>
                  </a:lnTo>
                  <a:lnTo>
                    <a:pt x="5798083" y="2990761"/>
                  </a:lnTo>
                  <a:lnTo>
                    <a:pt x="5803455" y="2998889"/>
                  </a:lnTo>
                  <a:lnTo>
                    <a:pt x="5811469" y="3004413"/>
                  </a:lnTo>
                  <a:lnTo>
                    <a:pt x="5821337" y="3006509"/>
                  </a:lnTo>
                  <a:lnTo>
                    <a:pt x="5831294" y="3004616"/>
                  </a:lnTo>
                  <a:lnTo>
                    <a:pt x="5839422" y="2999244"/>
                  </a:lnTo>
                  <a:lnTo>
                    <a:pt x="5844946" y="2991231"/>
                  </a:lnTo>
                  <a:lnTo>
                    <a:pt x="5847042" y="2981363"/>
                  </a:lnTo>
                  <a:close/>
                </a:path>
                <a:path w="7390765" h="3071495">
                  <a:moveTo>
                    <a:pt x="5948680" y="2982366"/>
                  </a:moveTo>
                  <a:lnTo>
                    <a:pt x="5946787" y="2972460"/>
                  </a:lnTo>
                  <a:lnTo>
                    <a:pt x="5941415" y="2964332"/>
                  </a:lnTo>
                  <a:lnTo>
                    <a:pt x="5933402" y="2958808"/>
                  </a:lnTo>
                  <a:lnTo>
                    <a:pt x="5923483" y="2956712"/>
                  </a:lnTo>
                  <a:lnTo>
                    <a:pt x="5913577" y="2958617"/>
                  </a:lnTo>
                  <a:lnTo>
                    <a:pt x="5905449" y="2963976"/>
                  </a:lnTo>
                  <a:lnTo>
                    <a:pt x="5899924" y="2971990"/>
                  </a:lnTo>
                  <a:lnTo>
                    <a:pt x="5897829" y="2981858"/>
                  </a:lnTo>
                  <a:lnTo>
                    <a:pt x="5899734" y="2991764"/>
                  </a:lnTo>
                  <a:lnTo>
                    <a:pt x="5905093" y="2999892"/>
                  </a:lnTo>
                  <a:lnTo>
                    <a:pt x="5913120" y="3005417"/>
                  </a:lnTo>
                  <a:lnTo>
                    <a:pt x="5922988" y="3007512"/>
                  </a:lnTo>
                  <a:lnTo>
                    <a:pt x="5932944" y="3005607"/>
                  </a:lnTo>
                  <a:lnTo>
                    <a:pt x="5941060" y="3000248"/>
                  </a:lnTo>
                  <a:lnTo>
                    <a:pt x="5946584" y="2992234"/>
                  </a:lnTo>
                  <a:lnTo>
                    <a:pt x="5948680" y="2982366"/>
                  </a:lnTo>
                  <a:close/>
                </a:path>
                <a:path w="7390765" h="3071495">
                  <a:moveTo>
                    <a:pt x="6050331" y="2983357"/>
                  </a:moveTo>
                  <a:lnTo>
                    <a:pt x="6048426" y="2973463"/>
                  </a:lnTo>
                  <a:lnTo>
                    <a:pt x="6043066" y="2965335"/>
                  </a:lnTo>
                  <a:lnTo>
                    <a:pt x="6035040" y="2959811"/>
                  </a:lnTo>
                  <a:lnTo>
                    <a:pt x="6025134" y="2957715"/>
                  </a:lnTo>
                  <a:lnTo>
                    <a:pt x="6015228" y="2959608"/>
                  </a:lnTo>
                  <a:lnTo>
                    <a:pt x="6007100" y="2964980"/>
                  </a:lnTo>
                  <a:lnTo>
                    <a:pt x="6001575" y="2972993"/>
                  </a:lnTo>
                  <a:lnTo>
                    <a:pt x="5999480" y="2982861"/>
                  </a:lnTo>
                  <a:lnTo>
                    <a:pt x="6001372" y="2992767"/>
                  </a:lnTo>
                  <a:lnTo>
                    <a:pt x="6006744" y="3000895"/>
                  </a:lnTo>
                  <a:lnTo>
                    <a:pt x="6014758" y="3006420"/>
                  </a:lnTo>
                  <a:lnTo>
                    <a:pt x="6024677" y="3008515"/>
                  </a:lnTo>
                  <a:lnTo>
                    <a:pt x="6034583" y="3006610"/>
                  </a:lnTo>
                  <a:lnTo>
                    <a:pt x="6042711" y="3001251"/>
                  </a:lnTo>
                  <a:lnTo>
                    <a:pt x="6048235" y="2993225"/>
                  </a:lnTo>
                  <a:lnTo>
                    <a:pt x="6050331" y="2983357"/>
                  </a:lnTo>
                  <a:close/>
                </a:path>
                <a:path w="7390765" h="3071495">
                  <a:moveTo>
                    <a:pt x="6151969" y="2984360"/>
                  </a:moveTo>
                  <a:lnTo>
                    <a:pt x="6150076" y="2974454"/>
                  </a:lnTo>
                  <a:lnTo>
                    <a:pt x="6144717" y="2966326"/>
                  </a:lnTo>
                  <a:lnTo>
                    <a:pt x="6136691" y="2960814"/>
                  </a:lnTo>
                  <a:lnTo>
                    <a:pt x="6126772" y="2958719"/>
                  </a:lnTo>
                  <a:lnTo>
                    <a:pt x="6116866" y="2960611"/>
                  </a:lnTo>
                  <a:lnTo>
                    <a:pt x="6108738" y="2965983"/>
                  </a:lnTo>
                  <a:lnTo>
                    <a:pt x="6103213" y="2973997"/>
                  </a:lnTo>
                  <a:lnTo>
                    <a:pt x="6101131" y="2983865"/>
                  </a:lnTo>
                  <a:lnTo>
                    <a:pt x="6103023" y="2993771"/>
                  </a:lnTo>
                  <a:lnTo>
                    <a:pt x="6108382" y="3001899"/>
                  </a:lnTo>
                  <a:lnTo>
                    <a:pt x="6116409" y="3007423"/>
                  </a:lnTo>
                  <a:lnTo>
                    <a:pt x="6126327" y="3009506"/>
                  </a:lnTo>
                  <a:lnTo>
                    <a:pt x="6136233" y="3007614"/>
                  </a:lnTo>
                  <a:lnTo>
                    <a:pt x="6144361" y="3002254"/>
                  </a:lnTo>
                  <a:lnTo>
                    <a:pt x="6149886" y="2994228"/>
                  </a:lnTo>
                  <a:lnTo>
                    <a:pt x="6151969" y="2984360"/>
                  </a:lnTo>
                  <a:close/>
                </a:path>
                <a:path w="7390765" h="3071495">
                  <a:moveTo>
                    <a:pt x="6253619" y="2985363"/>
                  </a:moveTo>
                  <a:lnTo>
                    <a:pt x="6251714" y="2975457"/>
                  </a:lnTo>
                  <a:lnTo>
                    <a:pt x="6246355" y="2967329"/>
                  </a:lnTo>
                  <a:lnTo>
                    <a:pt x="6238341" y="2961805"/>
                  </a:lnTo>
                  <a:lnTo>
                    <a:pt x="6228423" y="2959709"/>
                  </a:lnTo>
                  <a:lnTo>
                    <a:pt x="6218517" y="2961614"/>
                  </a:lnTo>
                  <a:lnTo>
                    <a:pt x="6210389" y="2966974"/>
                  </a:lnTo>
                  <a:lnTo>
                    <a:pt x="6204864" y="2975000"/>
                  </a:lnTo>
                  <a:lnTo>
                    <a:pt x="6202781" y="2984868"/>
                  </a:lnTo>
                  <a:lnTo>
                    <a:pt x="6204674" y="2994774"/>
                  </a:lnTo>
                  <a:lnTo>
                    <a:pt x="6210033" y="3002902"/>
                  </a:lnTo>
                  <a:lnTo>
                    <a:pt x="6218047" y="3008414"/>
                  </a:lnTo>
                  <a:lnTo>
                    <a:pt x="6227978" y="3010509"/>
                  </a:lnTo>
                  <a:lnTo>
                    <a:pt x="6237871" y="3008617"/>
                  </a:lnTo>
                  <a:lnTo>
                    <a:pt x="6245999" y="3003245"/>
                  </a:lnTo>
                  <a:lnTo>
                    <a:pt x="6251524" y="2995231"/>
                  </a:lnTo>
                  <a:lnTo>
                    <a:pt x="6253619" y="2985363"/>
                  </a:lnTo>
                  <a:close/>
                </a:path>
                <a:path w="7390765" h="3071495">
                  <a:moveTo>
                    <a:pt x="6355270" y="2986367"/>
                  </a:moveTo>
                  <a:lnTo>
                    <a:pt x="6353365" y="2976461"/>
                  </a:lnTo>
                  <a:lnTo>
                    <a:pt x="6348006" y="2968333"/>
                  </a:lnTo>
                  <a:lnTo>
                    <a:pt x="6339980" y="2962808"/>
                  </a:lnTo>
                  <a:lnTo>
                    <a:pt x="6330074" y="2960713"/>
                  </a:lnTo>
                  <a:lnTo>
                    <a:pt x="6320155" y="2962618"/>
                  </a:lnTo>
                  <a:lnTo>
                    <a:pt x="6312027" y="2967977"/>
                  </a:lnTo>
                  <a:lnTo>
                    <a:pt x="6306502" y="2976003"/>
                  </a:lnTo>
                  <a:lnTo>
                    <a:pt x="6304419" y="2985859"/>
                  </a:lnTo>
                  <a:lnTo>
                    <a:pt x="6306312" y="2995765"/>
                  </a:lnTo>
                  <a:lnTo>
                    <a:pt x="6311684" y="3003893"/>
                  </a:lnTo>
                  <a:lnTo>
                    <a:pt x="6319698" y="3009417"/>
                  </a:lnTo>
                  <a:lnTo>
                    <a:pt x="6329629" y="3011513"/>
                  </a:lnTo>
                  <a:lnTo>
                    <a:pt x="6339522" y="3009620"/>
                  </a:lnTo>
                  <a:lnTo>
                    <a:pt x="6347650" y="3004248"/>
                  </a:lnTo>
                  <a:lnTo>
                    <a:pt x="6353175" y="2996234"/>
                  </a:lnTo>
                  <a:lnTo>
                    <a:pt x="6355270" y="2986367"/>
                  </a:lnTo>
                  <a:close/>
                </a:path>
                <a:path w="7390765" h="3071495">
                  <a:moveTo>
                    <a:pt x="6456921" y="2987370"/>
                  </a:moveTo>
                  <a:lnTo>
                    <a:pt x="6455016" y="2977464"/>
                  </a:lnTo>
                  <a:lnTo>
                    <a:pt x="6449657" y="2969336"/>
                  </a:lnTo>
                  <a:lnTo>
                    <a:pt x="6441630" y="2963811"/>
                  </a:lnTo>
                  <a:lnTo>
                    <a:pt x="6431712" y="2961716"/>
                  </a:lnTo>
                  <a:lnTo>
                    <a:pt x="6421806" y="2963621"/>
                  </a:lnTo>
                  <a:lnTo>
                    <a:pt x="6413678" y="2968980"/>
                  </a:lnTo>
                  <a:lnTo>
                    <a:pt x="6408153" y="2976994"/>
                  </a:lnTo>
                  <a:lnTo>
                    <a:pt x="6406070" y="2986862"/>
                  </a:lnTo>
                  <a:lnTo>
                    <a:pt x="6407963" y="2996768"/>
                  </a:lnTo>
                  <a:lnTo>
                    <a:pt x="6413322" y="3004896"/>
                  </a:lnTo>
                  <a:lnTo>
                    <a:pt x="6421348" y="3010420"/>
                  </a:lnTo>
                  <a:lnTo>
                    <a:pt x="6431216" y="3012516"/>
                  </a:lnTo>
                  <a:lnTo>
                    <a:pt x="6441173" y="3010611"/>
                  </a:lnTo>
                  <a:lnTo>
                    <a:pt x="6449301" y="3005251"/>
                  </a:lnTo>
                  <a:lnTo>
                    <a:pt x="6454826" y="2997238"/>
                  </a:lnTo>
                  <a:lnTo>
                    <a:pt x="6456921" y="2987370"/>
                  </a:lnTo>
                  <a:close/>
                </a:path>
                <a:path w="7390765" h="3071495">
                  <a:moveTo>
                    <a:pt x="6558559" y="2988360"/>
                  </a:moveTo>
                  <a:lnTo>
                    <a:pt x="6556654" y="2978467"/>
                  </a:lnTo>
                  <a:lnTo>
                    <a:pt x="6551295" y="2970339"/>
                  </a:lnTo>
                  <a:lnTo>
                    <a:pt x="6543281" y="2964815"/>
                  </a:lnTo>
                  <a:lnTo>
                    <a:pt x="6533350" y="2962719"/>
                  </a:lnTo>
                  <a:lnTo>
                    <a:pt x="6523456" y="2964611"/>
                  </a:lnTo>
                  <a:lnTo>
                    <a:pt x="6515328" y="2969984"/>
                  </a:lnTo>
                  <a:lnTo>
                    <a:pt x="6509804" y="2977997"/>
                  </a:lnTo>
                  <a:lnTo>
                    <a:pt x="6507708" y="2987865"/>
                  </a:lnTo>
                  <a:lnTo>
                    <a:pt x="6509613" y="2997771"/>
                  </a:lnTo>
                  <a:lnTo>
                    <a:pt x="6514973" y="3005899"/>
                  </a:lnTo>
                  <a:lnTo>
                    <a:pt x="6522987" y="3011424"/>
                  </a:lnTo>
                  <a:lnTo>
                    <a:pt x="6532854" y="3013519"/>
                  </a:lnTo>
                  <a:lnTo>
                    <a:pt x="6542811" y="3011614"/>
                  </a:lnTo>
                  <a:lnTo>
                    <a:pt x="6550939" y="3006255"/>
                  </a:lnTo>
                  <a:lnTo>
                    <a:pt x="6556464" y="2998228"/>
                  </a:lnTo>
                  <a:lnTo>
                    <a:pt x="6558559" y="2988360"/>
                  </a:lnTo>
                  <a:close/>
                </a:path>
                <a:path w="7390765" h="3071495">
                  <a:moveTo>
                    <a:pt x="6660210" y="2989364"/>
                  </a:moveTo>
                  <a:lnTo>
                    <a:pt x="6658305" y="2979458"/>
                  </a:lnTo>
                  <a:lnTo>
                    <a:pt x="6652946" y="2971330"/>
                  </a:lnTo>
                  <a:lnTo>
                    <a:pt x="6644919" y="2965818"/>
                  </a:lnTo>
                  <a:lnTo>
                    <a:pt x="6635013" y="2963722"/>
                  </a:lnTo>
                  <a:lnTo>
                    <a:pt x="6625095" y="2965615"/>
                  </a:lnTo>
                  <a:lnTo>
                    <a:pt x="6616967" y="2970987"/>
                  </a:lnTo>
                  <a:lnTo>
                    <a:pt x="6611442" y="2979001"/>
                  </a:lnTo>
                  <a:lnTo>
                    <a:pt x="6609359" y="2988868"/>
                  </a:lnTo>
                  <a:lnTo>
                    <a:pt x="6611252" y="2998774"/>
                  </a:lnTo>
                  <a:lnTo>
                    <a:pt x="6616611" y="3006902"/>
                  </a:lnTo>
                  <a:lnTo>
                    <a:pt x="6624637" y="3012427"/>
                  </a:lnTo>
                  <a:lnTo>
                    <a:pt x="6634505" y="3014510"/>
                  </a:lnTo>
                  <a:lnTo>
                    <a:pt x="6644462" y="3012617"/>
                  </a:lnTo>
                  <a:lnTo>
                    <a:pt x="6652590" y="3007258"/>
                  </a:lnTo>
                  <a:lnTo>
                    <a:pt x="6658115" y="2999232"/>
                  </a:lnTo>
                  <a:lnTo>
                    <a:pt x="6660210" y="2989364"/>
                  </a:lnTo>
                  <a:close/>
                </a:path>
                <a:path w="7390765" h="3071495">
                  <a:moveTo>
                    <a:pt x="6761861" y="2990367"/>
                  </a:moveTo>
                  <a:lnTo>
                    <a:pt x="6759956" y="2980461"/>
                  </a:lnTo>
                  <a:lnTo>
                    <a:pt x="6754584" y="2972333"/>
                  </a:lnTo>
                  <a:lnTo>
                    <a:pt x="6746570" y="2966809"/>
                  </a:lnTo>
                  <a:lnTo>
                    <a:pt x="6736651" y="2964726"/>
                  </a:lnTo>
                  <a:lnTo>
                    <a:pt x="6726745" y="2966618"/>
                  </a:lnTo>
                  <a:lnTo>
                    <a:pt x="6718617" y="2971977"/>
                  </a:lnTo>
                  <a:lnTo>
                    <a:pt x="6713093" y="2980004"/>
                  </a:lnTo>
                  <a:lnTo>
                    <a:pt x="6711010" y="2989872"/>
                  </a:lnTo>
                  <a:lnTo>
                    <a:pt x="6712902" y="2999778"/>
                  </a:lnTo>
                  <a:lnTo>
                    <a:pt x="6718262" y="3007906"/>
                  </a:lnTo>
                  <a:lnTo>
                    <a:pt x="6726275" y="3013430"/>
                  </a:lnTo>
                  <a:lnTo>
                    <a:pt x="6736194" y="3015513"/>
                  </a:lnTo>
                  <a:lnTo>
                    <a:pt x="6746100" y="3013621"/>
                  </a:lnTo>
                  <a:lnTo>
                    <a:pt x="6754228" y="3008261"/>
                  </a:lnTo>
                  <a:lnTo>
                    <a:pt x="6759753" y="3000235"/>
                  </a:lnTo>
                  <a:lnTo>
                    <a:pt x="6761861" y="2990367"/>
                  </a:lnTo>
                  <a:close/>
                </a:path>
                <a:path w="7390765" h="3071495">
                  <a:moveTo>
                    <a:pt x="6863499" y="2991370"/>
                  </a:moveTo>
                  <a:lnTo>
                    <a:pt x="6861594" y="2981464"/>
                  </a:lnTo>
                  <a:lnTo>
                    <a:pt x="6856235" y="2973336"/>
                  </a:lnTo>
                  <a:lnTo>
                    <a:pt x="6848208" y="2967812"/>
                  </a:lnTo>
                  <a:lnTo>
                    <a:pt x="6838302" y="2965716"/>
                  </a:lnTo>
                  <a:lnTo>
                    <a:pt x="6828383" y="2967621"/>
                  </a:lnTo>
                  <a:lnTo>
                    <a:pt x="6820255" y="2972981"/>
                  </a:lnTo>
                  <a:lnTo>
                    <a:pt x="6814731" y="2981007"/>
                  </a:lnTo>
                  <a:lnTo>
                    <a:pt x="6812648" y="2990875"/>
                  </a:lnTo>
                  <a:lnTo>
                    <a:pt x="6814540" y="3000781"/>
                  </a:lnTo>
                  <a:lnTo>
                    <a:pt x="6819913" y="3008896"/>
                  </a:lnTo>
                  <a:lnTo>
                    <a:pt x="6827926" y="3014421"/>
                  </a:lnTo>
                  <a:lnTo>
                    <a:pt x="6837858" y="3016516"/>
                  </a:lnTo>
                  <a:lnTo>
                    <a:pt x="6847751" y="3014624"/>
                  </a:lnTo>
                  <a:lnTo>
                    <a:pt x="6855879" y="3009252"/>
                  </a:lnTo>
                  <a:lnTo>
                    <a:pt x="6861403" y="3001238"/>
                  </a:lnTo>
                  <a:lnTo>
                    <a:pt x="6863499" y="2991370"/>
                  </a:lnTo>
                  <a:close/>
                </a:path>
                <a:path w="7390765" h="3071495">
                  <a:moveTo>
                    <a:pt x="6965150" y="2992374"/>
                  </a:moveTo>
                  <a:lnTo>
                    <a:pt x="6963245" y="2982468"/>
                  </a:lnTo>
                  <a:lnTo>
                    <a:pt x="6957885" y="2974340"/>
                  </a:lnTo>
                  <a:lnTo>
                    <a:pt x="6949859" y="2968815"/>
                  </a:lnTo>
                  <a:lnTo>
                    <a:pt x="6939953" y="2966720"/>
                  </a:lnTo>
                  <a:lnTo>
                    <a:pt x="6930034" y="2968625"/>
                  </a:lnTo>
                  <a:lnTo>
                    <a:pt x="6921906" y="2973984"/>
                  </a:lnTo>
                  <a:lnTo>
                    <a:pt x="6916382" y="2982010"/>
                  </a:lnTo>
                  <a:lnTo>
                    <a:pt x="6914299" y="2991866"/>
                  </a:lnTo>
                  <a:lnTo>
                    <a:pt x="6916191" y="3001772"/>
                  </a:lnTo>
                  <a:lnTo>
                    <a:pt x="6921551" y="3009900"/>
                  </a:lnTo>
                  <a:lnTo>
                    <a:pt x="6929577" y="3015424"/>
                  </a:lnTo>
                  <a:lnTo>
                    <a:pt x="6939496" y="3017520"/>
                  </a:lnTo>
                  <a:lnTo>
                    <a:pt x="6949402" y="3015627"/>
                  </a:lnTo>
                  <a:lnTo>
                    <a:pt x="6957530" y="3010255"/>
                  </a:lnTo>
                  <a:lnTo>
                    <a:pt x="6963054" y="3002242"/>
                  </a:lnTo>
                  <a:lnTo>
                    <a:pt x="6965150" y="2992374"/>
                  </a:lnTo>
                  <a:close/>
                </a:path>
                <a:path w="7390765" h="3071495">
                  <a:moveTo>
                    <a:pt x="7066788" y="2993377"/>
                  </a:moveTo>
                  <a:lnTo>
                    <a:pt x="7064883" y="2983471"/>
                  </a:lnTo>
                  <a:lnTo>
                    <a:pt x="7059523" y="2975343"/>
                  </a:lnTo>
                  <a:lnTo>
                    <a:pt x="7051510" y="2969818"/>
                  </a:lnTo>
                  <a:lnTo>
                    <a:pt x="7041591" y="2967723"/>
                  </a:lnTo>
                  <a:lnTo>
                    <a:pt x="7031685" y="2969615"/>
                  </a:lnTo>
                  <a:lnTo>
                    <a:pt x="7023557" y="2974987"/>
                  </a:lnTo>
                  <a:lnTo>
                    <a:pt x="7018033" y="2983001"/>
                  </a:lnTo>
                  <a:lnTo>
                    <a:pt x="7015950" y="2992869"/>
                  </a:lnTo>
                  <a:lnTo>
                    <a:pt x="7017842" y="3002775"/>
                  </a:lnTo>
                  <a:lnTo>
                    <a:pt x="7023201" y="3010903"/>
                  </a:lnTo>
                  <a:lnTo>
                    <a:pt x="7031215" y="3016427"/>
                  </a:lnTo>
                  <a:lnTo>
                    <a:pt x="7041147" y="3018523"/>
                  </a:lnTo>
                  <a:lnTo>
                    <a:pt x="7051040" y="3016618"/>
                  </a:lnTo>
                  <a:lnTo>
                    <a:pt x="7059168" y="3011259"/>
                  </a:lnTo>
                  <a:lnTo>
                    <a:pt x="7064692" y="3003245"/>
                  </a:lnTo>
                  <a:lnTo>
                    <a:pt x="7066788" y="2993377"/>
                  </a:lnTo>
                  <a:close/>
                </a:path>
                <a:path w="7390765" h="3071495">
                  <a:moveTo>
                    <a:pt x="7168439" y="2994368"/>
                  </a:moveTo>
                  <a:lnTo>
                    <a:pt x="7166534" y="2984462"/>
                  </a:lnTo>
                  <a:lnTo>
                    <a:pt x="7161174" y="2976346"/>
                  </a:lnTo>
                  <a:lnTo>
                    <a:pt x="7153148" y="2970822"/>
                  </a:lnTo>
                  <a:lnTo>
                    <a:pt x="7143242" y="2968726"/>
                  </a:lnTo>
                  <a:lnTo>
                    <a:pt x="7133323" y="2970619"/>
                  </a:lnTo>
                  <a:lnTo>
                    <a:pt x="7125195" y="2975991"/>
                  </a:lnTo>
                  <a:lnTo>
                    <a:pt x="7119671" y="2984004"/>
                  </a:lnTo>
                  <a:lnTo>
                    <a:pt x="7117588" y="2993872"/>
                  </a:lnTo>
                  <a:lnTo>
                    <a:pt x="7119480" y="3003778"/>
                  </a:lnTo>
                  <a:lnTo>
                    <a:pt x="7124840" y="3011906"/>
                  </a:lnTo>
                  <a:lnTo>
                    <a:pt x="7132866" y="3017431"/>
                  </a:lnTo>
                  <a:lnTo>
                    <a:pt x="7142734" y="3019526"/>
                  </a:lnTo>
                  <a:lnTo>
                    <a:pt x="7152691" y="3017621"/>
                  </a:lnTo>
                  <a:lnTo>
                    <a:pt x="7160819" y="3012262"/>
                  </a:lnTo>
                  <a:lnTo>
                    <a:pt x="7166343" y="3004235"/>
                  </a:lnTo>
                  <a:lnTo>
                    <a:pt x="7168439" y="2994368"/>
                  </a:lnTo>
                  <a:close/>
                </a:path>
                <a:path w="7390765" h="3071495">
                  <a:moveTo>
                    <a:pt x="7341514" y="3020517"/>
                  </a:moveTo>
                  <a:lnTo>
                    <a:pt x="7244385" y="3020517"/>
                  </a:lnTo>
                  <a:lnTo>
                    <a:pt x="7237997" y="3020517"/>
                  </a:lnTo>
                  <a:lnTo>
                    <a:pt x="7237501" y="3071253"/>
                  </a:lnTo>
                  <a:lnTo>
                    <a:pt x="7341514" y="3020517"/>
                  </a:lnTo>
                  <a:close/>
                </a:path>
                <a:path w="7390765" h="3071495">
                  <a:moveTo>
                    <a:pt x="7390651" y="2996565"/>
                  </a:moveTo>
                  <a:lnTo>
                    <a:pt x="7338263" y="2969730"/>
                  </a:lnTo>
                  <a:lnTo>
                    <a:pt x="7239000" y="2918866"/>
                  </a:lnTo>
                  <a:lnTo>
                    <a:pt x="7238479" y="2970949"/>
                  </a:lnTo>
                  <a:lnTo>
                    <a:pt x="7234974" y="2971622"/>
                  </a:lnTo>
                  <a:lnTo>
                    <a:pt x="7226846" y="2976981"/>
                  </a:lnTo>
                  <a:lnTo>
                    <a:pt x="7221321" y="2985008"/>
                  </a:lnTo>
                  <a:lnTo>
                    <a:pt x="7219239" y="2994876"/>
                  </a:lnTo>
                  <a:lnTo>
                    <a:pt x="7221131" y="3004782"/>
                  </a:lnTo>
                  <a:lnTo>
                    <a:pt x="7226490" y="3012910"/>
                  </a:lnTo>
                  <a:lnTo>
                    <a:pt x="7234504" y="3018434"/>
                  </a:lnTo>
                  <a:lnTo>
                    <a:pt x="7238009" y="3019171"/>
                  </a:lnTo>
                  <a:lnTo>
                    <a:pt x="7251459" y="3019171"/>
                  </a:lnTo>
                  <a:lnTo>
                    <a:pt x="7344283" y="3019171"/>
                  </a:lnTo>
                  <a:lnTo>
                    <a:pt x="7390651" y="29965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69886" y="8002535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3612" y="8123269"/>
              <a:ext cx="1033117" cy="10923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9509" y="7995488"/>
              <a:ext cx="1052004" cy="13110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518859" y="4060837"/>
              <a:ext cx="7390765" cy="4666615"/>
            </a:xfrm>
            <a:custGeom>
              <a:avLst/>
              <a:gdLst/>
              <a:ahLst/>
              <a:cxnLst/>
              <a:rect l="l" t="t" r="r" b="b"/>
              <a:pathLst>
                <a:path w="7390765" h="4666615">
                  <a:moveTo>
                    <a:pt x="50800" y="4498086"/>
                  </a:moveTo>
                  <a:lnTo>
                    <a:pt x="48806" y="4488154"/>
                  </a:lnTo>
                  <a:lnTo>
                    <a:pt x="43357" y="4480077"/>
                  </a:lnTo>
                  <a:lnTo>
                    <a:pt x="35293" y="4474642"/>
                  </a:lnTo>
                  <a:lnTo>
                    <a:pt x="25400" y="4472635"/>
                  </a:lnTo>
                  <a:lnTo>
                    <a:pt x="15506" y="4474642"/>
                  </a:lnTo>
                  <a:lnTo>
                    <a:pt x="7442" y="4480077"/>
                  </a:lnTo>
                  <a:lnTo>
                    <a:pt x="1993" y="4488154"/>
                  </a:lnTo>
                  <a:lnTo>
                    <a:pt x="0" y="4498035"/>
                  </a:lnTo>
                  <a:lnTo>
                    <a:pt x="1993" y="4507979"/>
                  </a:lnTo>
                  <a:lnTo>
                    <a:pt x="7442" y="4516056"/>
                  </a:lnTo>
                  <a:lnTo>
                    <a:pt x="15506" y="4521492"/>
                  </a:lnTo>
                  <a:lnTo>
                    <a:pt x="25400" y="4523486"/>
                  </a:lnTo>
                  <a:lnTo>
                    <a:pt x="35293" y="4521492"/>
                  </a:lnTo>
                  <a:lnTo>
                    <a:pt x="43357" y="4516056"/>
                  </a:lnTo>
                  <a:lnTo>
                    <a:pt x="48806" y="4507979"/>
                  </a:lnTo>
                  <a:lnTo>
                    <a:pt x="50800" y="4498086"/>
                  </a:lnTo>
                  <a:close/>
                </a:path>
                <a:path w="7390765" h="4666615">
                  <a:moveTo>
                    <a:pt x="50800" y="4396435"/>
                  </a:moveTo>
                  <a:lnTo>
                    <a:pt x="48806" y="4386504"/>
                  </a:lnTo>
                  <a:lnTo>
                    <a:pt x="43357" y="4378426"/>
                  </a:lnTo>
                  <a:lnTo>
                    <a:pt x="35293" y="4372991"/>
                  </a:lnTo>
                  <a:lnTo>
                    <a:pt x="25400" y="4370984"/>
                  </a:lnTo>
                  <a:lnTo>
                    <a:pt x="15506" y="4372991"/>
                  </a:lnTo>
                  <a:lnTo>
                    <a:pt x="7442" y="4378426"/>
                  </a:lnTo>
                  <a:lnTo>
                    <a:pt x="1993" y="4386504"/>
                  </a:lnTo>
                  <a:lnTo>
                    <a:pt x="0" y="4396384"/>
                  </a:lnTo>
                  <a:lnTo>
                    <a:pt x="1993" y="4406328"/>
                  </a:lnTo>
                  <a:lnTo>
                    <a:pt x="7442" y="4414405"/>
                  </a:lnTo>
                  <a:lnTo>
                    <a:pt x="15506" y="4419841"/>
                  </a:lnTo>
                  <a:lnTo>
                    <a:pt x="25400" y="4421835"/>
                  </a:lnTo>
                  <a:lnTo>
                    <a:pt x="35293" y="4419841"/>
                  </a:lnTo>
                  <a:lnTo>
                    <a:pt x="43357" y="4414405"/>
                  </a:lnTo>
                  <a:lnTo>
                    <a:pt x="48806" y="4406328"/>
                  </a:lnTo>
                  <a:lnTo>
                    <a:pt x="50800" y="4396435"/>
                  </a:lnTo>
                  <a:close/>
                </a:path>
                <a:path w="7390765" h="4666615">
                  <a:moveTo>
                    <a:pt x="50800" y="4294784"/>
                  </a:moveTo>
                  <a:lnTo>
                    <a:pt x="48806" y="4284853"/>
                  </a:lnTo>
                  <a:lnTo>
                    <a:pt x="43357" y="4276776"/>
                  </a:lnTo>
                  <a:lnTo>
                    <a:pt x="35293" y="4271340"/>
                  </a:lnTo>
                  <a:lnTo>
                    <a:pt x="25400" y="4269333"/>
                  </a:lnTo>
                  <a:lnTo>
                    <a:pt x="15506" y="4271340"/>
                  </a:lnTo>
                  <a:lnTo>
                    <a:pt x="7442" y="4276776"/>
                  </a:lnTo>
                  <a:lnTo>
                    <a:pt x="1993" y="4284853"/>
                  </a:lnTo>
                  <a:lnTo>
                    <a:pt x="0" y="4294733"/>
                  </a:lnTo>
                  <a:lnTo>
                    <a:pt x="1993" y="4304677"/>
                  </a:lnTo>
                  <a:lnTo>
                    <a:pt x="7442" y="4312755"/>
                  </a:lnTo>
                  <a:lnTo>
                    <a:pt x="15506" y="4318190"/>
                  </a:lnTo>
                  <a:lnTo>
                    <a:pt x="25400" y="4320184"/>
                  </a:lnTo>
                  <a:lnTo>
                    <a:pt x="35293" y="4318190"/>
                  </a:lnTo>
                  <a:lnTo>
                    <a:pt x="43357" y="4312755"/>
                  </a:lnTo>
                  <a:lnTo>
                    <a:pt x="48806" y="4304677"/>
                  </a:lnTo>
                  <a:lnTo>
                    <a:pt x="50800" y="4294784"/>
                  </a:lnTo>
                  <a:close/>
                </a:path>
                <a:path w="7390765" h="4666615">
                  <a:moveTo>
                    <a:pt x="50800" y="4193133"/>
                  </a:moveTo>
                  <a:lnTo>
                    <a:pt x="48806" y="4183202"/>
                  </a:lnTo>
                  <a:lnTo>
                    <a:pt x="43357" y="4175125"/>
                  </a:lnTo>
                  <a:lnTo>
                    <a:pt x="35293" y="4169689"/>
                  </a:lnTo>
                  <a:lnTo>
                    <a:pt x="25400" y="4167682"/>
                  </a:lnTo>
                  <a:lnTo>
                    <a:pt x="15506" y="4169689"/>
                  </a:lnTo>
                  <a:lnTo>
                    <a:pt x="7442" y="4175125"/>
                  </a:lnTo>
                  <a:lnTo>
                    <a:pt x="1993" y="4183202"/>
                  </a:lnTo>
                  <a:lnTo>
                    <a:pt x="0" y="4193082"/>
                  </a:lnTo>
                  <a:lnTo>
                    <a:pt x="1993" y="4203027"/>
                  </a:lnTo>
                  <a:lnTo>
                    <a:pt x="7442" y="4211104"/>
                  </a:lnTo>
                  <a:lnTo>
                    <a:pt x="15506" y="4216539"/>
                  </a:lnTo>
                  <a:lnTo>
                    <a:pt x="25400" y="4218533"/>
                  </a:lnTo>
                  <a:lnTo>
                    <a:pt x="35293" y="4216539"/>
                  </a:lnTo>
                  <a:lnTo>
                    <a:pt x="43357" y="4211104"/>
                  </a:lnTo>
                  <a:lnTo>
                    <a:pt x="48806" y="4203027"/>
                  </a:lnTo>
                  <a:lnTo>
                    <a:pt x="50800" y="4193133"/>
                  </a:lnTo>
                  <a:close/>
                </a:path>
                <a:path w="7390765" h="4666615">
                  <a:moveTo>
                    <a:pt x="50800" y="4091482"/>
                  </a:moveTo>
                  <a:lnTo>
                    <a:pt x="48806" y="4081551"/>
                  </a:lnTo>
                  <a:lnTo>
                    <a:pt x="43357" y="4073474"/>
                  </a:lnTo>
                  <a:lnTo>
                    <a:pt x="35293" y="4068038"/>
                  </a:lnTo>
                  <a:lnTo>
                    <a:pt x="25400" y="4066032"/>
                  </a:lnTo>
                  <a:lnTo>
                    <a:pt x="15506" y="4068038"/>
                  </a:lnTo>
                  <a:lnTo>
                    <a:pt x="7442" y="4073474"/>
                  </a:lnTo>
                  <a:lnTo>
                    <a:pt x="1993" y="4081551"/>
                  </a:lnTo>
                  <a:lnTo>
                    <a:pt x="0" y="4091432"/>
                  </a:lnTo>
                  <a:lnTo>
                    <a:pt x="1993" y="4101376"/>
                  </a:lnTo>
                  <a:lnTo>
                    <a:pt x="7442" y="4109453"/>
                  </a:lnTo>
                  <a:lnTo>
                    <a:pt x="15506" y="4114889"/>
                  </a:lnTo>
                  <a:lnTo>
                    <a:pt x="25400" y="4116882"/>
                  </a:lnTo>
                  <a:lnTo>
                    <a:pt x="35293" y="4114889"/>
                  </a:lnTo>
                  <a:lnTo>
                    <a:pt x="43357" y="4109453"/>
                  </a:lnTo>
                  <a:lnTo>
                    <a:pt x="48806" y="4101376"/>
                  </a:lnTo>
                  <a:lnTo>
                    <a:pt x="50800" y="4091482"/>
                  </a:lnTo>
                  <a:close/>
                </a:path>
                <a:path w="7390765" h="4666615">
                  <a:moveTo>
                    <a:pt x="50800" y="3989832"/>
                  </a:moveTo>
                  <a:lnTo>
                    <a:pt x="48806" y="3979900"/>
                  </a:lnTo>
                  <a:lnTo>
                    <a:pt x="43357" y="3971823"/>
                  </a:lnTo>
                  <a:lnTo>
                    <a:pt x="35293" y="3966387"/>
                  </a:lnTo>
                  <a:lnTo>
                    <a:pt x="25400" y="3964381"/>
                  </a:lnTo>
                  <a:lnTo>
                    <a:pt x="15506" y="3966387"/>
                  </a:lnTo>
                  <a:lnTo>
                    <a:pt x="7442" y="3971823"/>
                  </a:lnTo>
                  <a:lnTo>
                    <a:pt x="1993" y="3979900"/>
                  </a:lnTo>
                  <a:lnTo>
                    <a:pt x="0" y="3989781"/>
                  </a:lnTo>
                  <a:lnTo>
                    <a:pt x="1993" y="3999725"/>
                  </a:lnTo>
                  <a:lnTo>
                    <a:pt x="7442" y="4007802"/>
                  </a:lnTo>
                  <a:lnTo>
                    <a:pt x="15506" y="4013238"/>
                  </a:lnTo>
                  <a:lnTo>
                    <a:pt x="25400" y="4015232"/>
                  </a:lnTo>
                  <a:lnTo>
                    <a:pt x="35293" y="4013238"/>
                  </a:lnTo>
                  <a:lnTo>
                    <a:pt x="43357" y="4007802"/>
                  </a:lnTo>
                  <a:lnTo>
                    <a:pt x="48806" y="3999725"/>
                  </a:lnTo>
                  <a:lnTo>
                    <a:pt x="50800" y="3989832"/>
                  </a:lnTo>
                  <a:close/>
                </a:path>
                <a:path w="7390765" h="4666615">
                  <a:moveTo>
                    <a:pt x="50800" y="3888181"/>
                  </a:moveTo>
                  <a:lnTo>
                    <a:pt x="48806" y="3878249"/>
                  </a:lnTo>
                  <a:lnTo>
                    <a:pt x="43357" y="3870172"/>
                  </a:lnTo>
                  <a:lnTo>
                    <a:pt x="35293" y="3864737"/>
                  </a:lnTo>
                  <a:lnTo>
                    <a:pt x="25400" y="3862730"/>
                  </a:lnTo>
                  <a:lnTo>
                    <a:pt x="15506" y="3864737"/>
                  </a:lnTo>
                  <a:lnTo>
                    <a:pt x="7442" y="3870172"/>
                  </a:lnTo>
                  <a:lnTo>
                    <a:pt x="1993" y="3878249"/>
                  </a:lnTo>
                  <a:lnTo>
                    <a:pt x="0" y="3888130"/>
                  </a:lnTo>
                  <a:lnTo>
                    <a:pt x="1993" y="3898074"/>
                  </a:lnTo>
                  <a:lnTo>
                    <a:pt x="7442" y="3906151"/>
                  </a:lnTo>
                  <a:lnTo>
                    <a:pt x="15506" y="3911587"/>
                  </a:lnTo>
                  <a:lnTo>
                    <a:pt x="25400" y="3913581"/>
                  </a:lnTo>
                  <a:lnTo>
                    <a:pt x="35293" y="3911587"/>
                  </a:lnTo>
                  <a:lnTo>
                    <a:pt x="43357" y="3906151"/>
                  </a:lnTo>
                  <a:lnTo>
                    <a:pt x="48806" y="3898074"/>
                  </a:lnTo>
                  <a:lnTo>
                    <a:pt x="50800" y="3888181"/>
                  </a:lnTo>
                  <a:close/>
                </a:path>
                <a:path w="7390765" h="4666615">
                  <a:moveTo>
                    <a:pt x="50800" y="3786530"/>
                  </a:moveTo>
                  <a:lnTo>
                    <a:pt x="48806" y="3776599"/>
                  </a:lnTo>
                  <a:lnTo>
                    <a:pt x="43357" y="3768521"/>
                  </a:lnTo>
                  <a:lnTo>
                    <a:pt x="35293" y="3763086"/>
                  </a:lnTo>
                  <a:lnTo>
                    <a:pt x="25400" y="3761079"/>
                  </a:lnTo>
                  <a:lnTo>
                    <a:pt x="15506" y="3763086"/>
                  </a:lnTo>
                  <a:lnTo>
                    <a:pt x="7442" y="3768521"/>
                  </a:lnTo>
                  <a:lnTo>
                    <a:pt x="1993" y="3776599"/>
                  </a:lnTo>
                  <a:lnTo>
                    <a:pt x="0" y="3786479"/>
                  </a:lnTo>
                  <a:lnTo>
                    <a:pt x="1993" y="3796423"/>
                  </a:lnTo>
                  <a:lnTo>
                    <a:pt x="7442" y="3804501"/>
                  </a:lnTo>
                  <a:lnTo>
                    <a:pt x="15506" y="3809936"/>
                  </a:lnTo>
                  <a:lnTo>
                    <a:pt x="25400" y="3811930"/>
                  </a:lnTo>
                  <a:lnTo>
                    <a:pt x="35293" y="3809936"/>
                  </a:lnTo>
                  <a:lnTo>
                    <a:pt x="43357" y="3804501"/>
                  </a:lnTo>
                  <a:lnTo>
                    <a:pt x="48806" y="3796423"/>
                  </a:lnTo>
                  <a:lnTo>
                    <a:pt x="50800" y="3786530"/>
                  </a:lnTo>
                  <a:close/>
                </a:path>
                <a:path w="7390765" h="4666615">
                  <a:moveTo>
                    <a:pt x="50800" y="3684879"/>
                  </a:moveTo>
                  <a:lnTo>
                    <a:pt x="48806" y="3674948"/>
                  </a:lnTo>
                  <a:lnTo>
                    <a:pt x="43357" y="3666871"/>
                  </a:lnTo>
                  <a:lnTo>
                    <a:pt x="35293" y="3661435"/>
                  </a:lnTo>
                  <a:lnTo>
                    <a:pt x="25400" y="3659428"/>
                  </a:lnTo>
                  <a:lnTo>
                    <a:pt x="15506" y="3661435"/>
                  </a:lnTo>
                  <a:lnTo>
                    <a:pt x="7442" y="3666871"/>
                  </a:lnTo>
                  <a:lnTo>
                    <a:pt x="1993" y="3674948"/>
                  </a:lnTo>
                  <a:lnTo>
                    <a:pt x="0" y="3684828"/>
                  </a:lnTo>
                  <a:lnTo>
                    <a:pt x="1993" y="3694773"/>
                  </a:lnTo>
                  <a:lnTo>
                    <a:pt x="7442" y="3702850"/>
                  </a:lnTo>
                  <a:lnTo>
                    <a:pt x="15506" y="3708285"/>
                  </a:lnTo>
                  <a:lnTo>
                    <a:pt x="25400" y="3710279"/>
                  </a:lnTo>
                  <a:lnTo>
                    <a:pt x="35293" y="3708285"/>
                  </a:lnTo>
                  <a:lnTo>
                    <a:pt x="43357" y="3702850"/>
                  </a:lnTo>
                  <a:lnTo>
                    <a:pt x="48806" y="3694773"/>
                  </a:lnTo>
                  <a:lnTo>
                    <a:pt x="50800" y="3684879"/>
                  </a:lnTo>
                  <a:close/>
                </a:path>
                <a:path w="7390765" h="4666615">
                  <a:moveTo>
                    <a:pt x="50800" y="3583228"/>
                  </a:moveTo>
                  <a:lnTo>
                    <a:pt x="48806" y="3573297"/>
                  </a:lnTo>
                  <a:lnTo>
                    <a:pt x="43357" y="3565220"/>
                  </a:lnTo>
                  <a:lnTo>
                    <a:pt x="35293" y="3559784"/>
                  </a:lnTo>
                  <a:lnTo>
                    <a:pt x="25400" y="3557778"/>
                  </a:lnTo>
                  <a:lnTo>
                    <a:pt x="15506" y="3559784"/>
                  </a:lnTo>
                  <a:lnTo>
                    <a:pt x="7442" y="3565220"/>
                  </a:lnTo>
                  <a:lnTo>
                    <a:pt x="1993" y="3573297"/>
                  </a:lnTo>
                  <a:lnTo>
                    <a:pt x="0" y="3583178"/>
                  </a:lnTo>
                  <a:lnTo>
                    <a:pt x="1993" y="3593122"/>
                  </a:lnTo>
                  <a:lnTo>
                    <a:pt x="7442" y="3601199"/>
                  </a:lnTo>
                  <a:lnTo>
                    <a:pt x="15506" y="3606635"/>
                  </a:lnTo>
                  <a:lnTo>
                    <a:pt x="25400" y="3608628"/>
                  </a:lnTo>
                  <a:lnTo>
                    <a:pt x="35293" y="3606635"/>
                  </a:lnTo>
                  <a:lnTo>
                    <a:pt x="43357" y="3601199"/>
                  </a:lnTo>
                  <a:lnTo>
                    <a:pt x="48806" y="3593122"/>
                  </a:lnTo>
                  <a:lnTo>
                    <a:pt x="50800" y="3583228"/>
                  </a:lnTo>
                  <a:close/>
                </a:path>
                <a:path w="7390765" h="4666615">
                  <a:moveTo>
                    <a:pt x="50800" y="3481578"/>
                  </a:moveTo>
                  <a:lnTo>
                    <a:pt x="48806" y="3471646"/>
                  </a:lnTo>
                  <a:lnTo>
                    <a:pt x="43357" y="3463569"/>
                  </a:lnTo>
                  <a:lnTo>
                    <a:pt x="35293" y="3458133"/>
                  </a:lnTo>
                  <a:lnTo>
                    <a:pt x="25400" y="3456127"/>
                  </a:lnTo>
                  <a:lnTo>
                    <a:pt x="15506" y="3458133"/>
                  </a:lnTo>
                  <a:lnTo>
                    <a:pt x="7442" y="3463569"/>
                  </a:lnTo>
                  <a:lnTo>
                    <a:pt x="1993" y="3471646"/>
                  </a:lnTo>
                  <a:lnTo>
                    <a:pt x="0" y="3481527"/>
                  </a:lnTo>
                  <a:lnTo>
                    <a:pt x="1993" y="3491471"/>
                  </a:lnTo>
                  <a:lnTo>
                    <a:pt x="7442" y="3499548"/>
                  </a:lnTo>
                  <a:lnTo>
                    <a:pt x="15506" y="3504984"/>
                  </a:lnTo>
                  <a:lnTo>
                    <a:pt x="25400" y="3506978"/>
                  </a:lnTo>
                  <a:lnTo>
                    <a:pt x="35293" y="3504984"/>
                  </a:lnTo>
                  <a:lnTo>
                    <a:pt x="43357" y="3499548"/>
                  </a:lnTo>
                  <a:lnTo>
                    <a:pt x="48806" y="3491471"/>
                  </a:lnTo>
                  <a:lnTo>
                    <a:pt x="50800" y="3481578"/>
                  </a:lnTo>
                  <a:close/>
                </a:path>
                <a:path w="7390765" h="4666615">
                  <a:moveTo>
                    <a:pt x="50800" y="3379927"/>
                  </a:moveTo>
                  <a:lnTo>
                    <a:pt x="48806" y="3369995"/>
                  </a:lnTo>
                  <a:lnTo>
                    <a:pt x="43357" y="3361918"/>
                  </a:lnTo>
                  <a:lnTo>
                    <a:pt x="35293" y="3356483"/>
                  </a:lnTo>
                  <a:lnTo>
                    <a:pt x="25400" y="3354476"/>
                  </a:lnTo>
                  <a:lnTo>
                    <a:pt x="15506" y="3356483"/>
                  </a:lnTo>
                  <a:lnTo>
                    <a:pt x="7442" y="3361918"/>
                  </a:lnTo>
                  <a:lnTo>
                    <a:pt x="1993" y="3369995"/>
                  </a:lnTo>
                  <a:lnTo>
                    <a:pt x="0" y="3379876"/>
                  </a:lnTo>
                  <a:lnTo>
                    <a:pt x="1993" y="3389820"/>
                  </a:lnTo>
                  <a:lnTo>
                    <a:pt x="7442" y="3397897"/>
                  </a:lnTo>
                  <a:lnTo>
                    <a:pt x="15506" y="3403333"/>
                  </a:lnTo>
                  <a:lnTo>
                    <a:pt x="25400" y="3405327"/>
                  </a:lnTo>
                  <a:lnTo>
                    <a:pt x="35293" y="3403333"/>
                  </a:lnTo>
                  <a:lnTo>
                    <a:pt x="43357" y="3397897"/>
                  </a:lnTo>
                  <a:lnTo>
                    <a:pt x="48806" y="3389820"/>
                  </a:lnTo>
                  <a:lnTo>
                    <a:pt x="50800" y="3379927"/>
                  </a:lnTo>
                  <a:close/>
                </a:path>
                <a:path w="7390765" h="4666615">
                  <a:moveTo>
                    <a:pt x="50800" y="3278276"/>
                  </a:moveTo>
                  <a:lnTo>
                    <a:pt x="48806" y="3268345"/>
                  </a:lnTo>
                  <a:lnTo>
                    <a:pt x="43357" y="3260267"/>
                  </a:lnTo>
                  <a:lnTo>
                    <a:pt x="35293" y="3254832"/>
                  </a:lnTo>
                  <a:lnTo>
                    <a:pt x="25400" y="3252825"/>
                  </a:lnTo>
                  <a:lnTo>
                    <a:pt x="15506" y="3254832"/>
                  </a:lnTo>
                  <a:lnTo>
                    <a:pt x="7442" y="3260267"/>
                  </a:lnTo>
                  <a:lnTo>
                    <a:pt x="1993" y="3268345"/>
                  </a:lnTo>
                  <a:lnTo>
                    <a:pt x="0" y="3278225"/>
                  </a:lnTo>
                  <a:lnTo>
                    <a:pt x="1993" y="3288169"/>
                  </a:lnTo>
                  <a:lnTo>
                    <a:pt x="7442" y="3296247"/>
                  </a:lnTo>
                  <a:lnTo>
                    <a:pt x="15506" y="3301682"/>
                  </a:lnTo>
                  <a:lnTo>
                    <a:pt x="25400" y="3303676"/>
                  </a:lnTo>
                  <a:lnTo>
                    <a:pt x="35293" y="3301682"/>
                  </a:lnTo>
                  <a:lnTo>
                    <a:pt x="43357" y="3296247"/>
                  </a:lnTo>
                  <a:lnTo>
                    <a:pt x="48806" y="3288169"/>
                  </a:lnTo>
                  <a:lnTo>
                    <a:pt x="50800" y="3278276"/>
                  </a:lnTo>
                  <a:close/>
                </a:path>
                <a:path w="7390765" h="4666615">
                  <a:moveTo>
                    <a:pt x="50800" y="3176625"/>
                  </a:moveTo>
                  <a:lnTo>
                    <a:pt x="48806" y="3166694"/>
                  </a:lnTo>
                  <a:lnTo>
                    <a:pt x="43357" y="3158617"/>
                  </a:lnTo>
                  <a:lnTo>
                    <a:pt x="35293" y="3153181"/>
                  </a:lnTo>
                  <a:lnTo>
                    <a:pt x="25400" y="3151174"/>
                  </a:lnTo>
                  <a:lnTo>
                    <a:pt x="15506" y="3153181"/>
                  </a:lnTo>
                  <a:lnTo>
                    <a:pt x="7442" y="3158617"/>
                  </a:lnTo>
                  <a:lnTo>
                    <a:pt x="1993" y="3166694"/>
                  </a:lnTo>
                  <a:lnTo>
                    <a:pt x="0" y="3176574"/>
                  </a:lnTo>
                  <a:lnTo>
                    <a:pt x="1993" y="3186519"/>
                  </a:lnTo>
                  <a:lnTo>
                    <a:pt x="7442" y="3194596"/>
                  </a:lnTo>
                  <a:lnTo>
                    <a:pt x="15506" y="3200031"/>
                  </a:lnTo>
                  <a:lnTo>
                    <a:pt x="25400" y="3202025"/>
                  </a:lnTo>
                  <a:lnTo>
                    <a:pt x="35293" y="3200031"/>
                  </a:lnTo>
                  <a:lnTo>
                    <a:pt x="43357" y="3194596"/>
                  </a:lnTo>
                  <a:lnTo>
                    <a:pt x="48806" y="3186519"/>
                  </a:lnTo>
                  <a:lnTo>
                    <a:pt x="50800" y="3176625"/>
                  </a:lnTo>
                  <a:close/>
                </a:path>
                <a:path w="7390765" h="4666615">
                  <a:moveTo>
                    <a:pt x="50800" y="3074974"/>
                  </a:moveTo>
                  <a:lnTo>
                    <a:pt x="48806" y="3065043"/>
                  </a:lnTo>
                  <a:lnTo>
                    <a:pt x="43357" y="3056966"/>
                  </a:lnTo>
                  <a:lnTo>
                    <a:pt x="35293" y="3051530"/>
                  </a:lnTo>
                  <a:lnTo>
                    <a:pt x="25400" y="3049524"/>
                  </a:lnTo>
                  <a:lnTo>
                    <a:pt x="15506" y="3051530"/>
                  </a:lnTo>
                  <a:lnTo>
                    <a:pt x="7442" y="3056966"/>
                  </a:lnTo>
                  <a:lnTo>
                    <a:pt x="1993" y="3065043"/>
                  </a:lnTo>
                  <a:lnTo>
                    <a:pt x="0" y="3074924"/>
                  </a:lnTo>
                  <a:lnTo>
                    <a:pt x="1993" y="3084868"/>
                  </a:lnTo>
                  <a:lnTo>
                    <a:pt x="7442" y="3092945"/>
                  </a:lnTo>
                  <a:lnTo>
                    <a:pt x="15506" y="3098381"/>
                  </a:lnTo>
                  <a:lnTo>
                    <a:pt x="25400" y="3100374"/>
                  </a:lnTo>
                  <a:lnTo>
                    <a:pt x="35293" y="3098381"/>
                  </a:lnTo>
                  <a:lnTo>
                    <a:pt x="43357" y="3092945"/>
                  </a:lnTo>
                  <a:lnTo>
                    <a:pt x="48806" y="3084868"/>
                  </a:lnTo>
                  <a:lnTo>
                    <a:pt x="50800" y="3074974"/>
                  </a:lnTo>
                  <a:close/>
                </a:path>
                <a:path w="7390765" h="4666615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93" y="2949879"/>
                  </a:lnTo>
                  <a:lnTo>
                    <a:pt x="25400" y="2947873"/>
                  </a:lnTo>
                  <a:lnTo>
                    <a:pt x="15506" y="2949879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94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93" y="2996730"/>
                  </a:lnTo>
                  <a:lnTo>
                    <a:pt x="43357" y="2991294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7390765" h="4666615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93" y="2848229"/>
                  </a:lnTo>
                  <a:lnTo>
                    <a:pt x="25400" y="2846222"/>
                  </a:lnTo>
                  <a:lnTo>
                    <a:pt x="15506" y="2848229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43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93" y="2895079"/>
                  </a:lnTo>
                  <a:lnTo>
                    <a:pt x="43357" y="2889643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7390765" h="4666615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93" y="2746578"/>
                  </a:lnTo>
                  <a:lnTo>
                    <a:pt x="25400" y="2744571"/>
                  </a:lnTo>
                  <a:lnTo>
                    <a:pt x="15506" y="2746578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93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7390765" h="4666615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93" y="2644927"/>
                  </a:lnTo>
                  <a:lnTo>
                    <a:pt x="25400" y="2642920"/>
                  </a:lnTo>
                  <a:lnTo>
                    <a:pt x="15506" y="2644927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93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7390765" h="4666615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93" y="2543276"/>
                  </a:lnTo>
                  <a:lnTo>
                    <a:pt x="25400" y="2541270"/>
                  </a:lnTo>
                  <a:lnTo>
                    <a:pt x="15506" y="2543276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93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7390765" h="4666615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93" y="2441625"/>
                  </a:lnTo>
                  <a:lnTo>
                    <a:pt x="25400" y="2439619"/>
                  </a:lnTo>
                  <a:lnTo>
                    <a:pt x="15506" y="2441625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93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7390765" h="4666615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93" y="2339975"/>
                  </a:lnTo>
                  <a:lnTo>
                    <a:pt x="25400" y="2337968"/>
                  </a:lnTo>
                  <a:lnTo>
                    <a:pt x="15506" y="2339975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93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7390765" h="4666615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93" y="2238324"/>
                  </a:lnTo>
                  <a:lnTo>
                    <a:pt x="25400" y="2236317"/>
                  </a:lnTo>
                  <a:lnTo>
                    <a:pt x="15506" y="2238324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93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7390765" h="4666615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93" y="2136673"/>
                  </a:lnTo>
                  <a:lnTo>
                    <a:pt x="25400" y="2134666"/>
                  </a:lnTo>
                  <a:lnTo>
                    <a:pt x="15506" y="2136673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93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7390765" h="4666615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93" y="2035022"/>
                  </a:lnTo>
                  <a:lnTo>
                    <a:pt x="25400" y="2033016"/>
                  </a:lnTo>
                  <a:lnTo>
                    <a:pt x="15506" y="2035022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93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7390765" h="4666615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93" y="1933371"/>
                  </a:lnTo>
                  <a:lnTo>
                    <a:pt x="25400" y="1931365"/>
                  </a:lnTo>
                  <a:lnTo>
                    <a:pt x="15506" y="1933371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93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7390765" h="4666615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93" y="1831721"/>
                  </a:lnTo>
                  <a:lnTo>
                    <a:pt x="25400" y="1829714"/>
                  </a:lnTo>
                  <a:lnTo>
                    <a:pt x="15506" y="1831721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93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7390765" h="4666615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93" y="1730070"/>
                  </a:lnTo>
                  <a:lnTo>
                    <a:pt x="25400" y="1728063"/>
                  </a:lnTo>
                  <a:lnTo>
                    <a:pt x="15506" y="1730070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93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7390765" h="4666615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93" y="1628419"/>
                  </a:lnTo>
                  <a:lnTo>
                    <a:pt x="25400" y="1626412"/>
                  </a:lnTo>
                  <a:lnTo>
                    <a:pt x="15506" y="1628419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93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7390765" h="4666615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93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93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7390765" h="4666615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93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93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7390765" h="4666615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93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93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7390765" h="4666615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93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93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7390765" h="4666615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93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93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7390765" h="4666615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93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93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7390765" h="4666615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93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93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7390765" h="4666615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93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93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7390765" h="4666615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93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93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7390765" h="4666615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93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93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7390765" h="4666615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93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93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7390765" h="4666615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93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93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7390765" h="4666615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93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93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7390765" h="4666615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93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93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7390765" h="4666615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93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93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7390765" h="4666615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93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93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7390765" h="4666615">
                  <a:moveTo>
                    <a:pt x="60363" y="4590173"/>
                  </a:moveTo>
                  <a:lnTo>
                    <a:pt x="58369" y="4580293"/>
                  </a:lnTo>
                  <a:lnTo>
                    <a:pt x="52933" y="4572216"/>
                  </a:lnTo>
                  <a:lnTo>
                    <a:pt x="44856" y="4566767"/>
                  </a:lnTo>
                  <a:lnTo>
                    <a:pt x="34963" y="4564773"/>
                  </a:lnTo>
                  <a:lnTo>
                    <a:pt x="25031" y="4566767"/>
                  </a:lnTo>
                  <a:lnTo>
                    <a:pt x="16954" y="4572216"/>
                  </a:lnTo>
                  <a:lnTo>
                    <a:pt x="11506" y="4580293"/>
                  </a:lnTo>
                  <a:lnTo>
                    <a:pt x="9512" y="4590173"/>
                  </a:lnTo>
                  <a:lnTo>
                    <a:pt x="11506" y="4600067"/>
                  </a:lnTo>
                  <a:lnTo>
                    <a:pt x="16954" y="4608131"/>
                  </a:lnTo>
                  <a:lnTo>
                    <a:pt x="25031" y="4613580"/>
                  </a:lnTo>
                  <a:lnTo>
                    <a:pt x="34912" y="4615573"/>
                  </a:lnTo>
                  <a:lnTo>
                    <a:pt x="44856" y="4613580"/>
                  </a:lnTo>
                  <a:lnTo>
                    <a:pt x="52933" y="4608131"/>
                  </a:lnTo>
                  <a:lnTo>
                    <a:pt x="58369" y="4600067"/>
                  </a:lnTo>
                  <a:lnTo>
                    <a:pt x="60363" y="4590173"/>
                  </a:lnTo>
                  <a:close/>
                </a:path>
                <a:path w="7390765" h="4666615">
                  <a:moveTo>
                    <a:pt x="162013" y="4590173"/>
                  </a:moveTo>
                  <a:lnTo>
                    <a:pt x="160020" y="4580293"/>
                  </a:lnTo>
                  <a:lnTo>
                    <a:pt x="154584" y="4572216"/>
                  </a:lnTo>
                  <a:lnTo>
                    <a:pt x="146507" y="4566767"/>
                  </a:lnTo>
                  <a:lnTo>
                    <a:pt x="136613" y="4564773"/>
                  </a:lnTo>
                  <a:lnTo>
                    <a:pt x="126682" y="4566767"/>
                  </a:lnTo>
                  <a:lnTo>
                    <a:pt x="118605" y="4572216"/>
                  </a:lnTo>
                  <a:lnTo>
                    <a:pt x="113157" y="4580293"/>
                  </a:lnTo>
                  <a:lnTo>
                    <a:pt x="111163" y="4590173"/>
                  </a:lnTo>
                  <a:lnTo>
                    <a:pt x="113157" y="4600067"/>
                  </a:lnTo>
                  <a:lnTo>
                    <a:pt x="118605" y="4608131"/>
                  </a:lnTo>
                  <a:lnTo>
                    <a:pt x="126682" y="4613580"/>
                  </a:lnTo>
                  <a:lnTo>
                    <a:pt x="136563" y="4615573"/>
                  </a:lnTo>
                  <a:lnTo>
                    <a:pt x="146507" y="4613580"/>
                  </a:lnTo>
                  <a:lnTo>
                    <a:pt x="154584" y="4608131"/>
                  </a:lnTo>
                  <a:lnTo>
                    <a:pt x="160020" y="4600067"/>
                  </a:lnTo>
                  <a:lnTo>
                    <a:pt x="162013" y="4590173"/>
                  </a:lnTo>
                  <a:close/>
                </a:path>
                <a:path w="7390765" h="4666615">
                  <a:moveTo>
                    <a:pt x="263664" y="4590173"/>
                  </a:moveTo>
                  <a:lnTo>
                    <a:pt x="261670" y="4580293"/>
                  </a:lnTo>
                  <a:lnTo>
                    <a:pt x="256235" y="4572216"/>
                  </a:lnTo>
                  <a:lnTo>
                    <a:pt x="248158" y="4566767"/>
                  </a:lnTo>
                  <a:lnTo>
                    <a:pt x="238264" y="4564773"/>
                  </a:lnTo>
                  <a:lnTo>
                    <a:pt x="228333" y="4566767"/>
                  </a:lnTo>
                  <a:lnTo>
                    <a:pt x="220256" y="4572216"/>
                  </a:lnTo>
                  <a:lnTo>
                    <a:pt x="214807" y="4580293"/>
                  </a:lnTo>
                  <a:lnTo>
                    <a:pt x="212813" y="4590173"/>
                  </a:lnTo>
                  <a:lnTo>
                    <a:pt x="214807" y="4600067"/>
                  </a:lnTo>
                  <a:lnTo>
                    <a:pt x="220256" y="4608131"/>
                  </a:lnTo>
                  <a:lnTo>
                    <a:pt x="228333" y="4613580"/>
                  </a:lnTo>
                  <a:lnTo>
                    <a:pt x="238213" y="4615573"/>
                  </a:lnTo>
                  <a:lnTo>
                    <a:pt x="248158" y="4613580"/>
                  </a:lnTo>
                  <a:lnTo>
                    <a:pt x="256235" y="4608131"/>
                  </a:lnTo>
                  <a:lnTo>
                    <a:pt x="261670" y="4600067"/>
                  </a:lnTo>
                  <a:lnTo>
                    <a:pt x="263664" y="4590173"/>
                  </a:lnTo>
                  <a:close/>
                </a:path>
                <a:path w="7390765" h="4666615">
                  <a:moveTo>
                    <a:pt x="365315" y="4590173"/>
                  </a:moveTo>
                  <a:lnTo>
                    <a:pt x="363321" y="4580293"/>
                  </a:lnTo>
                  <a:lnTo>
                    <a:pt x="357886" y="4572216"/>
                  </a:lnTo>
                  <a:lnTo>
                    <a:pt x="349808" y="4566767"/>
                  </a:lnTo>
                  <a:lnTo>
                    <a:pt x="339915" y="4564773"/>
                  </a:lnTo>
                  <a:lnTo>
                    <a:pt x="329984" y="4566767"/>
                  </a:lnTo>
                  <a:lnTo>
                    <a:pt x="321906" y="4572216"/>
                  </a:lnTo>
                  <a:lnTo>
                    <a:pt x="316458" y="4580293"/>
                  </a:lnTo>
                  <a:lnTo>
                    <a:pt x="314464" y="4590173"/>
                  </a:lnTo>
                  <a:lnTo>
                    <a:pt x="316458" y="4600067"/>
                  </a:lnTo>
                  <a:lnTo>
                    <a:pt x="321906" y="4608131"/>
                  </a:lnTo>
                  <a:lnTo>
                    <a:pt x="329984" y="4613580"/>
                  </a:lnTo>
                  <a:lnTo>
                    <a:pt x="339864" y="4615573"/>
                  </a:lnTo>
                  <a:lnTo>
                    <a:pt x="349808" y="4613580"/>
                  </a:lnTo>
                  <a:lnTo>
                    <a:pt x="357886" y="4608131"/>
                  </a:lnTo>
                  <a:lnTo>
                    <a:pt x="363321" y="4600067"/>
                  </a:lnTo>
                  <a:lnTo>
                    <a:pt x="365315" y="4590173"/>
                  </a:lnTo>
                  <a:close/>
                </a:path>
                <a:path w="7390765" h="4666615">
                  <a:moveTo>
                    <a:pt x="466966" y="4590173"/>
                  </a:moveTo>
                  <a:lnTo>
                    <a:pt x="464972" y="4580293"/>
                  </a:lnTo>
                  <a:lnTo>
                    <a:pt x="459536" y="4572216"/>
                  </a:lnTo>
                  <a:lnTo>
                    <a:pt x="451459" y="4566767"/>
                  </a:lnTo>
                  <a:lnTo>
                    <a:pt x="441566" y="4564773"/>
                  </a:lnTo>
                  <a:lnTo>
                    <a:pt x="431634" y="4566767"/>
                  </a:lnTo>
                  <a:lnTo>
                    <a:pt x="423557" y="4572216"/>
                  </a:lnTo>
                  <a:lnTo>
                    <a:pt x="418109" y="4580293"/>
                  </a:lnTo>
                  <a:lnTo>
                    <a:pt x="416115" y="4590173"/>
                  </a:lnTo>
                  <a:lnTo>
                    <a:pt x="418109" y="4600067"/>
                  </a:lnTo>
                  <a:lnTo>
                    <a:pt x="423557" y="4608131"/>
                  </a:lnTo>
                  <a:lnTo>
                    <a:pt x="431634" y="4613580"/>
                  </a:lnTo>
                  <a:lnTo>
                    <a:pt x="441515" y="4615573"/>
                  </a:lnTo>
                  <a:lnTo>
                    <a:pt x="451459" y="4613580"/>
                  </a:lnTo>
                  <a:lnTo>
                    <a:pt x="459536" y="4608131"/>
                  </a:lnTo>
                  <a:lnTo>
                    <a:pt x="464972" y="4600067"/>
                  </a:lnTo>
                  <a:lnTo>
                    <a:pt x="466966" y="4590173"/>
                  </a:lnTo>
                  <a:close/>
                </a:path>
                <a:path w="7390765" h="4666615">
                  <a:moveTo>
                    <a:pt x="568617" y="4590173"/>
                  </a:moveTo>
                  <a:lnTo>
                    <a:pt x="566623" y="4580293"/>
                  </a:lnTo>
                  <a:lnTo>
                    <a:pt x="561187" y="4572216"/>
                  </a:lnTo>
                  <a:lnTo>
                    <a:pt x="553110" y="4566767"/>
                  </a:lnTo>
                  <a:lnTo>
                    <a:pt x="543217" y="4564773"/>
                  </a:lnTo>
                  <a:lnTo>
                    <a:pt x="533285" y="4566767"/>
                  </a:lnTo>
                  <a:lnTo>
                    <a:pt x="525208" y="4572216"/>
                  </a:lnTo>
                  <a:lnTo>
                    <a:pt x="519760" y="4580293"/>
                  </a:lnTo>
                  <a:lnTo>
                    <a:pt x="517766" y="4590173"/>
                  </a:lnTo>
                  <a:lnTo>
                    <a:pt x="519760" y="4600067"/>
                  </a:lnTo>
                  <a:lnTo>
                    <a:pt x="525208" y="4608131"/>
                  </a:lnTo>
                  <a:lnTo>
                    <a:pt x="533285" y="4613580"/>
                  </a:lnTo>
                  <a:lnTo>
                    <a:pt x="543166" y="4615573"/>
                  </a:lnTo>
                  <a:lnTo>
                    <a:pt x="553110" y="4613580"/>
                  </a:lnTo>
                  <a:lnTo>
                    <a:pt x="561187" y="4608131"/>
                  </a:lnTo>
                  <a:lnTo>
                    <a:pt x="566623" y="4600067"/>
                  </a:lnTo>
                  <a:lnTo>
                    <a:pt x="568617" y="4590173"/>
                  </a:lnTo>
                  <a:close/>
                </a:path>
                <a:path w="7390765" h="4666615">
                  <a:moveTo>
                    <a:pt x="670267" y="4590173"/>
                  </a:moveTo>
                  <a:lnTo>
                    <a:pt x="668274" y="4580293"/>
                  </a:lnTo>
                  <a:lnTo>
                    <a:pt x="662838" y="4572216"/>
                  </a:lnTo>
                  <a:lnTo>
                    <a:pt x="654761" y="4566767"/>
                  </a:lnTo>
                  <a:lnTo>
                    <a:pt x="644867" y="4564773"/>
                  </a:lnTo>
                  <a:lnTo>
                    <a:pt x="634936" y="4566767"/>
                  </a:lnTo>
                  <a:lnTo>
                    <a:pt x="626859" y="4572216"/>
                  </a:lnTo>
                  <a:lnTo>
                    <a:pt x="621411" y="4580293"/>
                  </a:lnTo>
                  <a:lnTo>
                    <a:pt x="619417" y="4590173"/>
                  </a:lnTo>
                  <a:lnTo>
                    <a:pt x="621411" y="4600067"/>
                  </a:lnTo>
                  <a:lnTo>
                    <a:pt x="626859" y="4608131"/>
                  </a:lnTo>
                  <a:lnTo>
                    <a:pt x="634936" y="4613580"/>
                  </a:lnTo>
                  <a:lnTo>
                    <a:pt x="644817" y="4615573"/>
                  </a:lnTo>
                  <a:lnTo>
                    <a:pt x="654761" y="4613580"/>
                  </a:lnTo>
                  <a:lnTo>
                    <a:pt x="662838" y="4608131"/>
                  </a:lnTo>
                  <a:lnTo>
                    <a:pt x="668274" y="4600067"/>
                  </a:lnTo>
                  <a:lnTo>
                    <a:pt x="670267" y="4590173"/>
                  </a:lnTo>
                  <a:close/>
                </a:path>
                <a:path w="7390765" h="4666615">
                  <a:moveTo>
                    <a:pt x="771918" y="4590173"/>
                  </a:moveTo>
                  <a:lnTo>
                    <a:pt x="769924" y="4580293"/>
                  </a:lnTo>
                  <a:lnTo>
                    <a:pt x="764489" y="4572216"/>
                  </a:lnTo>
                  <a:lnTo>
                    <a:pt x="756412" y="4566767"/>
                  </a:lnTo>
                  <a:lnTo>
                    <a:pt x="746518" y="4564773"/>
                  </a:lnTo>
                  <a:lnTo>
                    <a:pt x="736587" y="4566767"/>
                  </a:lnTo>
                  <a:lnTo>
                    <a:pt x="728510" y="4572216"/>
                  </a:lnTo>
                  <a:lnTo>
                    <a:pt x="723061" y="4580293"/>
                  </a:lnTo>
                  <a:lnTo>
                    <a:pt x="721067" y="4590173"/>
                  </a:lnTo>
                  <a:lnTo>
                    <a:pt x="723061" y="4600067"/>
                  </a:lnTo>
                  <a:lnTo>
                    <a:pt x="728510" y="4608131"/>
                  </a:lnTo>
                  <a:lnTo>
                    <a:pt x="736587" y="4613580"/>
                  </a:lnTo>
                  <a:lnTo>
                    <a:pt x="746467" y="4615573"/>
                  </a:lnTo>
                  <a:lnTo>
                    <a:pt x="756412" y="4613580"/>
                  </a:lnTo>
                  <a:lnTo>
                    <a:pt x="764489" y="4608131"/>
                  </a:lnTo>
                  <a:lnTo>
                    <a:pt x="769924" y="4600067"/>
                  </a:lnTo>
                  <a:lnTo>
                    <a:pt x="771918" y="4590173"/>
                  </a:lnTo>
                  <a:close/>
                </a:path>
                <a:path w="7390765" h="4666615">
                  <a:moveTo>
                    <a:pt x="873569" y="4590173"/>
                  </a:moveTo>
                  <a:lnTo>
                    <a:pt x="871575" y="4580293"/>
                  </a:lnTo>
                  <a:lnTo>
                    <a:pt x="866140" y="4572216"/>
                  </a:lnTo>
                  <a:lnTo>
                    <a:pt x="858062" y="4566767"/>
                  </a:lnTo>
                  <a:lnTo>
                    <a:pt x="848169" y="4564773"/>
                  </a:lnTo>
                  <a:lnTo>
                    <a:pt x="838238" y="4566767"/>
                  </a:lnTo>
                  <a:lnTo>
                    <a:pt x="830160" y="4572216"/>
                  </a:lnTo>
                  <a:lnTo>
                    <a:pt x="824712" y="4580293"/>
                  </a:lnTo>
                  <a:lnTo>
                    <a:pt x="822718" y="4590173"/>
                  </a:lnTo>
                  <a:lnTo>
                    <a:pt x="824712" y="4600067"/>
                  </a:lnTo>
                  <a:lnTo>
                    <a:pt x="830160" y="4608131"/>
                  </a:lnTo>
                  <a:lnTo>
                    <a:pt x="838238" y="4613580"/>
                  </a:lnTo>
                  <a:lnTo>
                    <a:pt x="848118" y="4615573"/>
                  </a:lnTo>
                  <a:lnTo>
                    <a:pt x="858062" y="4613580"/>
                  </a:lnTo>
                  <a:lnTo>
                    <a:pt x="866140" y="4608131"/>
                  </a:lnTo>
                  <a:lnTo>
                    <a:pt x="871575" y="4600067"/>
                  </a:lnTo>
                  <a:lnTo>
                    <a:pt x="873569" y="4590173"/>
                  </a:lnTo>
                  <a:close/>
                </a:path>
                <a:path w="7390765" h="4666615">
                  <a:moveTo>
                    <a:pt x="975220" y="4590173"/>
                  </a:moveTo>
                  <a:lnTo>
                    <a:pt x="973226" y="4580293"/>
                  </a:lnTo>
                  <a:lnTo>
                    <a:pt x="967790" y="4572216"/>
                  </a:lnTo>
                  <a:lnTo>
                    <a:pt x="959713" y="4566767"/>
                  </a:lnTo>
                  <a:lnTo>
                    <a:pt x="949820" y="4564773"/>
                  </a:lnTo>
                  <a:lnTo>
                    <a:pt x="939888" y="4566767"/>
                  </a:lnTo>
                  <a:lnTo>
                    <a:pt x="931811" y="4572216"/>
                  </a:lnTo>
                  <a:lnTo>
                    <a:pt x="926363" y="4580293"/>
                  </a:lnTo>
                  <a:lnTo>
                    <a:pt x="924369" y="4590173"/>
                  </a:lnTo>
                  <a:lnTo>
                    <a:pt x="926363" y="4600067"/>
                  </a:lnTo>
                  <a:lnTo>
                    <a:pt x="931811" y="4608131"/>
                  </a:lnTo>
                  <a:lnTo>
                    <a:pt x="939888" y="4613580"/>
                  </a:lnTo>
                  <a:lnTo>
                    <a:pt x="949769" y="4615573"/>
                  </a:lnTo>
                  <a:lnTo>
                    <a:pt x="959713" y="4613580"/>
                  </a:lnTo>
                  <a:lnTo>
                    <a:pt x="967790" y="4608131"/>
                  </a:lnTo>
                  <a:lnTo>
                    <a:pt x="973226" y="4600067"/>
                  </a:lnTo>
                  <a:lnTo>
                    <a:pt x="975220" y="4590173"/>
                  </a:lnTo>
                  <a:close/>
                </a:path>
                <a:path w="7390765" h="4666615">
                  <a:moveTo>
                    <a:pt x="1076871" y="4590173"/>
                  </a:moveTo>
                  <a:lnTo>
                    <a:pt x="1074877" y="4580293"/>
                  </a:lnTo>
                  <a:lnTo>
                    <a:pt x="1069441" y="4572216"/>
                  </a:lnTo>
                  <a:lnTo>
                    <a:pt x="1061364" y="4566767"/>
                  </a:lnTo>
                  <a:lnTo>
                    <a:pt x="1051471" y="4564773"/>
                  </a:lnTo>
                  <a:lnTo>
                    <a:pt x="1041539" y="4566767"/>
                  </a:lnTo>
                  <a:lnTo>
                    <a:pt x="1033462" y="4572216"/>
                  </a:lnTo>
                  <a:lnTo>
                    <a:pt x="1028014" y="4580293"/>
                  </a:lnTo>
                  <a:lnTo>
                    <a:pt x="1026020" y="4590173"/>
                  </a:lnTo>
                  <a:lnTo>
                    <a:pt x="1028014" y="4600067"/>
                  </a:lnTo>
                  <a:lnTo>
                    <a:pt x="1033462" y="4608131"/>
                  </a:lnTo>
                  <a:lnTo>
                    <a:pt x="1041539" y="4613580"/>
                  </a:lnTo>
                  <a:lnTo>
                    <a:pt x="1051420" y="4615573"/>
                  </a:lnTo>
                  <a:lnTo>
                    <a:pt x="1061364" y="4613580"/>
                  </a:lnTo>
                  <a:lnTo>
                    <a:pt x="1069441" y="4608131"/>
                  </a:lnTo>
                  <a:lnTo>
                    <a:pt x="1074877" y="4600067"/>
                  </a:lnTo>
                  <a:lnTo>
                    <a:pt x="1076871" y="4590173"/>
                  </a:lnTo>
                  <a:close/>
                </a:path>
                <a:path w="7390765" h="4666615">
                  <a:moveTo>
                    <a:pt x="1178521" y="4590173"/>
                  </a:moveTo>
                  <a:lnTo>
                    <a:pt x="1176528" y="4580293"/>
                  </a:lnTo>
                  <a:lnTo>
                    <a:pt x="1171092" y="4572216"/>
                  </a:lnTo>
                  <a:lnTo>
                    <a:pt x="1163015" y="4566767"/>
                  </a:lnTo>
                  <a:lnTo>
                    <a:pt x="1153121" y="4564773"/>
                  </a:lnTo>
                  <a:lnTo>
                    <a:pt x="1143190" y="4566767"/>
                  </a:lnTo>
                  <a:lnTo>
                    <a:pt x="1135113" y="4572216"/>
                  </a:lnTo>
                  <a:lnTo>
                    <a:pt x="1129665" y="4580293"/>
                  </a:lnTo>
                  <a:lnTo>
                    <a:pt x="1127671" y="4590173"/>
                  </a:lnTo>
                  <a:lnTo>
                    <a:pt x="1129665" y="4600067"/>
                  </a:lnTo>
                  <a:lnTo>
                    <a:pt x="1135113" y="4608131"/>
                  </a:lnTo>
                  <a:lnTo>
                    <a:pt x="1143190" y="4613580"/>
                  </a:lnTo>
                  <a:lnTo>
                    <a:pt x="1153071" y="4615573"/>
                  </a:lnTo>
                  <a:lnTo>
                    <a:pt x="1163015" y="4613580"/>
                  </a:lnTo>
                  <a:lnTo>
                    <a:pt x="1171092" y="4608131"/>
                  </a:lnTo>
                  <a:lnTo>
                    <a:pt x="1176528" y="4600067"/>
                  </a:lnTo>
                  <a:lnTo>
                    <a:pt x="1178521" y="4590173"/>
                  </a:lnTo>
                  <a:close/>
                </a:path>
                <a:path w="7390765" h="4666615">
                  <a:moveTo>
                    <a:pt x="1280172" y="4590173"/>
                  </a:moveTo>
                  <a:lnTo>
                    <a:pt x="1278178" y="4580293"/>
                  </a:lnTo>
                  <a:lnTo>
                    <a:pt x="1272743" y="4572216"/>
                  </a:lnTo>
                  <a:lnTo>
                    <a:pt x="1264666" y="4566767"/>
                  </a:lnTo>
                  <a:lnTo>
                    <a:pt x="1254772" y="4564773"/>
                  </a:lnTo>
                  <a:lnTo>
                    <a:pt x="1244841" y="4566767"/>
                  </a:lnTo>
                  <a:lnTo>
                    <a:pt x="1236764" y="4572216"/>
                  </a:lnTo>
                  <a:lnTo>
                    <a:pt x="1231315" y="4580293"/>
                  </a:lnTo>
                  <a:lnTo>
                    <a:pt x="1229321" y="4590173"/>
                  </a:lnTo>
                  <a:lnTo>
                    <a:pt x="1231315" y="4600067"/>
                  </a:lnTo>
                  <a:lnTo>
                    <a:pt x="1236764" y="4608131"/>
                  </a:lnTo>
                  <a:lnTo>
                    <a:pt x="1244841" y="4613580"/>
                  </a:lnTo>
                  <a:lnTo>
                    <a:pt x="1254721" y="4615573"/>
                  </a:lnTo>
                  <a:lnTo>
                    <a:pt x="1264666" y="4613580"/>
                  </a:lnTo>
                  <a:lnTo>
                    <a:pt x="1272743" y="4608131"/>
                  </a:lnTo>
                  <a:lnTo>
                    <a:pt x="1278178" y="4600067"/>
                  </a:lnTo>
                  <a:lnTo>
                    <a:pt x="1280172" y="4590173"/>
                  </a:lnTo>
                  <a:close/>
                </a:path>
                <a:path w="7390765" h="4666615">
                  <a:moveTo>
                    <a:pt x="1381823" y="4590173"/>
                  </a:moveTo>
                  <a:lnTo>
                    <a:pt x="1379829" y="4580293"/>
                  </a:lnTo>
                  <a:lnTo>
                    <a:pt x="1374394" y="4572216"/>
                  </a:lnTo>
                  <a:lnTo>
                    <a:pt x="1366316" y="4566767"/>
                  </a:lnTo>
                  <a:lnTo>
                    <a:pt x="1356423" y="4564773"/>
                  </a:lnTo>
                  <a:lnTo>
                    <a:pt x="1346492" y="4566767"/>
                  </a:lnTo>
                  <a:lnTo>
                    <a:pt x="1338414" y="4572216"/>
                  </a:lnTo>
                  <a:lnTo>
                    <a:pt x="1332966" y="4580293"/>
                  </a:lnTo>
                  <a:lnTo>
                    <a:pt x="1330972" y="4590173"/>
                  </a:lnTo>
                  <a:lnTo>
                    <a:pt x="1332966" y="4600067"/>
                  </a:lnTo>
                  <a:lnTo>
                    <a:pt x="1338414" y="4608131"/>
                  </a:lnTo>
                  <a:lnTo>
                    <a:pt x="1346492" y="4613580"/>
                  </a:lnTo>
                  <a:lnTo>
                    <a:pt x="1356372" y="4615573"/>
                  </a:lnTo>
                  <a:lnTo>
                    <a:pt x="1366316" y="4613580"/>
                  </a:lnTo>
                  <a:lnTo>
                    <a:pt x="1374394" y="4608131"/>
                  </a:lnTo>
                  <a:lnTo>
                    <a:pt x="1379829" y="4600067"/>
                  </a:lnTo>
                  <a:lnTo>
                    <a:pt x="1381823" y="4590173"/>
                  </a:lnTo>
                  <a:close/>
                </a:path>
                <a:path w="7390765" h="4666615">
                  <a:moveTo>
                    <a:pt x="1483474" y="4590173"/>
                  </a:moveTo>
                  <a:lnTo>
                    <a:pt x="1481480" y="4580293"/>
                  </a:lnTo>
                  <a:lnTo>
                    <a:pt x="1476044" y="4572216"/>
                  </a:lnTo>
                  <a:lnTo>
                    <a:pt x="1467967" y="4566767"/>
                  </a:lnTo>
                  <a:lnTo>
                    <a:pt x="1458074" y="4564773"/>
                  </a:lnTo>
                  <a:lnTo>
                    <a:pt x="1448142" y="4566767"/>
                  </a:lnTo>
                  <a:lnTo>
                    <a:pt x="1440065" y="4572216"/>
                  </a:lnTo>
                  <a:lnTo>
                    <a:pt x="1434617" y="4580293"/>
                  </a:lnTo>
                  <a:lnTo>
                    <a:pt x="1432623" y="4590173"/>
                  </a:lnTo>
                  <a:lnTo>
                    <a:pt x="1434617" y="4600067"/>
                  </a:lnTo>
                  <a:lnTo>
                    <a:pt x="1440065" y="4608131"/>
                  </a:lnTo>
                  <a:lnTo>
                    <a:pt x="1448142" y="4613580"/>
                  </a:lnTo>
                  <a:lnTo>
                    <a:pt x="1458023" y="4615573"/>
                  </a:lnTo>
                  <a:lnTo>
                    <a:pt x="1467967" y="4613580"/>
                  </a:lnTo>
                  <a:lnTo>
                    <a:pt x="1476044" y="4608131"/>
                  </a:lnTo>
                  <a:lnTo>
                    <a:pt x="1481480" y="4600067"/>
                  </a:lnTo>
                  <a:lnTo>
                    <a:pt x="1483474" y="4590173"/>
                  </a:lnTo>
                  <a:close/>
                </a:path>
                <a:path w="7390765" h="4666615">
                  <a:moveTo>
                    <a:pt x="1651025" y="4590173"/>
                  </a:moveTo>
                  <a:lnTo>
                    <a:pt x="1498625" y="4513973"/>
                  </a:lnTo>
                  <a:lnTo>
                    <a:pt x="1498625" y="4666373"/>
                  </a:lnTo>
                  <a:lnTo>
                    <a:pt x="1651025" y="4590173"/>
                  </a:lnTo>
                  <a:close/>
                </a:path>
                <a:path w="7390765" h="4666615">
                  <a:moveTo>
                    <a:pt x="5542102" y="4590173"/>
                  </a:moveTo>
                  <a:lnTo>
                    <a:pt x="5540108" y="4580293"/>
                  </a:lnTo>
                  <a:lnTo>
                    <a:pt x="5534660" y="4572216"/>
                  </a:lnTo>
                  <a:lnTo>
                    <a:pt x="5526583" y="4566767"/>
                  </a:lnTo>
                  <a:lnTo>
                    <a:pt x="5516651" y="4564773"/>
                  </a:lnTo>
                  <a:lnTo>
                    <a:pt x="5506758" y="4566767"/>
                  </a:lnTo>
                  <a:lnTo>
                    <a:pt x="5498693" y="4572216"/>
                  </a:lnTo>
                  <a:lnTo>
                    <a:pt x="5493245" y="4580293"/>
                  </a:lnTo>
                  <a:lnTo>
                    <a:pt x="5491251" y="4590173"/>
                  </a:lnTo>
                  <a:lnTo>
                    <a:pt x="5493245" y="4600067"/>
                  </a:lnTo>
                  <a:lnTo>
                    <a:pt x="5498693" y="4608131"/>
                  </a:lnTo>
                  <a:lnTo>
                    <a:pt x="5506758" y="4613580"/>
                  </a:lnTo>
                  <a:lnTo>
                    <a:pt x="5516702" y="4615573"/>
                  </a:lnTo>
                  <a:lnTo>
                    <a:pt x="5526583" y="4613580"/>
                  </a:lnTo>
                  <a:lnTo>
                    <a:pt x="5534660" y="4608131"/>
                  </a:lnTo>
                  <a:lnTo>
                    <a:pt x="5540108" y="4600067"/>
                  </a:lnTo>
                  <a:lnTo>
                    <a:pt x="5542102" y="4590173"/>
                  </a:lnTo>
                  <a:close/>
                </a:path>
                <a:path w="7390765" h="4666615">
                  <a:moveTo>
                    <a:pt x="5643753" y="4590173"/>
                  </a:moveTo>
                  <a:lnTo>
                    <a:pt x="5641759" y="4580293"/>
                  </a:lnTo>
                  <a:lnTo>
                    <a:pt x="5636311" y="4572216"/>
                  </a:lnTo>
                  <a:lnTo>
                    <a:pt x="5628233" y="4566767"/>
                  </a:lnTo>
                  <a:lnTo>
                    <a:pt x="5618302" y="4564773"/>
                  </a:lnTo>
                  <a:lnTo>
                    <a:pt x="5608409" y="4566767"/>
                  </a:lnTo>
                  <a:lnTo>
                    <a:pt x="5600344" y="4572216"/>
                  </a:lnTo>
                  <a:lnTo>
                    <a:pt x="5594896" y="4580293"/>
                  </a:lnTo>
                  <a:lnTo>
                    <a:pt x="5592902" y="4590173"/>
                  </a:lnTo>
                  <a:lnTo>
                    <a:pt x="5594896" y="4600067"/>
                  </a:lnTo>
                  <a:lnTo>
                    <a:pt x="5600344" y="4608131"/>
                  </a:lnTo>
                  <a:lnTo>
                    <a:pt x="5608409" y="4613580"/>
                  </a:lnTo>
                  <a:lnTo>
                    <a:pt x="5618353" y="4615573"/>
                  </a:lnTo>
                  <a:lnTo>
                    <a:pt x="5628233" y="4613580"/>
                  </a:lnTo>
                  <a:lnTo>
                    <a:pt x="5636311" y="4608131"/>
                  </a:lnTo>
                  <a:lnTo>
                    <a:pt x="5641759" y="4600067"/>
                  </a:lnTo>
                  <a:lnTo>
                    <a:pt x="5643753" y="4590173"/>
                  </a:lnTo>
                  <a:close/>
                </a:path>
                <a:path w="7390765" h="4666615">
                  <a:moveTo>
                    <a:pt x="5745404" y="4590173"/>
                  </a:moveTo>
                  <a:lnTo>
                    <a:pt x="5743410" y="4580293"/>
                  </a:lnTo>
                  <a:lnTo>
                    <a:pt x="5737961" y="4572216"/>
                  </a:lnTo>
                  <a:lnTo>
                    <a:pt x="5729884" y="4566767"/>
                  </a:lnTo>
                  <a:lnTo>
                    <a:pt x="5719953" y="4564773"/>
                  </a:lnTo>
                  <a:lnTo>
                    <a:pt x="5710059" y="4566767"/>
                  </a:lnTo>
                  <a:lnTo>
                    <a:pt x="5701995" y="4572216"/>
                  </a:lnTo>
                  <a:lnTo>
                    <a:pt x="5696547" y="4580293"/>
                  </a:lnTo>
                  <a:lnTo>
                    <a:pt x="5694553" y="4590173"/>
                  </a:lnTo>
                  <a:lnTo>
                    <a:pt x="5696547" y="4600067"/>
                  </a:lnTo>
                  <a:lnTo>
                    <a:pt x="5701995" y="4608131"/>
                  </a:lnTo>
                  <a:lnTo>
                    <a:pt x="5710059" y="4613580"/>
                  </a:lnTo>
                  <a:lnTo>
                    <a:pt x="5720004" y="4615573"/>
                  </a:lnTo>
                  <a:lnTo>
                    <a:pt x="5729884" y="4613580"/>
                  </a:lnTo>
                  <a:lnTo>
                    <a:pt x="5737961" y="4608131"/>
                  </a:lnTo>
                  <a:lnTo>
                    <a:pt x="5743410" y="4600067"/>
                  </a:lnTo>
                  <a:lnTo>
                    <a:pt x="5745404" y="4590173"/>
                  </a:lnTo>
                  <a:close/>
                </a:path>
                <a:path w="7390765" h="4666615">
                  <a:moveTo>
                    <a:pt x="5847054" y="4590173"/>
                  </a:moveTo>
                  <a:lnTo>
                    <a:pt x="5845060" y="4580293"/>
                  </a:lnTo>
                  <a:lnTo>
                    <a:pt x="5839612" y="4572216"/>
                  </a:lnTo>
                  <a:lnTo>
                    <a:pt x="5831535" y="4566767"/>
                  </a:lnTo>
                  <a:lnTo>
                    <a:pt x="5821604" y="4564773"/>
                  </a:lnTo>
                  <a:lnTo>
                    <a:pt x="5811710" y="4566767"/>
                  </a:lnTo>
                  <a:lnTo>
                    <a:pt x="5803646" y="4572216"/>
                  </a:lnTo>
                  <a:lnTo>
                    <a:pt x="5798197" y="4580293"/>
                  </a:lnTo>
                  <a:lnTo>
                    <a:pt x="5796204" y="4590173"/>
                  </a:lnTo>
                  <a:lnTo>
                    <a:pt x="5798197" y="4600067"/>
                  </a:lnTo>
                  <a:lnTo>
                    <a:pt x="5803646" y="4608131"/>
                  </a:lnTo>
                  <a:lnTo>
                    <a:pt x="5811710" y="4613580"/>
                  </a:lnTo>
                  <a:lnTo>
                    <a:pt x="5821654" y="4615573"/>
                  </a:lnTo>
                  <a:lnTo>
                    <a:pt x="5831535" y="4613580"/>
                  </a:lnTo>
                  <a:lnTo>
                    <a:pt x="5839612" y="4608131"/>
                  </a:lnTo>
                  <a:lnTo>
                    <a:pt x="5845060" y="4600067"/>
                  </a:lnTo>
                  <a:lnTo>
                    <a:pt x="5847054" y="4590173"/>
                  </a:lnTo>
                  <a:close/>
                </a:path>
                <a:path w="7390765" h="4666615">
                  <a:moveTo>
                    <a:pt x="5948705" y="4590173"/>
                  </a:moveTo>
                  <a:lnTo>
                    <a:pt x="5946711" y="4580293"/>
                  </a:lnTo>
                  <a:lnTo>
                    <a:pt x="5941263" y="4572216"/>
                  </a:lnTo>
                  <a:lnTo>
                    <a:pt x="5933186" y="4566767"/>
                  </a:lnTo>
                  <a:lnTo>
                    <a:pt x="5923254" y="4564773"/>
                  </a:lnTo>
                  <a:lnTo>
                    <a:pt x="5913361" y="4566767"/>
                  </a:lnTo>
                  <a:lnTo>
                    <a:pt x="5905297" y="4572216"/>
                  </a:lnTo>
                  <a:lnTo>
                    <a:pt x="5899848" y="4580293"/>
                  </a:lnTo>
                  <a:lnTo>
                    <a:pt x="5897854" y="4590173"/>
                  </a:lnTo>
                  <a:lnTo>
                    <a:pt x="5899848" y="4600067"/>
                  </a:lnTo>
                  <a:lnTo>
                    <a:pt x="5905297" y="4608131"/>
                  </a:lnTo>
                  <a:lnTo>
                    <a:pt x="5913361" y="4613580"/>
                  </a:lnTo>
                  <a:lnTo>
                    <a:pt x="5923305" y="4615573"/>
                  </a:lnTo>
                  <a:lnTo>
                    <a:pt x="5933186" y="4613580"/>
                  </a:lnTo>
                  <a:lnTo>
                    <a:pt x="5941263" y="4608131"/>
                  </a:lnTo>
                  <a:lnTo>
                    <a:pt x="5946711" y="4600067"/>
                  </a:lnTo>
                  <a:lnTo>
                    <a:pt x="5948705" y="4590173"/>
                  </a:lnTo>
                  <a:close/>
                </a:path>
                <a:path w="7390765" h="4666615">
                  <a:moveTo>
                    <a:pt x="6050356" y="4590173"/>
                  </a:moveTo>
                  <a:lnTo>
                    <a:pt x="6048362" y="4580293"/>
                  </a:lnTo>
                  <a:lnTo>
                    <a:pt x="6042914" y="4572216"/>
                  </a:lnTo>
                  <a:lnTo>
                    <a:pt x="6034837" y="4566767"/>
                  </a:lnTo>
                  <a:lnTo>
                    <a:pt x="6024905" y="4564773"/>
                  </a:lnTo>
                  <a:lnTo>
                    <a:pt x="6015012" y="4566767"/>
                  </a:lnTo>
                  <a:lnTo>
                    <a:pt x="6006947" y="4572216"/>
                  </a:lnTo>
                  <a:lnTo>
                    <a:pt x="6001499" y="4580293"/>
                  </a:lnTo>
                  <a:lnTo>
                    <a:pt x="5999505" y="4590173"/>
                  </a:lnTo>
                  <a:lnTo>
                    <a:pt x="6001499" y="4600067"/>
                  </a:lnTo>
                  <a:lnTo>
                    <a:pt x="6006947" y="4608131"/>
                  </a:lnTo>
                  <a:lnTo>
                    <a:pt x="6015012" y="4613580"/>
                  </a:lnTo>
                  <a:lnTo>
                    <a:pt x="6024956" y="4615573"/>
                  </a:lnTo>
                  <a:lnTo>
                    <a:pt x="6034837" y="4613580"/>
                  </a:lnTo>
                  <a:lnTo>
                    <a:pt x="6042914" y="4608131"/>
                  </a:lnTo>
                  <a:lnTo>
                    <a:pt x="6048362" y="4600067"/>
                  </a:lnTo>
                  <a:lnTo>
                    <a:pt x="6050356" y="4590173"/>
                  </a:lnTo>
                  <a:close/>
                </a:path>
                <a:path w="7390765" h="4666615">
                  <a:moveTo>
                    <a:pt x="6152007" y="4590173"/>
                  </a:moveTo>
                  <a:lnTo>
                    <a:pt x="6150013" y="4580293"/>
                  </a:lnTo>
                  <a:lnTo>
                    <a:pt x="6144565" y="4572216"/>
                  </a:lnTo>
                  <a:lnTo>
                    <a:pt x="6136487" y="4566767"/>
                  </a:lnTo>
                  <a:lnTo>
                    <a:pt x="6126556" y="4564773"/>
                  </a:lnTo>
                  <a:lnTo>
                    <a:pt x="6116663" y="4566767"/>
                  </a:lnTo>
                  <a:lnTo>
                    <a:pt x="6108598" y="4572216"/>
                  </a:lnTo>
                  <a:lnTo>
                    <a:pt x="6103150" y="4580293"/>
                  </a:lnTo>
                  <a:lnTo>
                    <a:pt x="6101156" y="4590173"/>
                  </a:lnTo>
                  <a:lnTo>
                    <a:pt x="6103150" y="4600067"/>
                  </a:lnTo>
                  <a:lnTo>
                    <a:pt x="6108598" y="4608131"/>
                  </a:lnTo>
                  <a:lnTo>
                    <a:pt x="6116663" y="4613580"/>
                  </a:lnTo>
                  <a:lnTo>
                    <a:pt x="6126607" y="4615573"/>
                  </a:lnTo>
                  <a:lnTo>
                    <a:pt x="6136487" y="4613580"/>
                  </a:lnTo>
                  <a:lnTo>
                    <a:pt x="6144565" y="4608131"/>
                  </a:lnTo>
                  <a:lnTo>
                    <a:pt x="6150013" y="4600067"/>
                  </a:lnTo>
                  <a:lnTo>
                    <a:pt x="6152007" y="4590173"/>
                  </a:lnTo>
                  <a:close/>
                </a:path>
                <a:path w="7390765" h="4666615">
                  <a:moveTo>
                    <a:pt x="6253658" y="4590173"/>
                  </a:moveTo>
                  <a:lnTo>
                    <a:pt x="6251651" y="4580293"/>
                  </a:lnTo>
                  <a:lnTo>
                    <a:pt x="6246215" y="4572216"/>
                  </a:lnTo>
                  <a:lnTo>
                    <a:pt x="6238138" y="4566767"/>
                  </a:lnTo>
                  <a:lnTo>
                    <a:pt x="6228207" y="4564773"/>
                  </a:lnTo>
                  <a:lnTo>
                    <a:pt x="6218313" y="4566767"/>
                  </a:lnTo>
                  <a:lnTo>
                    <a:pt x="6210249" y="4572216"/>
                  </a:lnTo>
                  <a:lnTo>
                    <a:pt x="6204801" y="4580293"/>
                  </a:lnTo>
                  <a:lnTo>
                    <a:pt x="6202807" y="4590173"/>
                  </a:lnTo>
                  <a:lnTo>
                    <a:pt x="6204801" y="4600067"/>
                  </a:lnTo>
                  <a:lnTo>
                    <a:pt x="6210236" y="4608131"/>
                  </a:lnTo>
                  <a:lnTo>
                    <a:pt x="6218313" y="4613580"/>
                  </a:lnTo>
                  <a:lnTo>
                    <a:pt x="6228258" y="4615573"/>
                  </a:lnTo>
                  <a:lnTo>
                    <a:pt x="6238138" y="4613580"/>
                  </a:lnTo>
                  <a:lnTo>
                    <a:pt x="6246215" y="4608131"/>
                  </a:lnTo>
                  <a:lnTo>
                    <a:pt x="6251651" y="4600067"/>
                  </a:lnTo>
                  <a:lnTo>
                    <a:pt x="6253658" y="4590173"/>
                  </a:lnTo>
                  <a:close/>
                </a:path>
                <a:path w="7390765" h="4666615">
                  <a:moveTo>
                    <a:pt x="6355308" y="4590173"/>
                  </a:moveTo>
                  <a:lnTo>
                    <a:pt x="6353302" y="4580293"/>
                  </a:lnTo>
                  <a:lnTo>
                    <a:pt x="6347866" y="4572216"/>
                  </a:lnTo>
                  <a:lnTo>
                    <a:pt x="6339789" y="4566767"/>
                  </a:lnTo>
                  <a:lnTo>
                    <a:pt x="6329858" y="4564773"/>
                  </a:lnTo>
                  <a:lnTo>
                    <a:pt x="6319964" y="4566767"/>
                  </a:lnTo>
                  <a:lnTo>
                    <a:pt x="6311900" y="4572216"/>
                  </a:lnTo>
                  <a:lnTo>
                    <a:pt x="6306451" y="4580293"/>
                  </a:lnTo>
                  <a:lnTo>
                    <a:pt x="6304458" y="4590173"/>
                  </a:lnTo>
                  <a:lnTo>
                    <a:pt x="6306451" y="4600067"/>
                  </a:lnTo>
                  <a:lnTo>
                    <a:pt x="6311887" y="4608131"/>
                  </a:lnTo>
                  <a:lnTo>
                    <a:pt x="6319964" y="4613580"/>
                  </a:lnTo>
                  <a:lnTo>
                    <a:pt x="6329908" y="4615573"/>
                  </a:lnTo>
                  <a:lnTo>
                    <a:pt x="6339789" y="4613580"/>
                  </a:lnTo>
                  <a:lnTo>
                    <a:pt x="6347866" y="4608131"/>
                  </a:lnTo>
                  <a:lnTo>
                    <a:pt x="6353302" y="4600067"/>
                  </a:lnTo>
                  <a:lnTo>
                    <a:pt x="6355308" y="4590173"/>
                  </a:lnTo>
                  <a:close/>
                </a:path>
                <a:path w="7390765" h="4666615">
                  <a:moveTo>
                    <a:pt x="6456959" y="4590173"/>
                  </a:moveTo>
                  <a:lnTo>
                    <a:pt x="6454953" y="4580293"/>
                  </a:lnTo>
                  <a:lnTo>
                    <a:pt x="6449517" y="4572216"/>
                  </a:lnTo>
                  <a:lnTo>
                    <a:pt x="6441440" y="4566767"/>
                  </a:lnTo>
                  <a:lnTo>
                    <a:pt x="6431508" y="4564773"/>
                  </a:lnTo>
                  <a:lnTo>
                    <a:pt x="6421615" y="4566767"/>
                  </a:lnTo>
                  <a:lnTo>
                    <a:pt x="6413551" y="4572216"/>
                  </a:lnTo>
                  <a:lnTo>
                    <a:pt x="6408102" y="4580293"/>
                  </a:lnTo>
                  <a:lnTo>
                    <a:pt x="6406108" y="4590173"/>
                  </a:lnTo>
                  <a:lnTo>
                    <a:pt x="6408102" y="4600067"/>
                  </a:lnTo>
                  <a:lnTo>
                    <a:pt x="6413551" y="4608131"/>
                  </a:lnTo>
                  <a:lnTo>
                    <a:pt x="6421615" y="4613580"/>
                  </a:lnTo>
                  <a:lnTo>
                    <a:pt x="6431559" y="4615573"/>
                  </a:lnTo>
                  <a:lnTo>
                    <a:pt x="6441440" y="4613580"/>
                  </a:lnTo>
                  <a:lnTo>
                    <a:pt x="6449517" y="4608131"/>
                  </a:lnTo>
                  <a:lnTo>
                    <a:pt x="6454953" y="4600067"/>
                  </a:lnTo>
                  <a:lnTo>
                    <a:pt x="6456959" y="4590173"/>
                  </a:lnTo>
                  <a:close/>
                </a:path>
                <a:path w="7390765" h="4666615">
                  <a:moveTo>
                    <a:pt x="6558610" y="4590173"/>
                  </a:moveTo>
                  <a:lnTo>
                    <a:pt x="6556603" y="4580293"/>
                  </a:lnTo>
                  <a:lnTo>
                    <a:pt x="6551168" y="4572216"/>
                  </a:lnTo>
                  <a:lnTo>
                    <a:pt x="6543091" y="4566767"/>
                  </a:lnTo>
                  <a:lnTo>
                    <a:pt x="6533159" y="4564773"/>
                  </a:lnTo>
                  <a:lnTo>
                    <a:pt x="6523266" y="4566767"/>
                  </a:lnTo>
                  <a:lnTo>
                    <a:pt x="6515201" y="4572216"/>
                  </a:lnTo>
                  <a:lnTo>
                    <a:pt x="6509753" y="4580293"/>
                  </a:lnTo>
                  <a:lnTo>
                    <a:pt x="6507759" y="4590173"/>
                  </a:lnTo>
                  <a:lnTo>
                    <a:pt x="6509753" y="4600067"/>
                  </a:lnTo>
                  <a:lnTo>
                    <a:pt x="6515201" y="4608131"/>
                  </a:lnTo>
                  <a:lnTo>
                    <a:pt x="6523266" y="4613580"/>
                  </a:lnTo>
                  <a:lnTo>
                    <a:pt x="6533210" y="4615573"/>
                  </a:lnTo>
                  <a:lnTo>
                    <a:pt x="6543091" y="4613580"/>
                  </a:lnTo>
                  <a:lnTo>
                    <a:pt x="6551168" y="4608131"/>
                  </a:lnTo>
                  <a:lnTo>
                    <a:pt x="6556603" y="4600067"/>
                  </a:lnTo>
                  <a:lnTo>
                    <a:pt x="6558610" y="4590173"/>
                  </a:lnTo>
                  <a:close/>
                </a:path>
                <a:path w="7390765" h="4666615">
                  <a:moveTo>
                    <a:pt x="6660261" y="4590173"/>
                  </a:moveTo>
                  <a:lnTo>
                    <a:pt x="6658254" y="4580293"/>
                  </a:lnTo>
                  <a:lnTo>
                    <a:pt x="6652819" y="4572216"/>
                  </a:lnTo>
                  <a:lnTo>
                    <a:pt x="6644741" y="4566767"/>
                  </a:lnTo>
                  <a:lnTo>
                    <a:pt x="6634810" y="4564773"/>
                  </a:lnTo>
                  <a:lnTo>
                    <a:pt x="6624917" y="4566767"/>
                  </a:lnTo>
                  <a:lnTo>
                    <a:pt x="6616852" y="4572216"/>
                  </a:lnTo>
                  <a:lnTo>
                    <a:pt x="6611404" y="4580293"/>
                  </a:lnTo>
                  <a:lnTo>
                    <a:pt x="6609410" y="4590173"/>
                  </a:lnTo>
                  <a:lnTo>
                    <a:pt x="6611404" y="4600067"/>
                  </a:lnTo>
                  <a:lnTo>
                    <a:pt x="6616852" y="4608131"/>
                  </a:lnTo>
                  <a:lnTo>
                    <a:pt x="6624917" y="4613580"/>
                  </a:lnTo>
                  <a:lnTo>
                    <a:pt x="6634861" y="4615573"/>
                  </a:lnTo>
                  <a:lnTo>
                    <a:pt x="6644741" y="4613580"/>
                  </a:lnTo>
                  <a:lnTo>
                    <a:pt x="6652819" y="4608131"/>
                  </a:lnTo>
                  <a:lnTo>
                    <a:pt x="6658254" y="4600067"/>
                  </a:lnTo>
                  <a:lnTo>
                    <a:pt x="6660261" y="4590173"/>
                  </a:lnTo>
                  <a:close/>
                </a:path>
                <a:path w="7390765" h="4666615">
                  <a:moveTo>
                    <a:pt x="6761912" y="4590173"/>
                  </a:moveTo>
                  <a:lnTo>
                    <a:pt x="6759905" y="4580293"/>
                  </a:lnTo>
                  <a:lnTo>
                    <a:pt x="6754469" y="4572216"/>
                  </a:lnTo>
                  <a:lnTo>
                    <a:pt x="6746392" y="4566767"/>
                  </a:lnTo>
                  <a:lnTo>
                    <a:pt x="6736461" y="4564773"/>
                  </a:lnTo>
                  <a:lnTo>
                    <a:pt x="6726568" y="4566767"/>
                  </a:lnTo>
                  <a:lnTo>
                    <a:pt x="6718503" y="4572216"/>
                  </a:lnTo>
                  <a:lnTo>
                    <a:pt x="6713055" y="4580293"/>
                  </a:lnTo>
                  <a:lnTo>
                    <a:pt x="6711061" y="4590173"/>
                  </a:lnTo>
                  <a:lnTo>
                    <a:pt x="6713055" y="4600067"/>
                  </a:lnTo>
                  <a:lnTo>
                    <a:pt x="6718503" y="4608131"/>
                  </a:lnTo>
                  <a:lnTo>
                    <a:pt x="6726568" y="4613580"/>
                  </a:lnTo>
                  <a:lnTo>
                    <a:pt x="6736512" y="4615573"/>
                  </a:lnTo>
                  <a:lnTo>
                    <a:pt x="6746392" y="4613580"/>
                  </a:lnTo>
                  <a:lnTo>
                    <a:pt x="6754469" y="4608131"/>
                  </a:lnTo>
                  <a:lnTo>
                    <a:pt x="6759905" y="4600067"/>
                  </a:lnTo>
                  <a:lnTo>
                    <a:pt x="6761912" y="4590173"/>
                  </a:lnTo>
                  <a:close/>
                </a:path>
                <a:path w="7390765" h="4666615">
                  <a:moveTo>
                    <a:pt x="6863562" y="4590173"/>
                  </a:moveTo>
                  <a:lnTo>
                    <a:pt x="6861556" y="4580293"/>
                  </a:lnTo>
                  <a:lnTo>
                    <a:pt x="6856120" y="4572216"/>
                  </a:lnTo>
                  <a:lnTo>
                    <a:pt x="6848043" y="4566767"/>
                  </a:lnTo>
                  <a:lnTo>
                    <a:pt x="6838112" y="4564773"/>
                  </a:lnTo>
                  <a:lnTo>
                    <a:pt x="6828218" y="4566767"/>
                  </a:lnTo>
                  <a:lnTo>
                    <a:pt x="6820154" y="4572216"/>
                  </a:lnTo>
                  <a:lnTo>
                    <a:pt x="6814706" y="4580293"/>
                  </a:lnTo>
                  <a:lnTo>
                    <a:pt x="6812712" y="4590173"/>
                  </a:lnTo>
                  <a:lnTo>
                    <a:pt x="6814706" y="4600067"/>
                  </a:lnTo>
                  <a:lnTo>
                    <a:pt x="6820154" y="4608131"/>
                  </a:lnTo>
                  <a:lnTo>
                    <a:pt x="6828218" y="4613580"/>
                  </a:lnTo>
                  <a:lnTo>
                    <a:pt x="6838162" y="4615573"/>
                  </a:lnTo>
                  <a:lnTo>
                    <a:pt x="6848043" y="4613580"/>
                  </a:lnTo>
                  <a:lnTo>
                    <a:pt x="6856120" y="4608131"/>
                  </a:lnTo>
                  <a:lnTo>
                    <a:pt x="6861556" y="4600067"/>
                  </a:lnTo>
                  <a:lnTo>
                    <a:pt x="6863562" y="4590173"/>
                  </a:lnTo>
                  <a:close/>
                </a:path>
                <a:path w="7390765" h="4666615">
                  <a:moveTo>
                    <a:pt x="6965213" y="4590173"/>
                  </a:moveTo>
                  <a:lnTo>
                    <a:pt x="6963207" y="4580293"/>
                  </a:lnTo>
                  <a:lnTo>
                    <a:pt x="6957771" y="4572216"/>
                  </a:lnTo>
                  <a:lnTo>
                    <a:pt x="6949694" y="4566767"/>
                  </a:lnTo>
                  <a:lnTo>
                    <a:pt x="6939762" y="4564773"/>
                  </a:lnTo>
                  <a:lnTo>
                    <a:pt x="6929869" y="4566767"/>
                  </a:lnTo>
                  <a:lnTo>
                    <a:pt x="6921805" y="4572216"/>
                  </a:lnTo>
                  <a:lnTo>
                    <a:pt x="6916356" y="4580293"/>
                  </a:lnTo>
                  <a:lnTo>
                    <a:pt x="6914362" y="4590173"/>
                  </a:lnTo>
                  <a:lnTo>
                    <a:pt x="6916356" y="4600067"/>
                  </a:lnTo>
                  <a:lnTo>
                    <a:pt x="6921805" y="4608131"/>
                  </a:lnTo>
                  <a:lnTo>
                    <a:pt x="6929869" y="4613580"/>
                  </a:lnTo>
                  <a:lnTo>
                    <a:pt x="6939813" y="4615573"/>
                  </a:lnTo>
                  <a:lnTo>
                    <a:pt x="6949694" y="4613580"/>
                  </a:lnTo>
                  <a:lnTo>
                    <a:pt x="6957771" y="4608131"/>
                  </a:lnTo>
                  <a:lnTo>
                    <a:pt x="6963207" y="4600067"/>
                  </a:lnTo>
                  <a:lnTo>
                    <a:pt x="6965213" y="4590173"/>
                  </a:lnTo>
                  <a:close/>
                </a:path>
                <a:path w="7390765" h="4666615">
                  <a:moveTo>
                    <a:pt x="7066864" y="4590173"/>
                  </a:moveTo>
                  <a:lnTo>
                    <a:pt x="7064857" y="4580293"/>
                  </a:lnTo>
                  <a:lnTo>
                    <a:pt x="7059422" y="4572216"/>
                  </a:lnTo>
                  <a:lnTo>
                    <a:pt x="7051345" y="4566767"/>
                  </a:lnTo>
                  <a:lnTo>
                    <a:pt x="7041413" y="4564773"/>
                  </a:lnTo>
                  <a:lnTo>
                    <a:pt x="7031520" y="4566767"/>
                  </a:lnTo>
                  <a:lnTo>
                    <a:pt x="7023455" y="4572216"/>
                  </a:lnTo>
                  <a:lnTo>
                    <a:pt x="7018007" y="4580293"/>
                  </a:lnTo>
                  <a:lnTo>
                    <a:pt x="7016013" y="4590173"/>
                  </a:lnTo>
                  <a:lnTo>
                    <a:pt x="7018007" y="4600067"/>
                  </a:lnTo>
                  <a:lnTo>
                    <a:pt x="7023455" y="4608131"/>
                  </a:lnTo>
                  <a:lnTo>
                    <a:pt x="7031520" y="4613580"/>
                  </a:lnTo>
                  <a:lnTo>
                    <a:pt x="7041464" y="4615573"/>
                  </a:lnTo>
                  <a:lnTo>
                    <a:pt x="7051345" y="4613580"/>
                  </a:lnTo>
                  <a:lnTo>
                    <a:pt x="7059422" y="4608131"/>
                  </a:lnTo>
                  <a:lnTo>
                    <a:pt x="7064857" y="4600067"/>
                  </a:lnTo>
                  <a:lnTo>
                    <a:pt x="7066864" y="4590173"/>
                  </a:lnTo>
                  <a:close/>
                </a:path>
                <a:path w="7390765" h="4666615">
                  <a:moveTo>
                    <a:pt x="7168515" y="4590173"/>
                  </a:moveTo>
                  <a:lnTo>
                    <a:pt x="7166508" y="4580293"/>
                  </a:lnTo>
                  <a:lnTo>
                    <a:pt x="7161073" y="4572216"/>
                  </a:lnTo>
                  <a:lnTo>
                    <a:pt x="7152995" y="4566767"/>
                  </a:lnTo>
                  <a:lnTo>
                    <a:pt x="7143064" y="4564773"/>
                  </a:lnTo>
                  <a:lnTo>
                    <a:pt x="7133171" y="4566767"/>
                  </a:lnTo>
                  <a:lnTo>
                    <a:pt x="7125106" y="4572216"/>
                  </a:lnTo>
                  <a:lnTo>
                    <a:pt x="7119658" y="4580293"/>
                  </a:lnTo>
                  <a:lnTo>
                    <a:pt x="7117664" y="4590173"/>
                  </a:lnTo>
                  <a:lnTo>
                    <a:pt x="7119658" y="4600067"/>
                  </a:lnTo>
                  <a:lnTo>
                    <a:pt x="7125106" y="4608131"/>
                  </a:lnTo>
                  <a:lnTo>
                    <a:pt x="7133171" y="4613580"/>
                  </a:lnTo>
                  <a:lnTo>
                    <a:pt x="7143115" y="4615573"/>
                  </a:lnTo>
                  <a:lnTo>
                    <a:pt x="7152995" y="4613580"/>
                  </a:lnTo>
                  <a:lnTo>
                    <a:pt x="7161073" y="4608131"/>
                  </a:lnTo>
                  <a:lnTo>
                    <a:pt x="7166508" y="4600067"/>
                  </a:lnTo>
                  <a:lnTo>
                    <a:pt x="7168515" y="4590173"/>
                  </a:lnTo>
                  <a:close/>
                </a:path>
                <a:path w="7390765" h="4666615">
                  <a:moveTo>
                    <a:pt x="7390651" y="4590173"/>
                  </a:moveTo>
                  <a:lnTo>
                    <a:pt x="7339851" y="4564773"/>
                  </a:lnTo>
                  <a:lnTo>
                    <a:pt x="7238251" y="4513973"/>
                  </a:lnTo>
                  <a:lnTo>
                    <a:pt x="7238251" y="4566082"/>
                  </a:lnTo>
                  <a:lnTo>
                    <a:pt x="7234822" y="4566767"/>
                  </a:lnTo>
                  <a:lnTo>
                    <a:pt x="7226757" y="4572216"/>
                  </a:lnTo>
                  <a:lnTo>
                    <a:pt x="7221309" y="4580293"/>
                  </a:lnTo>
                  <a:lnTo>
                    <a:pt x="7219315" y="4590173"/>
                  </a:lnTo>
                  <a:lnTo>
                    <a:pt x="7221309" y="4600067"/>
                  </a:lnTo>
                  <a:lnTo>
                    <a:pt x="7226757" y="4608131"/>
                  </a:lnTo>
                  <a:lnTo>
                    <a:pt x="7234822" y="4613580"/>
                  </a:lnTo>
                  <a:lnTo>
                    <a:pt x="7238251" y="4614265"/>
                  </a:lnTo>
                  <a:lnTo>
                    <a:pt x="7238251" y="4666373"/>
                  </a:lnTo>
                  <a:lnTo>
                    <a:pt x="7339851" y="4615573"/>
                  </a:lnTo>
                  <a:lnTo>
                    <a:pt x="7390651" y="459017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11206" y="2238756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1760" y="5713476"/>
            <a:ext cx="2261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171717"/>
                </a:solidFill>
                <a:latin typeface="Arial"/>
                <a:cs typeface="Arial"/>
              </a:rPr>
              <a:t>groupingBy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29952" y="5019547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429951" y="6638035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29952" y="8250428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BDDC846-04A3-90AA-FB61-AD197D6961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37</a:t>
            </a:fld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471" y="754380"/>
            <a:ext cx="9227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Partitioning</a:t>
            </a:r>
            <a:r>
              <a:rPr spc="-155" dirty="0"/>
              <a:t> </a:t>
            </a:r>
            <a:r>
              <a:rPr spc="-35" dirty="0"/>
              <a:t>Stream</a:t>
            </a:r>
            <a:r>
              <a:rPr spc="-135" dirty="0"/>
              <a:t> </a:t>
            </a:r>
            <a:r>
              <a:rPr spc="-25" dirty="0"/>
              <a:t>Elements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1088" y="2763893"/>
            <a:ext cx="11660505" cy="4949190"/>
            <a:chOff x="3301088" y="2763893"/>
            <a:chExt cx="11660505" cy="4949190"/>
          </a:xfrm>
        </p:grpSpPr>
        <p:sp>
          <p:nvSpPr>
            <p:cNvPr id="4" name="object 4"/>
            <p:cNvSpPr/>
            <p:nvPr/>
          </p:nvSpPr>
          <p:spPr>
            <a:xfrm>
              <a:off x="8169886" y="4773625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3612" y="4894359"/>
              <a:ext cx="1033118" cy="1092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671" y="4894359"/>
              <a:ext cx="1033117" cy="10923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9509" y="4755183"/>
              <a:ext cx="1052004" cy="13110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010116" y="5335429"/>
              <a:ext cx="1899920" cy="152400"/>
            </a:xfrm>
            <a:custGeom>
              <a:avLst/>
              <a:gdLst/>
              <a:ahLst/>
              <a:cxnLst/>
              <a:rect l="l" t="t" r="r" b="b"/>
              <a:pathLst>
                <a:path w="1899919" h="152400">
                  <a:moveTo>
                    <a:pt x="25295" y="61267"/>
                  </a:moveTo>
                  <a:lnTo>
                    <a:pt x="15370" y="63323"/>
                  </a:lnTo>
                  <a:lnTo>
                    <a:pt x="7329" y="68815"/>
                  </a:lnTo>
                  <a:lnTo>
                    <a:pt x="1935" y="76922"/>
                  </a:lnTo>
                  <a:lnTo>
                    <a:pt x="0" y="86821"/>
                  </a:lnTo>
                  <a:lnTo>
                    <a:pt x="2055" y="96695"/>
                  </a:lnTo>
                  <a:lnTo>
                    <a:pt x="7548" y="104736"/>
                  </a:lnTo>
                  <a:lnTo>
                    <a:pt x="15654" y="110130"/>
                  </a:lnTo>
                  <a:lnTo>
                    <a:pt x="25553" y="112066"/>
                  </a:lnTo>
                  <a:lnTo>
                    <a:pt x="35478" y="110009"/>
                  </a:lnTo>
                  <a:lnTo>
                    <a:pt x="43519" y="104517"/>
                  </a:lnTo>
                  <a:lnTo>
                    <a:pt x="48913" y="96410"/>
                  </a:lnTo>
                  <a:lnTo>
                    <a:pt x="50849" y="86512"/>
                  </a:lnTo>
                  <a:lnTo>
                    <a:pt x="48793" y="76637"/>
                  </a:lnTo>
                  <a:lnTo>
                    <a:pt x="43300" y="68597"/>
                  </a:lnTo>
                  <a:lnTo>
                    <a:pt x="35194" y="63203"/>
                  </a:lnTo>
                  <a:lnTo>
                    <a:pt x="25295" y="61267"/>
                  </a:lnTo>
                  <a:close/>
                </a:path>
                <a:path w="1899919" h="152400">
                  <a:moveTo>
                    <a:pt x="126944" y="60648"/>
                  </a:moveTo>
                  <a:lnTo>
                    <a:pt x="117019" y="62704"/>
                  </a:lnTo>
                  <a:lnTo>
                    <a:pt x="108978" y="68197"/>
                  </a:lnTo>
                  <a:lnTo>
                    <a:pt x="103584" y="76304"/>
                  </a:lnTo>
                  <a:lnTo>
                    <a:pt x="101648" y="86203"/>
                  </a:lnTo>
                  <a:lnTo>
                    <a:pt x="103704" y="96078"/>
                  </a:lnTo>
                  <a:lnTo>
                    <a:pt x="109196" y="104118"/>
                  </a:lnTo>
                  <a:lnTo>
                    <a:pt x="117303" y="109512"/>
                  </a:lnTo>
                  <a:lnTo>
                    <a:pt x="127201" y="111448"/>
                  </a:lnTo>
                  <a:lnTo>
                    <a:pt x="137127" y="109391"/>
                  </a:lnTo>
                  <a:lnTo>
                    <a:pt x="145167" y="103899"/>
                  </a:lnTo>
                  <a:lnTo>
                    <a:pt x="150561" y="95792"/>
                  </a:lnTo>
                  <a:lnTo>
                    <a:pt x="152497" y="85893"/>
                  </a:lnTo>
                  <a:lnTo>
                    <a:pt x="150441" y="76019"/>
                  </a:lnTo>
                  <a:lnTo>
                    <a:pt x="144949" y="67979"/>
                  </a:lnTo>
                  <a:lnTo>
                    <a:pt x="136843" y="62584"/>
                  </a:lnTo>
                  <a:lnTo>
                    <a:pt x="126944" y="60648"/>
                  </a:lnTo>
                  <a:close/>
                </a:path>
                <a:path w="1899919" h="152400">
                  <a:moveTo>
                    <a:pt x="228542" y="60031"/>
                  </a:moveTo>
                  <a:lnTo>
                    <a:pt x="218667" y="62087"/>
                  </a:lnTo>
                  <a:lnTo>
                    <a:pt x="210627" y="67579"/>
                  </a:lnTo>
                  <a:lnTo>
                    <a:pt x="205233" y="75686"/>
                  </a:lnTo>
                  <a:lnTo>
                    <a:pt x="203297" y="85585"/>
                  </a:lnTo>
                  <a:lnTo>
                    <a:pt x="205353" y="95459"/>
                  </a:lnTo>
                  <a:lnTo>
                    <a:pt x="210845" y="103499"/>
                  </a:lnTo>
                  <a:lnTo>
                    <a:pt x="218952" y="108894"/>
                  </a:lnTo>
                  <a:lnTo>
                    <a:pt x="228851" y="110830"/>
                  </a:lnTo>
                  <a:lnTo>
                    <a:pt x="238776" y="108773"/>
                  </a:lnTo>
                  <a:lnTo>
                    <a:pt x="246816" y="103281"/>
                  </a:lnTo>
                  <a:lnTo>
                    <a:pt x="252211" y="95174"/>
                  </a:lnTo>
                  <a:lnTo>
                    <a:pt x="254147" y="85275"/>
                  </a:lnTo>
                  <a:lnTo>
                    <a:pt x="252091" y="75401"/>
                  </a:lnTo>
                  <a:lnTo>
                    <a:pt x="246598" y="67360"/>
                  </a:lnTo>
                  <a:lnTo>
                    <a:pt x="238492" y="61966"/>
                  </a:lnTo>
                  <a:lnTo>
                    <a:pt x="228542" y="60031"/>
                  </a:lnTo>
                  <a:close/>
                </a:path>
                <a:path w="1899919" h="152400">
                  <a:moveTo>
                    <a:pt x="330241" y="59413"/>
                  </a:moveTo>
                  <a:lnTo>
                    <a:pt x="320316" y="61469"/>
                  </a:lnTo>
                  <a:lnTo>
                    <a:pt x="312276" y="66961"/>
                  </a:lnTo>
                  <a:lnTo>
                    <a:pt x="306882" y="75068"/>
                  </a:lnTo>
                  <a:lnTo>
                    <a:pt x="304946" y="84966"/>
                  </a:lnTo>
                  <a:lnTo>
                    <a:pt x="307002" y="94841"/>
                  </a:lnTo>
                  <a:lnTo>
                    <a:pt x="312494" y="102881"/>
                  </a:lnTo>
                  <a:lnTo>
                    <a:pt x="320601" y="108275"/>
                  </a:lnTo>
                  <a:lnTo>
                    <a:pt x="330499" y="110211"/>
                  </a:lnTo>
                  <a:lnTo>
                    <a:pt x="340425" y="108155"/>
                  </a:lnTo>
                  <a:lnTo>
                    <a:pt x="348465" y="102663"/>
                  </a:lnTo>
                  <a:lnTo>
                    <a:pt x="353859" y="94556"/>
                  </a:lnTo>
                  <a:lnTo>
                    <a:pt x="355795" y="84658"/>
                  </a:lnTo>
                  <a:lnTo>
                    <a:pt x="353739" y="74783"/>
                  </a:lnTo>
                  <a:lnTo>
                    <a:pt x="348247" y="66743"/>
                  </a:lnTo>
                  <a:lnTo>
                    <a:pt x="340140" y="61349"/>
                  </a:lnTo>
                  <a:lnTo>
                    <a:pt x="330241" y="59413"/>
                  </a:lnTo>
                  <a:close/>
                </a:path>
                <a:path w="1899919" h="152400">
                  <a:moveTo>
                    <a:pt x="431891" y="58794"/>
                  </a:moveTo>
                  <a:lnTo>
                    <a:pt x="421965" y="60850"/>
                  </a:lnTo>
                  <a:lnTo>
                    <a:pt x="413925" y="66343"/>
                  </a:lnTo>
                  <a:lnTo>
                    <a:pt x="408530" y="74449"/>
                  </a:lnTo>
                  <a:lnTo>
                    <a:pt x="406595" y="84348"/>
                  </a:lnTo>
                  <a:lnTo>
                    <a:pt x="408651" y="94223"/>
                  </a:lnTo>
                  <a:lnTo>
                    <a:pt x="414143" y="102263"/>
                  </a:lnTo>
                  <a:lnTo>
                    <a:pt x="422250" y="107658"/>
                  </a:lnTo>
                  <a:lnTo>
                    <a:pt x="432149" y="109593"/>
                  </a:lnTo>
                  <a:lnTo>
                    <a:pt x="442074" y="107537"/>
                  </a:lnTo>
                  <a:lnTo>
                    <a:pt x="450114" y="102045"/>
                  </a:lnTo>
                  <a:lnTo>
                    <a:pt x="455509" y="93938"/>
                  </a:lnTo>
                  <a:lnTo>
                    <a:pt x="457445" y="84039"/>
                  </a:lnTo>
                  <a:lnTo>
                    <a:pt x="455389" y="74165"/>
                  </a:lnTo>
                  <a:lnTo>
                    <a:pt x="449896" y="66125"/>
                  </a:lnTo>
                  <a:lnTo>
                    <a:pt x="441789" y="60730"/>
                  </a:lnTo>
                  <a:lnTo>
                    <a:pt x="431891" y="58794"/>
                  </a:lnTo>
                  <a:close/>
                </a:path>
                <a:path w="1899919" h="152400">
                  <a:moveTo>
                    <a:pt x="533488" y="58177"/>
                  </a:moveTo>
                  <a:lnTo>
                    <a:pt x="523614" y="60233"/>
                  </a:lnTo>
                  <a:lnTo>
                    <a:pt x="515574" y="65725"/>
                  </a:lnTo>
                  <a:lnTo>
                    <a:pt x="510179" y="73832"/>
                  </a:lnTo>
                  <a:lnTo>
                    <a:pt x="508243" y="83731"/>
                  </a:lnTo>
                  <a:lnTo>
                    <a:pt x="510299" y="93605"/>
                  </a:lnTo>
                  <a:lnTo>
                    <a:pt x="515792" y="101645"/>
                  </a:lnTo>
                  <a:lnTo>
                    <a:pt x="523899" y="107040"/>
                  </a:lnTo>
                  <a:lnTo>
                    <a:pt x="533797" y="108976"/>
                  </a:lnTo>
                  <a:lnTo>
                    <a:pt x="543723" y="106919"/>
                  </a:lnTo>
                  <a:lnTo>
                    <a:pt x="551763" y="101426"/>
                  </a:lnTo>
                  <a:lnTo>
                    <a:pt x="557158" y="93320"/>
                  </a:lnTo>
                  <a:lnTo>
                    <a:pt x="559093" y="83421"/>
                  </a:lnTo>
                  <a:lnTo>
                    <a:pt x="557037" y="73547"/>
                  </a:lnTo>
                  <a:lnTo>
                    <a:pt x="551545" y="65506"/>
                  </a:lnTo>
                  <a:lnTo>
                    <a:pt x="543438" y="60112"/>
                  </a:lnTo>
                  <a:lnTo>
                    <a:pt x="533488" y="58177"/>
                  </a:lnTo>
                  <a:close/>
                </a:path>
                <a:path w="1899919" h="152400">
                  <a:moveTo>
                    <a:pt x="635189" y="57558"/>
                  </a:moveTo>
                  <a:lnTo>
                    <a:pt x="625263" y="59615"/>
                  </a:lnTo>
                  <a:lnTo>
                    <a:pt x="617222" y="65107"/>
                  </a:lnTo>
                  <a:lnTo>
                    <a:pt x="611828" y="73214"/>
                  </a:lnTo>
                  <a:lnTo>
                    <a:pt x="609893" y="83112"/>
                  </a:lnTo>
                  <a:lnTo>
                    <a:pt x="611949" y="92987"/>
                  </a:lnTo>
                  <a:lnTo>
                    <a:pt x="617441" y="101027"/>
                  </a:lnTo>
                  <a:lnTo>
                    <a:pt x="625548" y="106421"/>
                  </a:lnTo>
                  <a:lnTo>
                    <a:pt x="635447" y="108357"/>
                  </a:lnTo>
                  <a:lnTo>
                    <a:pt x="645372" y="106301"/>
                  </a:lnTo>
                  <a:lnTo>
                    <a:pt x="653412" y="100809"/>
                  </a:lnTo>
                  <a:lnTo>
                    <a:pt x="658806" y="92702"/>
                  </a:lnTo>
                  <a:lnTo>
                    <a:pt x="660742" y="82804"/>
                  </a:lnTo>
                  <a:lnTo>
                    <a:pt x="658686" y="72929"/>
                  </a:lnTo>
                  <a:lnTo>
                    <a:pt x="653194" y="64888"/>
                  </a:lnTo>
                  <a:lnTo>
                    <a:pt x="645087" y="59494"/>
                  </a:lnTo>
                  <a:lnTo>
                    <a:pt x="635189" y="57558"/>
                  </a:lnTo>
                  <a:close/>
                </a:path>
                <a:path w="1899919" h="152400">
                  <a:moveTo>
                    <a:pt x="736834" y="56940"/>
                  </a:moveTo>
                  <a:lnTo>
                    <a:pt x="726913" y="58996"/>
                  </a:lnTo>
                  <a:lnTo>
                    <a:pt x="718873" y="64489"/>
                  </a:lnTo>
                  <a:lnTo>
                    <a:pt x="713477" y="72595"/>
                  </a:lnTo>
                  <a:lnTo>
                    <a:pt x="711536" y="82494"/>
                  </a:lnTo>
                  <a:lnTo>
                    <a:pt x="713595" y="92369"/>
                  </a:lnTo>
                  <a:lnTo>
                    <a:pt x="719089" y="100409"/>
                  </a:lnTo>
                  <a:lnTo>
                    <a:pt x="727199" y="105803"/>
                  </a:lnTo>
                  <a:lnTo>
                    <a:pt x="737101" y="107739"/>
                  </a:lnTo>
                  <a:lnTo>
                    <a:pt x="747022" y="105683"/>
                  </a:lnTo>
                  <a:lnTo>
                    <a:pt x="755061" y="100190"/>
                  </a:lnTo>
                  <a:lnTo>
                    <a:pt x="760453" y="92084"/>
                  </a:lnTo>
                  <a:lnTo>
                    <a:pt x="762387" y="82185"/>
                  </a:lnTo>
                  <a:lnTo>
                    <a:pt x="760336" y="72310"/>
                  </a:lnTo>
                  <a:lnTo>
                    <a:pt x="754845" y="64270"/>
                  </a:lnTo>
                  <a:lnTo>
                    <a:pt x="746737" y="58876"/>
                  </a:lnTo>
                  <a:lnTo>
                    <a:pt x="736834" y="56940"/>
                  </a:lnTo>
                  <a:close/>
                </a:path>
                <a:path w="1899919" h="152400">
                  <a:moveTo>
                    <a:pt x="838485" y="56321"/>
                  </a:moveTo>
                  <a:lnTo>
                    <a:pt x="828564" y="58378"/>
                  </a:lnTo>
                  <a:lnTo>
                    <a:pt x="820524" y="63871"/>
                  </a:lnTo>
                  <a:lnTo>
                    <a:pt x="815128" y="71977"/>
                  </a:lnTo>
                  <a:lnTo>
                    <a:pt x="813187" y="81876"/>
                  </a:lnTo>
                  <a:lnTo>
                    <a:pt x="815245" y="91751"/>
                  </a:lnTo>
                  <a:lnTo>
                    <a:pt x="820739" y="99791"/>
                  </a:lnTo>
                  <a:lnTo>
                    <a:pt x="828844" y="105185"/>
                  </a:lnTo>
                  <a:lnTo>
                    <a:pt x="838739" y="107121"/>
                  </a:lnTo>
                  <a:lnTo>
                    <a:pt x="848668" y="105065"/>
                  </a:lnTo>
                  <a:lnTo>
                    <a:pt x="856710" y="99572"/>
                  </a:lnTo>
                  <a:lnTo>
                    <a:pt x="862104" y="91466"/>
                  </a:lnTo>
                  <a:lnTo>
                    <a:pt x="864038" y="81567"/>
                  </a:lnTo>
                  <a:lnTo>
                    <a:pt x="861981" y="71692"/>
                  </a:lnTo>
                  <a:lnTo>
                    <a:pt x="856491" y="63652"/>
                  </a:lnTo>
                  <a:lnTo>
                    <a:pt x="848386" y="58258"/>
                  </a:lnTo>
                  <a:lnTo>
                    <a:pt x="838485" y="56321"/>
                  </a:lnTo>
                  <a:close/>
                </a:path>
                <a:path w="1899919" h="152400">
                  <a:moveTo>
                    <a:pt x="940136" y="55704"/>
                  </a:moveTo>
                  <a:lnTo>
                    <a:pt x="930207" y="57760"/>
                  </a:lnTo>
                  <a:lnTo>
                    <a:pt x="922166" y="63253"/>
                  </a:lnTo>
                  <a:lnTo>
                    <a:pt x="916772" y="71359"/>
                  </a:lnTo>
                  <a:lnTo>
                    <a:pt x="914838" y="81258"/>
                  </a:lnTo>
                  <a:lnTo>
                    <a:pt x="916896" y="91133"/>
                  </a:lnTo>
                  <a:lnTo>
                    <a:pt x="922389" y="99173"/>
                  </a:lnTo>
                  <a:lnTo>
                    <a:pt x="930495" y="104567"/>
                  </a:lnTo>
                  <a:lnTo>
                    <a:pt x="940390" y="106503"/>
                  </a:lnTo>
                  <a:lnTo>
                    <a:pt x="950319" y="104447"/>
                  </a:lnTo>
                  <a:lnTo>
                    <a:pt x="958361" y="98954"/>
                  </a:lnTo>
                  <a:lnTo>
                    <a:pt x="963754" y="90848"/>
                  </a:lnTo>
                  <a:lnTo>
                    <a:pt x="965688" y="80949"/>
                  </a:lnTo>
                  <a:lnTo>
                    <a:pt x="963630" y="71074"/>
                  </a:lnTo>
                  <a:lnTo>
                    <a:pt x="958137" y="63034"/>
                  </a:lnTo>
                  <a:lnTo>
                    <a:pt x="950031" y="57640"/>
                  </a:lnTo>
                  <a:lnTo>
                    <a:pt x="940136" y="55704"/>
                  </a:lnTo>
                  <a:close/>
                </a:path>
                <a:path w="1899919" h="152400">
                  <a:moveTo>
                    <a:pt x="1041787" y="55086"/>
                  </a:moveTo>
                  <a:lnTo>
                    <a:pt x="1031858" y="57142"/>
                  </a:lnTo>
                  <a:lnTo>
                    <a:pt x="1023816" y="62634"/>
                  </a:lnTo>
                  <a:lnTo>
                    <a:pt x="1018422" y="70741"/>
                  </a:lnTo>
                  <a:lnTo>
                    <a:pt x="1016488" y="80639"/>
                  </a:lnTo>
                  <a:lnTo>
                    <a:pt x="1018547" y="90514"/>
                  </a:lnTo>
                  <a:lnTo>
                    <a:pt x="1024040" y="98555"/>
                  </a:lnTo>
                  <a:lnTo>
                    <a:pt x="1032146" y="103949"/>
                  </a:lnTo>
                  <a:lnTo>
                    <a:pt x="1042041" y="105884"/>
                  </a:lnTo>
                  <a:lnTo>
                    <a:pt x="1051969" y="103828"/>
                  </a:lnTo>
                  <a:lnTo>
                    <a:pt x="1060011" y="98336"/>
                  </a:lnTo>
                  <a:lnTo>
                    <a:pt x="1065405" y="90229"/>
                  </a:lnTo>
                  <a:lnTo>
                    <a:pt x="1067339" y="80331"/>
                  </a:lnTo>
                  <a:lnTo>
                    <a:pt x="1065281" y="70456"/>
                  </a:lnTo>
                  <a:lnTo>
                    <a:pt x="1059788" y="62416"/>
                  </a:lnTo>
                  <a:lnTo>
                    <a:pt x="1051682" y="57022"/>
                  </a:lnTo>
                  <a:lnTo>
                    <a:pt x="1041787" y="55086"/>
                  </a:lnTo>
                  <a:close/>
                </a:path>
                <a:path w="1899919" h="152400">
                  <a:moveTo>
                    <a:pt x="1143438" y="54467"/>
                  </a:moveTo>
                  <a:lnTo>
                    <a:pt x="1133509" y="56524"/>
                  </a:lnTo>
                  <a:lnTo>
                    <a:pt x="1125467" y="62016"/>
                  </a:lnTo>
                  <a:lnTo>
                    <a:pt x="1120073" y="70123"/>
                  </a:lnTo>
                  <a:lnTo>
                    <a:pt x="1118139" y="80022"/>
                  </a:lnTo>
                  <a:lnTo>
                    <a:pt x="1120196" y="89896"/>
                  </a:lnTo>
                  <a:lnTo>
                    <a:pt x="1125686" y="97937"/>
                  </a:lnTo>
                  <a:lnTo>
                    <a:pt x="1133791" y="103331"/>
                  </a:lnTo>
                  <a:lnTo>
                    <a:pt x="1143692" y="105267"/>
                  </a:lnTo>
                  <a:lnTo>
                    <a:pt x="1153618" y="103210"/>
                  </a:lnTo>
                  <a:lnTo>
                    <a:pt x="1161657" y="97718"/>
                  </a:lnTo>
                  <a:lnTo>
                    <a:pt x="1167051" y="89611"/>
                  </a:lnTo>
                  <a:lnTo>
                    <a:pt x="1168990" y="79712"/>
                  </a:lnTo>
                  <a:lnTo>
                    <a:pt x="1166932" y="69838"/>
                  </a:lnTo>
                  <a:lnTo>
                    <a:pt x="1161438" y="61798"/>
                  </a:lnTo>
                  <a:lnTo>
                    <a:pt x="1153333" y="56403"/>
                  </a:lnTo>
                  <a:lnTo>
                    <a:pt x="1143438" y="54467"/>
                  </a:lnTo>
                  <a:close/>
                </a:path>
                <a:path w="1899919" h="152400">
                  <a:moveTo>
                    <a:pt x="1245076" y="53850"/>
                  </a:moveTo>
                  <a:lnTo>
                    <a:pt x="1235154" y="55906"/>
                  </a:lnTo>
                  <a:lnTo>
                    <a:pt x="1227116" y="61399"/>
                  </a:lnTo>
                  <a:lnTo>
                    <a:pt x="1221724" y="69505"/>
                  </a:lnTo>
                  <a:lnTo>
                    <a:pt x="1219790" y="79404"/>
                  </a:lnTo>
                  <a:lnTo>
                    <a:pt x="1221841" y="89278"/>
                  </a:lnTo>
                  <a:lnTo>
                    <a:pt x="1227332" y="97319"/>
                  </a:lnTo>
                  <a:lnTo>
                    <a:pt x="1235440" y="102713"/>
                  </a:lnTo>
                  <a:lnTo>
                    <a:pt x="1245342" y="104649"/>
                  </a:lnTo>
                  <a:lnTo>
                    <a:pt x="1255264" y="102592"/>
                  </a:lnTo>
                  <a:lnTo>
                    <a:pt x="1263303" y="97100"/>
                  </a:lnTo>
                  <a:lnTo>
                    <a:pt x="1268700" y="88993"/>
                  </a:lnTo>
                  <a:lnTo>
                    <a:pt x="1270641" y="79094"/>
                  </a:lnTo>
                  <a:lnTo>
                    <a:pt x="1268582" y="69220"/>
                  </a:lnTo>
                  <a:lnTo>
                    <a:pt x="1263088" y="61179"/>
                  </a:lnTo>
                  <a:lnTo>
                    <a:pt x="1254978" y="55785"/>
                  </a:lnTo>
                  <a:lnTo>
                    <a:pt x="1245076" y="53850"/>
                  </a:lnTo>
                  <a:close/>
                </a:path>
                <a:path w="1899919" h="152400">
                  <a:moveTo>
                    <a:pt x="1346727" y="53232"/>
                  </a:moveTo>
                  <a:lnTo>
                    <a:pt x="1336805" y="55288"/>
                  </a:lnTo>
                  <a:lnTo>
                    <a:pt x="1328767" y="60780"/>
                  </a:lnTo>
                  <a:lnTo>
                    <a:pt x="1323375" y="68887"/>
                  </a:lnTo>
                  <a:lnTo>
                    <a:pt x="1321441" y="78786"/>
                  </a:lnTo>
                  <a:lnTo>
                    <a:pt x="1323492" y="88661"/>
                  </a:lnTo>
                  <a:lnTo>
                    <a:pt x="1328983" y="96701"/>
                  </a:lnTo>
                  <a:lnTo>
                    <a:pt x="1337091" y="102095"/>
                  </a:lnTo>
                  <a:lnTo>
                    <a:pt x="1346993" y="104030"/>
                  </a:lnTo>
                  <a:lnTo>
                    <a:pt x="1356915" y="101974"/>
                  </a:lnTo>
                  <a:lnTo>
                    <a:pt x="1364953" y="96482"/>
                  </a:lnTo>
                  <a:lnTo>
                    <a:pt x="1370345" y="88375"/>
                  </a:lnTo>
                  <a:lnTo>
                    <a:pt x="1372279" y="78477"/>
                  </a:lnTo>
                  <a:lnTo>
                    <a:pt x="1370228" y="68602"/>
                  </a:lnTo>
                  <a:lnTo>
                    <a:pt x="1364737" y="60562"/>
                  </a:lnTo>
                  <a:lnTo>
                    <a:pt x="1356629" y="55167"/>
                  </a:lnTo>
                  <a:lnTo>
                    <a:pt x="1346727" y="53232"/>
                  </a:lnTo>
                  <a:close/>
                </a:path>
                <a:path w="1899919" h="152400">
                  <a:moveTo>
                    <a:pt x="1448377" y="52613"/>
                  </a:moveTo>
                  <a:lnTo>
                    <a:pt x="1438456" y="54670"/>
                  </a:lnTo>
                  <a:lnTo>
                    <a:pt x="1430416" y="60162"/>
                  </a:lnTo>
                  <a:lnTo>
                    <a:pt x="1425020" y="68269"/>
                  </a:lnTo>
                  <a:lnTo>
                    <a:pt x="1423079" y="78168"/>
                  </a:lnTo>
                  <a:lnTo>
                    <a:pt x="1425137" y="88042"/>
                  </a:lnTo>
                  <a:lnTo>
                    <a:pt x="1430631" y="96083"/>
                  </a:lnTo>
                  <a:lnTo>
                    <a:pt x="1438736" y="101477"/>
                  </a:lnTo>
                  <a:lnTo>
                    <a:pt x="1448631" y="103413"/>
                  </a:lnTo>
                  <a:lnTo>
                    <a:pt x="1458560" y="101356"/>
                  </a:lnTo>
                  <a:lnTo>
                    <a:pt x="1466602" y="95864"/>
                  </a:lnTo>
                  <a:lnTo>
                    <a:pt x="1471996" y="87757"/>
                  </a:lnTo>
                  <a:lnTo>
                    <a:pt x="1473930" y="77858"/>
                  </a:lnTo>
                  <a:lnTo>
                    <a:pt x="1471879" y="67984"/>
                  </a:lnTo>
                  <a:lnTo>
                    <a:pt x="1466388" y="59944"/>
                  </a:lnTo>
                  <a:lnTo>
                    <a:pt x="1458280" y="54549"/>
                  </a:lnTo>
                  <a:lnTo>
                    <a:pt x="1448377" y="52613"/>
                  </a:lnTo>
                  <a:close/>
                </a:path>
                <a:path w="1899919" h="152400">
                  <a:moveTo>
                    <a:pt x="1549977" y="51996"/>
                  </a:moveTo>
                  <a:lnTo>
                    <a:pt x="1540100" y="54052"/>
                  </a:lnTo>
                  <a:lnTo>
                    <a:pt x="1532058" y="59544"/>
                  </a:lnTo>
                  <a:lnTo>
                    <a:pt x="1526664" y="67650"/>
                  </a:lnTo>
                  <a:lnTo>
                    <a:pt x="1524730" y="77550"/>
                  </a:lnTo>
                  <a:lnTo>
                    <a:pt x="1526788" y="87424"/>
                  </a:lnTo>
                  <a:lnTo>
                    <a:pt x="1532281" y="95464"/>
                  </a:lnTo>
                  <a:lnTo>
                    <a:pt x="1540387" y="100858"/>
                  </a:lnTo>
                  <a:lnTo>
                    <a:pt x="1550282" y="102795"/>
                  </a:lnTo>
                  <a:lnTo>
                    <a:pt x="1560211" y="100738"/>
                  </a:lnTo>
                  <a:lnTo>
                    <a:pt x="1568253" y="95246"/>
                  </a:lnTo>
                  <a:lnTo>
                    <a:pt x="1573647" y="87139"/>
                  </a:lnTo>
                  <a:lnTo>
                    <a:pt x="1575581" y="77240"/>
                  </a:lnTo>
                  <a:lnTo>
                    <a:pt x="1573524" y="67365"/>
                  </a:lnTo>
                  <a:lnTo>
                    <a:pt x="1568034" y="59325"/>
                  </a:lnTo>
                  <a:lnTo>
                    <a:pt x="1559929" y="53931"/>
                  </a:lnTo>
                  <a:lnTo>
                    <a:pt x="1549977" y="51996"/>
                  </a:lnTo>
                  <a:close/>
                </a:path>
                <a:path w="1899919" h="152400">
                  <a:moveTo>
                    <a:pt x="1651679" y="51377"/>
                  </a:moveTo>
                  <a:lnTo>
                    <a:pt x="1641750" y="53433"/>
                  </a:lnTo>
                  <a:lnTo>
                    <a:pt x="1633708" y="58926"/>
                  </a:lnTo>
                  <a:lnTo>
                    <a:pt x="1628315" y="67033"/>
                  </a:lnTo>
                  <a:lnTo>
                    <a:pt x="1626381" y="76931"/>
                  </a:lnTo>
                  <a:lnTo>
                    <a:pt x="1628439" y="86806"/>
                  </a:lnTo>
                  <a:lnTo>
                    <a:pt x="1633932" y="94846"/>
                  </a:lnTo>
                  <a:lnTo>
                    <a:pt x="1642038" y="100240"/>
                  </a:lnTo>
                  <a:lnTo>
                    <a:pt x="1651933" y="102176"/>
                  </a:lnTo>
                  <a:lnTo>
                    <a:pt x="1661862" y="100120"/>
                  </a:lnTo>
                  <a:lnTo>
                    <a:pt x="1669903" y="94628"/>
                  </a:lnTo>
                  <a:lnTo>
                    <a:pt x="1675297" y="86521"/>
                  </a:lnTo>
                  <a:lnTo>
                    <a:pt x="1677231" y="76622"/>
                  </a:lnTo>
                  <a:lnTo>
                    <a:pt x="1675173" y="66748"/>
                  </a:lnTo>
                  <a:lnTo>
                    <a:pt x="1669680" y="58707"/>
                  </a:lnTo>
                  <a:lnTo>
                    <a:pt x="1661574" y="53313"/>
                  </a:lnTo>
                  <a:lnTo>
                    <a:pt x="1651679" y="51377"/>
                  </a:lnTo>
                  <a:close/>
                </a:path>
                <a:path w="1899919" h="152400">
                  <a:moveTo>
                    <a:pt x="1849610" y="50759"/>
                  </a:moveTo>
                  <a:lnTo>
                    <a:pt x="1753330" y="50759"/>
                  </a:lnTo>
                  <a:lnTo>
                    <a:pt x="1763225" y="52695"/>
                  </a:lnTo>
                  <a:lnTo>
                    <a:pt x="1771330" y="58089"/>
                  </a:lnTo>
                  <a:lnTo>
                    <a:pt x="1776824" y="66130"/>
                  </a:lnTo>
                  <a:lnTo>
                    <a:pt x="1778729" y="75271"/>
                  </a:lnTo>
                  <a:lnTo>
                    <a:pt x="1778822" y="76314"/>
                  </a:lnTo>
                  <a:lnTo>
                    <a:pt x="1776948" y="85903"/>
                  </a:lnTo>
                  <a:lnTo>
                    <a:pt x="1771554" y="94010"/>
                  </a:lnTo>
                  <a:lnTo>
                    <a:pt x="1763512" y="99502"/>
                  </a:lnTo>
                  <a:lnTo>
                    <a:pt x="1753584" y="101559"/>
                  </a:lnTo>
                  <a:lnTo>
                    <a:pt x="1747140" y="101559"/>
                  </a:lnTo>
                  <a:lnTo>
                    <a:pt x="1747450" y="152397"/>
                  </a:lnTo>
                  <a:lnTo>
                    <a:pt x="1847604" y="101559"/>
                  </a:lnTo>
                  <a:lnTo>
                    <a:pt x="1753584" y="101559"/>
                  </a:lnTo>
                  <a:lnTo>
                    <a:pt x="1747133" y="100297"/>
                  </a:lnTo>
                  <a:lnTo>
                    <a:pt x="1850089" y="100297"/>
                  </a:lnTo>
                  <a:lnTo>
                    <a:pt x="1899392" y="75271"/>
                  </a:lnTo>
                  <a:lnTo>
                    <a:pt x="1849610" y="50759"/>
                  </a:lnTo>
                  <a:close/>
                </a:path>
                <a:path w="1899919" h="152400">
                  <a:moveTo>
                    <a:pt x="1753330" y="50759"/>
                  </a:moveTo>
                  <a:lnTo>
                    <a:pt x="1746840" y="52103"/>
                  </a:lnTo>
                  <a:lnTo>
                    <a:pt x="1747133" y="100297"/>
                  </a:lnTo>
                  <a:lnTo>
                    <a:pt x="1753584" y="101559"/>
                  </a:lnTo>
                  <a:lnTo>
                    <a:pt x="1763512" y="99502"/>
                  </a:lnTo>
                  <a:lnTo>
                    <a:pt x="1771554" y="94010"/>
                  </a:lnTo>
                  <a:lnTo>
                    <a:pt x="1776948" y="85903"/>
                  </a:lnTo>
                  <a:lnTo>
                    <a:pt x="1778882" y="76004"/>
                  </a:lnTo>
                  <a:lnTo>
                    <a:pt x="1776824" y="66130"/>
                  </a:lnTo>
                  <a:lnTo>
                    <a:pt x="1771330" y="58089"/>
                  </a:lnTo>
                  <a:lnTo>
                    <a:pt x="1763225" y="52695"/>
                  </a:lnTo>
                  <a:lnTo>
                    <a:pt x="1753330" y="50759"/>
                  </a:lnTo>
                  <a:close/>
                </a:path>
                <a:path w="1899919" h="152400">
                  <a:moveTo>
                    <a:pt x="1746840" y="52103"/>
                  </a:moveTo>
                  <a:lnTo>
                    <a:pt x="1743401" y="52816"/>
                  </a:lnTo>
                  <a:lnTo>
                    <a:pt x="1735359" y="58308"/>
                  </a:lnTo>
                  <a:lnTo>
                    <a:pt x="1729965" y="66415"/>
                  </a:lnTo>
                  <a:lnTo>
                    <a:pt x="1728031" y="76314"/>
                  </a:lnTo>
                  <a:lnTo>
                    <a:pt x="1730088" y="86188"/>
                  </a:lnTo>
                  <a:lnTo>
                    <a:pt x="1735578" y="94228"/>
                  </a:lnTo>
                  <a:lnTo>
                    <a:pt x="1743683" y="99623"/>
                  </a:lnTo>
                  <a:lnTo>
                    <a:pt x="1747133" y="100297"/>
                  </a:lnTo>
                  <a:lnTo>
                    <a:pt x="1746840" y="52103"/>
                  </a:lnTo>
                  <a:close/>
                </a:path>
                <a:path w="1899919" h="152400">
                  <a:moveTo>
                    <a:pt x="1746523" y="0"/>
                  </a:moveTo>
                  <a:lnTo>
                    <a:pt x="1746840" y="52103"/>
                  </a:lnTo>
                  <a:lnTo>
                    <a:pt x="1753330" y="50759"/>
                  </a:lnTo>
                  <a:lnTo>
                    <a:pt x="1849610" y="50759"/>
                  </a:lnTo>
                  <a:lnTo>
                    <a:pt x="174652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6488" y="2789293"/>
              <a:ext cx="6435725" cy="1297305"/>
            </a:xfrm>
            <a:custGeom>
              <a:avLst/>
              <a:gdLst/>
              <a:ahLst/>
              <a:cxnLst/>
              <a:rect l="l" t="t" r="r" b="b"/>
              <a:pathLst>
                <a:path w="6435725" h="1297304">
                  <a:moveTo>
                    <a:pt x="0" y="0"/>
                  </a:moveTo>
                  <a:lnTo>
                    <a:pt x="6435553" y="0"/>
                  </a:lnTo>
                  <a:lnTo>
                    <a:pt x="6435553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116" y="2910028"/>
              <a:ext cx="1033118" cy="10923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75" y="2910028"/>
              <a:ext cx="1033117" cy="10923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0235" y="2896697"/>
              <a:ext cx="1033118" cy="10923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5292" y="2891572"/>
              <a:ext cx="1033116" cy="10923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18865" y="4060837"/>
              <a:ext cx="1651635" cy="1437640"/>
            </a:xfrm>
            <a:custGeom>
              <a:avLst/>
              <a:gdLst/>
              <a:ahLst/>
              <a:cxnLst/>
              <a:rect l="l" t="t" r="r" b="b"/>
              <a:pathLst>
                <a:path w="1651634" h="1437639">
                  <a:moveTo>
                    <a:pt x="25400" y="0"/>
                  </a:moveTo>
                  <a:lnTo>
                    <a:pt x="15513" y="1996"/>
                  </a:lnTo>
                  <a:lnTo>
                    <a:pt x="7439" y="7439"/>
                  </a:lnTo>
                  <a:lnTo>
                    <a:pt x="1996" y="15513"/>
                  </a:lnTo>
                  <a:lnTo>
                    <a:pt x="0" y="25400"/>
                  </a:lnTo>
                  <a:lnTo>
                    <a:pt x="1996" y="35337"/>
                  </a:lnTo>
                  <a:lnTo>
                    <a:pt x="7439" y="43411"/>
                  </a:lnTo>
                  <a:lnTo>
                    <a:pt x="15513" y="48854"/>
                  </a:lnTo>
                  <a:lnTo>
                    <a:pt x="25400" y="50850"/>
                  </a:lnTo>
                  <a:lnTo>
                    <a:pt x="35286" y="48854"/>
                  </a:lnTo>
                  <a:lnTo>
                    <a:pt x="43360" y="43411"/>
                  </a:lnTo>
                  <a:lnTo>
                    <a:pt x="48803" y="35337"/>
                  </a:lnTo>
                  <a:lnTo>
                    <a:pt x="50800" y="25450"/>
                  </a:lnTo>
                  <a:lnTo>
                    <a:pt x="48803" y="15513"/>
                  </a:lnTo>
                  <a:lnTo>
                    <a:pt x="43360" y="7439"/>
                  </a:lnTo>
                  <a:lnTo>
                    <a:pt x="35286" y="1996"/>
                  </a:lnTo>
                  <a:lnTo>
                    <a:pt x="25400" y="0"/>
                  </a:lnTo>
                  <a:close/>
                </a:path>
                <a:path w="1651634" h="1437639">
                  <a:moveTo>
                    <a:pt x="25400" y="101650"/>
                  </a:moveTo>
                  <a:lnTo>
                    <a:pt x="15513" y="103646"/>
                  </a:lnTo>
                  <a:lnTo>
                    <a:pt x="7439" y="109090"/>
                  </a:lnTo>
                  <a:lnTo>
                    <a:pt x="1996" y="117163"/>
                  </a:lnTo>
                  <a:lnTo>
                    <a:pt x="0" y="127050"/>
                  </a:lnTo>
                  <a:lnTo>
                    <a:pt x="1996" y="136988"/>
                  </a:lnTo>
                  <a:lnTo>
                    <a:pt x="7439" y="145062"/>
                  </a:lnTo>
                  <a:lnTo>
                    <a:pt x="15513" y="150505"/>
                  </a:lnTo>
                  <a:lnTo>
                    <a:pt x="25400" y="152501"/>
                  </a:lnTo>
                  <a:lnTo>
                    <a:pt x="35286" y="150505"/>
                  </a:lnTo>
                  <a:lnTo>
                    <a:pt x="43360" y="145062"/>
                  </a:lnTo>
                  <a:lnTo>
                    <a:pt x="48803" y="136988"/>
                  </a:lnTo>
                  <a:lnTo>
                    <a:pt x="50800" y="127101"/>
                  </a:lnTo>
                  <a:lnTo>
                    <a:pt x="48803" y="117163"/>
                  </a:lnTo>
                  <a:lnTo>
                    <a:pt x="43360" y="109090"/>
                  </a:lnTo>
                  <a:lnTo>
                    <a:pt x="35286" y="103646"/>
                  </a:lnTo>
                  <a:lnTo>
                    <a:pt x="25400" y="101650"/>
                  </a:lnTo>
                  <a:close/>
                </a:path>
                <a:path w="1651634" h="1437639">
                  <a:moveTo>
                    <a:pt x="25400" y="203301"/>
                  </a:moveTo>
                  <a:lnTo>
                    <a:pt x="15513" y="205297"/>
                  </a:lnTo>
                  <a:lnTo>
                    <a:pt x="7439" y="210740"/>
                  </a:lnTo>
                  <a:lnTo>
                    <a:pt x="1996" y="218814"/>
                  </a:lnTo>
                  <a:lnTo>
                    <a:pt x="0" y="228701"/>
                  </a:lnTo>
                  <a:lnTo>
                    <a:pt x="1996" y="238639"/>
                  </a:lnTo>
                  <a:lnTo>
                    <a:pt x="7439" y="246713"/>
                  </a:lnTo>
                  <a:lnTo>
                    <a:pt x="15513" y="252156"/>
                  </a:lnTo>
                  <a:lnTo>
                    <a:pt x="25400" y="254152"/>
                  </a:lnTo>
                  <a:lnTo>
                    <a:pt x="35286" y="252156"/>
                  </a:lnTo>
                  <a:lnTo>
                    <a:pt x="43360" y="246713"/>
                  </a:lnTo>
                  <a:lnTo>
                    <a:pt x="48803" y="238639"/>
                  </a:lnTo>
                  <a:lnTo>
                    <a:pt x="50800" y="228752"/>
                  </a:lnTo>
                  <a:lnTo>
                    <a:pt x="48803" y="218814"/>
                  </a:lnTo>
                  <a:lnTo>
                    <a:pt x="43360" y="210740"/>
                  </a:lnTo>
                  <a:lnTo>
                    <a:pt x="35286" y="205297"/>
                  </a:lnTo>
                  <a:lnTo>
                    <a:pt x="25400" y="203301"/>
                  </a:lnTo>
                  <a:close/>
                </a:path>
                <a:path w="1651634" h="1437639">
                  <a:moveTo>
                    <a:pt x="25400" y="304952"/>
                  </a:moveTo>
                  <a:lnTo>
                    <a:pt x="15513" y="306948"/>
                  </a:lnTo>
                  <a:lnTo>
                    <a:pt x="7439" y="312391"/>
                  </a:lnTo>
                  <a:lnTo>
                    <a:pt x="1996" y="320465"/>
                  </a:lnTo>
                  <a:lnTo>
                    <a:pt x="0" y="330352"/>
                  </a:lnTo>
                  <a:lnTo>
                    <a:pt x="1996" y="340290"/>
                  </a:lnTo>
                  <a:lnTo>
                    <a:pt x="7439" y="348363"/>
                  </a:lnTo>
                  <a:lnTo>
                    <a:pt x="15513" y="353807"/>
                  </a:lnTo>
                  <a:lnTo>
                    <a:pt x="25400" y="355803"/>
                  </a:lnTo>
                  <a:lnTo>
                    <a:pt x="35286" y="353807"/>
                  </a:lnTo>
                  <a:lnTo>
                    <a:pt x="43360" y="348363"/>
                  </a:lnTo>
                  <a:lnTo>
                    <a:pt x="48803" y="340290"/>
                  </a:lnTo>
                  <a:lnTo>
                    <a:pt x="50800" y="330403"/>
                  </a:lnTo>
                  <a:lnTo>
                    <a:pt x="48803" y="320465"/>
                  </a:lnTo>
                  <a:lnTo>
                    <a:pt x="43360" y="312391"/>
                  </a:lnTo>
                  <a:lnTo>
                    <a:pt x="35286" y="306948"/>
                  </a:lnTo>
                  <a:lnTo>
                    <a:pt x="25400" y="304952"/>
                  </a:lnTo>
                  <a:close/>
                </a:path>
                <a:path w="1651634" h="1437639">
                  <a:moveTo>
                    <a:pt x="25400" y="406603"/>
                  </a:moveTo>
                  <a:lnTo>
                    <a:pt x="15513" y="408599"/>
                  </a:lnTo>
                  <a:lnTo>
                    <a:pt x="7439" y="414042"/>
                  </a:lnTo>
                  <a:lnTo>
                    <a:pt x="1996" y="422116"/>
                  </a:lnTo>
                  <a:lnTo>
                    <a:pt x="0" y="432003"/>
                  </a:lnTo>
                  <a:lnTo>
                    <a:pt x="1996" y="441940"/>
                  </a:lnTo>
                  <a:lnTo>
                    <a:pt x="7439" y="450014"/>
                  </a:lnTo>
                  <a:lnTo>
                    <a:pt x="15513" y="455457"/>
                  </a:lnTo>
                  <a:lnTo>
                    <a:pt x="25400" y="457454"/>
                  </a:lnTo>
                  <a:lnTo>
                    <a:pt x="35286" y="455457"/>
                  </a:lnTo>
                  <a:lnTo>
                    <a:pt x="43360" y="450014"/>
                  </a:lnTo>
                  <a:lnTo>
                    <a:pt x="48803" y="441940"/>
                  </a:lnTo>
                  <a:lnTo>
                    <a:pt x="50800" y="432054"/>
                  </a:lnTo>
                  <a:lnTo>
                    <a:pt x="48803" y="422116"/>
                  </a:lnTo>
                  <a:lnTo>
                    <a:pt x="43360" y="414042"/>
                  </a:lnTo>
                  <a:lnTo>
                    <a:pt x="35286" y="408599"/>
                  </a:lnTo>
                  <a:lnTo>
                    <a:pt x="25400" y="406603"/>
                  </a:lnTo>
                  <a:close/>
                </a:path>
                <a:path w="1651634" h="1437639">
                  <a:moveTo>
                    <a:pt x="25400" y="508254"/>
                  </a:moveTo>
                  <a:lnTo>
                    <a:pt x="15513" y="510250"/>
                  </a:lnTo>
                  <a:lnTo>
                    <a:pt x="7439" y="515693"/>
                  </a:lnTo>
                  <a:lnTo>
                    <a:pt x="1996" y="523767"/>
                  </a:lnTo>
                  <a:lnTo>
                    <a:pt x="0" y="533654"/>
                  </a:lnTo>
                  <a:lnTo>
                    <a:pt x="1996" y="543591"/>
                  </a:lnTo>
                  <a:lnTo>
                    <a:pt x="7439" y="551665"/>
                  </a:lnTo>
                  <a:lnTo>
                    <a:pt x="15513" y="557108"/>
                  </a:lnTo>
                  <a:lnTo>
                    <a:pt x="25400" y="559104"/>
                  </a:lnTo>
                  <a:lnTo>
                    <a:pt x="35286" y="557108"/>
                  </a:lnTo>
                  <a:lnTo>
                    <a:pt x="43360" y="551665"/>
                  </a:lnTo>
                  <a:lnTo>
                    <a:pt x="48803" y="543591"/>
                  </a:lnTo>
                  <a:lnTo>
                    <a:pt x="50800" y="533704"/>
                  </a:lnTo>
                  <a:lnTo>
                    <a:pt x="48803" y="523767"/>
                  </a:lnTo>
                  <a:lnTo>
                    <a:pt x="43360" y="515693"/>
                  </a:lnTo>
                  <a:lnTo>
                    <a:pt x="35286" y="510250"/>
                  </a:lnTo>
                  <a:lnTo>
                    <a:pt x="25400" y="508254"/>
                  </a:lnTo>
                  <a:close/>
                </a:path>
                <a:path w="1651634" h="1437639">
                  <a:moveTo>
                    <a:pt x="25400" y="609904"/>
                  </a:moveTo>
                  <a:lnTo>
                    <a:pt x="15513" y="611900"/>
                  </a:lnTo>
                  <a:lnTo>
                    <a:pt x="7439" y="617344"/>
                  </a:lnTo>
                  <a:lnTo>
                    <a:pt x="1996" y="625417"/>
                  </a:lnTo>
                  <a:lnTo>
                    <a:pt x="0" y="635304"/>
                  </a:lnTo>
                  <a:lnTo>
                    <a:pt x="1996" y="645242"/>
                  </a:lnTo>
                  <a:lnTo>
                    <a:pt x="7439" y="653316"/>
                  </a:lnTo>
                  <a:lnTo>
                    <a:pt x="15513" y="658759"/>
                  </a:lnTo>
                  <a:lnTo>
                    <a:pt x="25400" y="660755"/>
                  </a:lnTo>
                  <a:lnTo>
                    <a:pt x="35286" y="658759"/>
                  </a:lnTo>
                  <a:lnTo>
                    <a:pt x="43360" y="653316"/>
                  </a:lnTo>
                  <a:lnTo>
                    <a:pt x="48803" y="645242"/>
                  </a:lnTo>
                  <a:lnTo>
                    <a:pt x="50800" y="635355"/>
                  </a:lnTo>
                  <a:lnTo>
                    <a:pt x="48803" y="625417"/>
                  </a:lnTo>
                  <a:lnTo>
                    <a:pt x="43360" y="617344"/>
                  </a:lnTo>
                  <a:lnTo>
                    <a:pt x="35286" y="611900"/>
                  </a:lnTo>
                  <a:lnTo>
                    <a:pt x="25400" y="609904"/>
                  </a:lnTo>
                  <a:close/>
                </a:path>
                <a:path w="1651634" h="1437639">
                  <a:moveTo>
                    <a:pt x="25400" y="711555"/>
                  </a:moveTo>
                  <a:lnTo>
                    <a:pt x="15513" y="713551"/>
                  </a:lnTo>
                  <a:lnTo>
                    <a:pt x="7439" y="718994"/>
                  </a:lnTo>
                  <a:lnTo>
                    <a:pt x="1996" y="727068"/>
                  </a:lnTo>
                  <a:lnTo>
                    <a:pt x="0" y="736955"/>
                  </a:lnTo>
                  <a:lnTo>
                    <a:pt x="1996" y="746893"/>
                  </a:lnTo>
                  <a:lnTo>
                    <a:pt x="7439" y="754967"/>
                  </a:lnTo>
                  <a:lnTo>
                    <a:pt x="15513" y="760410"/>
                  </a:lnTo>
                  <a:lnTo>
                    <a:pt x="25400" y="762406"/>
                  </a:lnTo>
                  <a:lnTo>
                    <a:pt x="35286" y="760410"/>
                  </a:lnTo>
                  <a:lnTo>
                    <a:pt x="43360" y="754967"/>
                  </a:lnTo>
                  <a:lnTo>
                    <a:pt x="48803" y="746893"/>
                  </a:lnTo>
                  <a:lnTo>
                    <a:pt x="50800" y="737006"/>
                  </a:lnTo>
                  <a:lnTo>
                    <a:pt x="48803" y="727068"/>
                  </a:lnTo>
                  <a:lnTo>
                    <a:pt x="43360" y="718994"/>
                  </a:lnTo>
                  <a:lnTo>
                    <a:pt x="35286" y="713551"/>
                  </a:lnTo>
                  <a:lnTo>
                    <a:pt x="25400" y="711555"/>
                  </a:lnTo>
                  <a:close/>
                </a:path>
                <a:path w="1651634" h="1437639">
                  <a:moveTo>
                    <a:pt x="25400" y="813206"/>
                  </a:moveTo>
                  <a:lnTo>
                    <a:pt x="15513" y="815202"/>
                  </a:lnTo>
                  <a:lnTo>
                    <a:pt x="7439" y="820645"/>
                  </a:lnTo>
                  <a:lnTo>
                    <a:pt x="1996" y="828719"/>
                  </a:lnTo>
                  <a:lnTo>
                    <a:pt x="0" y="838606"/>
                  </a:lnTo>
                  <a:lnTo>
                    <a:pt x="1996" y="848544"/>
                  </a:lnTo>
                  <a:lnTo>
                    <a:pt x="7439" y="856617"/>
                  </a:lnTo>
                  <a:lnTo>
                    <a:pt x="15513" y="862061"/>
                  </a:lnTo>
                  <a:lnTo>
                    <a:pt x="25400" y="864057"/>
                  </a:lnTo>
                  <a:lnTo>
                    <a:pt x="35286" y="862061"/>
                  </a:lnTo>
                  <a:lnTo>
                    <a:pt x="43360" y="856617"/>
                  </a:lnTo>
                  <a:lnTo>
                    <a:pt x="48803" y="848544"/>
                  </a:lnTo>
                  <a:lnTo>
                    <a:pt x="50800" y="838657"/>
                  </a:lnTo>
                  <a:lnTo>
                    <a:pt x="48803" y="828719"/>
                  </a:lnTo>
                  <a:lnTo>
                    <a:pt x="43360" y="820645"/>
                  </a:lnTo>
                  <a:lnTo>
                    <a:pt x="35286" y="815202"/>
                  </a:lnTo>
                  <a:lnTo>
                    <a:pt x="25400" y="813206"/>
                  </a:lnTo>
                  <a:close/>
                </a:path>
                <a:path w="1651634" h="1437639">
                  <a:moveTo>
                    <a:pt x="25400" y="914857"/>
                  </a:moveTo>
                  <a:lnTo>
                    <a:pt x="15513" y="916853"/>
                  </a:lnTo>
                  <a:lnTo>
                    <a:pt x="7439" y="922296"/>
                  </a:lnTo>
                  <a:lnTo>
                    <a:pt x="1996" y="930370"/>
                  </a:lnTo>
                  <a:lnTo>
                    <a:pt x="0" y="940257"/>
                  </a:lnTo>
                  <a:lnTo>
                    <a:pt x="1996" y="950194"/>
                  </a:lnTo>
                  <a:lnTo>
                    <a:pt x="7439" y="958268"/>
                  </a:lnTo>
                  <a:lnTo>
                    <a:pt x="15513" y="963711"/>
                  </a:lnTo>
                  <a:lnTo>
                    <a:pt x="25400" y="965708"/>
                  </a:lnTo>
                  <a:lnTo>
                    <a:pt x="35286" y="963711"/>
                  </a:lnTo>
                  <a:lnTo>
                    <a:pt x="43360" y="958268"/>
                  </a:lnTo>
                  <a:lnTo>
                    <a:pt x="48803" y="950194"/>
                  </a:lnTo>
                  <a:lnTo>
                    <a:pt x="50800" y="940308"/>
                  </a:lnTo>
                  <a:lnTo>
                    <a:pt x="48803" y="930370"/>
                  </a:lnTo>
                  <a:lnTo>
                    <a:pt x="43360" y="922296"/>
                  </a:lnTo>
                  <a:lnTo>
                    <a:pt x="35286" y="916853"/>
                  </a:lnTo>
                  <a:lnTo>
                    <a:pt x="25400" y="914857"/>
                  </a:lnTo>
                  <a:close/>
                </a:path>
                <a:path w="1651634" h="1437639">
                  <a:moveTo>
                    <a:pt x="25400" y="1016508"/>
                  </a:moveTo>
                  <a:lnTo>
                    <a:pt x="15513" y="1018504"/>
                  </a:lnTo>
                  <a:lnTo>
                    <a:pt x="7439" y="1023947"/>
                  </a:lnTo>
                  <a:lnTo>
                    <a:pt x="1996" y="1032021"/>
                  </a:lnTo>
                  <a:lnTo>
                    <a:pt x="0" y="1041908"/>
                  </a:lnTo>
                  <a:lnTo>
                    <a:pt x="1996" y="1051845"/>
                  </a:lnTo>
                  <a:lnTo>
                    <a:pt x="7439" y="1059919"/>
                  </a:lnTo>
                  <a:lnTo>
                    <a:pt x="15513" y="1065362"/>
                  </a:lnTo>
                  <a:lnTo>
                    <a:pt x="25400" y="1067358"/>
                  </a:lnTo>
                  <a:lnTo>
                    <a:pt x="35286" y="1065362"/>
                  </a:lnTo>
                  <a:lnTo>
                    <a:pt x="43360" y="1059919"/>
                  </a:lnTo>
                  <a:lnTo>
                    <a:pt x="48803" y="1051845"/>
                  </a:lnTo>
                  <a:lnTo>
                    <a:pt x="50800" y="1041958"/>
                  </a:lnTo>
                  <a:lnTo>
                    <a:pt x="48803" y="1032021"/>
                  </a:lnTo>
                  <a:lnTo>
                    <a:pt x="43360" y="1023947"/>
                  </a:lnTo>
                  <a:lnTo>
                    <a:pt x="35286" y="1018504"/>
                  </a:lnTo>
                  <a:lnTo>
                    <a:pt x="25400" y="1016508"/>
                  </a:lnTo>
                  <a:close/>
                </a:path>
                <a:path w="1651634" h="1437639">
                  <a:moveTo>
                    <a:pt x="25400" y="1118158"/>
                  </a:moveTo>
                  <a:lnTo>
                    <a:pt x="15513" y="1120154"/>
                  </a:lnTo>
                  <a:lnTo>
                    <a:pt x="7439" y="1125598"/>
                  </a:lnTo>
                  <a:lnTo>
                    <a:pt x="1996" y="1133671"/>
                  </a:lnTo>
                  <a:lnTo>
                    <a:pt x="0" y="1143558"/>
                  </a:lnTo>
                  <a:lnTo>
                    <a:pt x="1996" y="1153496"/>
                  </a:lnTo>
                  <a:lnTo>
                    <a:pt x="7439" y="1161569"/>
                  </a:lnTo>
                  <a:lnTo>
                    <a:pt x="15513" y="1167013"/>
                  </a:lnTo>
                  <a:lnTo>
                    <a:pt x="25400" y="1169009"/>
                  </a:lnTo>
                  <a:lnTo>
                    <a:pt x="35286" y="1167013"/>
                  </a:lnTo>
                  <a:lnTo>
                    <a:pt x="43360" y="1161569"/>
                  </a:lnTo>
                  <a:lnTo>
                    <a:pt x="48803" y="1153496"/>
                  </a:lnTo>
                  <a:lnTo>
                    <a:pt x="50800" y="1143609"/>
                  </a:lnTo>
                  <a:lnTo>
                    <a:pt x="48803" y="1133671"/>
                  </a:lnTo>
                  <a:lnTo>
                    <a:pt x="43360" y="1125598"/>
                  </a:lnTo>
                  <a:lnTo>
                    <a:pt x="35286" y="1120154"/>
                  </a:lnTo>
                  <a:lnTo>
                    <a:pt x="25400" y="1118158"/>
                  </a:lnTo>
                  <a:close/>
                </a:path>
                <a:path w="1651634" h="1437639">
                  <a:moveTo>
                    <a:pt x="25400" y="1219809"/>
                  </a:moveTo>
                  <a:lnTo>
                    <a:pt x="15513" y="1221805"/>
                  </a:lnTo>
                  <a:lnTo>
                    <a:pt x="7439" y="1227248"/>
                  </a:lnTo>
                  <a:lnTo>
                    <a:pt x="1996" y="1235322"/>
                  </a:lnTo>
                  <a:lnTo>
                    <a:pt x="0" y="1245209"/>
                  </a:lnTo>
                  <a:lnTo>
                    <a:pt x="1996" y="1255146"/>
                  </a:lnTo>
                  <a:lnTo>
                    <a:pt x="7439" y="1263220"/>
                  </a:lnTo>
                  <a:lnTo>
                    <a:pt x="15513" y="1268664"/>
                  </a:lnTo>
                  <a:lnTo>
                    <a:pt x="25400" y="1270660"/>
                  </a:lnTo>
                  <a:lnTo>
                    <a:pt x="35286" y="1268664"/>
                  </a:lnTo>
                  <a:lnTo>
                    <a:pt x="43360" y="1263220"/>
                  </a:lnTo>
                  <a:lnTo>
                    <a:pt x="48803" y="1255146"/>
                  </a:lnTo>
                  <a:lnTo>
                    <a:pt x="50800" y="1245260"/>
                  </a:lnTo>
                  <a:lnTo>
                    <a:pt x="48803" y="1235322"/>
                  </a:lnTo>
                  <a:lnTo>
                    <a:pt x="43360" y="1227248"/>
                  </a:lnTo>
                  <a:lnTo>
                    <a:pt x="35286" y="1221805"/>
                  </a:lnTo>
                  <a:lnTo>
                    <a:pt x="25400" y="1219809"/>
                  </a:lnTo>
                  <a:close/>
                </a:path>
                <a:path w="1651634" h="1437639">
                  <a:moveTo>
                    <a:pt x="25400" y="1321460"/>
                  </a:moveTo>
                  <a:lnTo>
                    <a:pt x="15513" y="1323456"/>
                  </a:lnTo>
                  <a:lnTo>
                    <a:pt x="7439" y="1328899"/>
                  </a:lnTo>
                  <a:lnTo>
                    <a:pt x="1996" y="1336973"/>
                  </a:lnTo>
                  <a:lnTo>
                    <a:pt x="0" y="1346860"/>
                  </a:lnTo>
                  <a:lnTo>
                    <a:pt x="1996" y="1356797"/>
                  </a:lnTo>
                  <a:lnTo>
                    <a:pt x="7439" y="1364871"/>
                  </a:lnTo>
                  <a:lnTo>
                    <a:pt x="15513" y="1370315"/>
                  </a:lnTo>
                  <a:lnTo>
                    <a:pt x="25400" y="1372311"/>
                  </a:lnTo>
                  <a:lnTo>
                    <a:pt x="35286" y="1370315"/>
                  </a:lnTo>
                  <a:lnTo>
                    <a:pt x="43360" y="1364871"/>
                  </a:lnTo>
                  <a:lnTo>
                    <a:pt x="48803" y="1356797"/>
                  </a:lnTo>
                  <a:lnTo>
                    <a:pt x="50800" y="1346911"/>
                  </a:lnTo>
                  <a:lnTo>
                    <a:pt x="48803" y="1336973"/>
                  </a:lnTo>
                  <a:lnTo>
                    <a:pt x="43360" y="1328899"/>
                  </a:lnTo>
                  <a:lnTo>
                    <a:pt x="35286" y="1323456"/>
                  </a:lnTo>
                  <a:lnTo>
                    <a:pt x="25400" y="1321460"/>
                  </a:lnTo>
                  <a:close/>
                </a:path>
                <a:path w="1651634" h="1437639">
                  <a:moveTo>
                    <a:pt x="112703" y="1335858"/>
                  </a:moveTo>
                  <a:lnTo>
                    <a:pt x="102765" y="1337854"/>
                  </a:lnTo>
                  <a:lnTo>
                    <a:pt x="94692" y="1343298"/>
                  </a:lnTo>
                  <a:lnTo>
                    <a:pt x="89248" y="1351371"/>
                  </a:lnTo>
                  <a:lnTo>
                    <a:pt x="87252" y="1361258"/>
                  </a:lnTo>
                  <a:lnTo>
                    <a:pt x="89248" y="1371145"/>
                  </a:lnTo>
                  <a:lnTo>
                    <a:pt x="94692" y="1379219"/>
                  </a:lnTo>
                  <a:lnTo>
                    <a:pt x="102765" y="1384662"/>
                  </a:lnTo>
                  <a:lnTo>
                    <a:pt x="112652" y="1386658"/>
                  </a:lnTo>
                  <a:lnTo>
                    <a:pt x="122590" y="1384662"/>
                  </a:lnTo>
                  <a:lnTo>
                    <a:pt x="130663" y="1379219"/>
                  </a:lnTo>
                  <a:lnTo>
                    <a:pt x="136107" y="1371145"/>
                  </a:lnTo>
                  <a:lnTo>
                    <a:pt x="138103" y="1361258"/>
                  </a:lnTo>
                  <a:lnTo>
                    <a:pt x="136107" y="1351371"/>
                  </a:lnTo>
                  <a:lnTo>
                    <a:pt x="130663" y="1343298"/>
                  </a:lnTo>
                  <a:lnTo>
                    <a:pt x="122590" y="1337854"/>
                  </a:lnTo>
                  <a:lnTo>
                    <a:pt x="112703" y="1335858"/>
                  </a:lnTo>
                  <a:close/>
                </a:path>
                <a:path w="1651634" h="1437639">
                  <a:moveTo>
                    <a:pt x="214354" y="1335858"/>
                  </a:moveTo>
                  <a:lnTo>
                    <a:pt x="204416" y="1337854"/>
                  </a:lnTo>
                  <a:lnTo>
                    <a:pt x="196342" y="1343298"/>
                  </a:lnTo>
                  <a:lnTo>
                    <a:pt x="190899" y="1351371"/>
                  </a:lnTo>
                  <a:lnTo>
                    <a:pt x="188903" y="1361258"/>
                  </a:lnTo>
                  <a:lnTo>
                    <a:pt x="190899" y="1371145"/>
                  </a:lnTo>
                  <a:lnTo>
                    <a:pt x="196342" y="1379219"/>
                  </a:lnTo>
                  <a:lnTo>
                    <a:pt x="204416" y="1384662"/>
                  </a:lnTo>
                  <a:lnTo>
                    <a:pt x="214303" y="1386658"/>
                  </a:lnTo>
                  <a:lnTo>
                    <a:pt x="224240" y="1384662"/>
                  </a:lnTo>
                  <a:lnTo>
                    <a:pt x="232314" y="1379219"/>
                  </a:lnTo>
                  <a:lnTo>
                    <a:pt x="237758" y="1371145"/>
                  </a:lnTo>
                  <a:lnTo>
                    <a:pt x="239754" y="1361258"/>
                  </a:lnTo>
                  <a:lnTo>
                    <a:pt x="237758" y="1351371"/>
                  </a:lnTo>
                  <a:lnTo>
                    <a:pt x="232314" y="1343298"/>
                  </a:lnTo>
                  <a:lnTo>
                    <a:pt x="224240" y="1337854"/>
                  </a:lnTo>
                  <a:lnTo>
                    <a:pt x="214354" y="1335858"/>
                  </a:lnTo>
                  <a:close/>
                </a:path>
                <a:path w="1651634" h="1437639">
                  <a:moveTo>
                    <a:pt x="316005" y="1335858"/>
                  </a:moveTo>
                  <a:lnTo>
                    <a:pt x="306067" y="1337854"/>
                  </a:lnTo>
                  <a:lnTo>
                    <a:pt x="297993" y="1343298"/>
                  </a:lnTo>
                  <a:lnTo>
                    <a:pt x="292550" y="1351371"/>
                  </a:lnTo>
                  <a:lnTo>
                    <a:pt x="290554" y="1361258"/>
                  </a:lnTo>
                  <a:lnTo>
                    <a:pt x="292550" y="1371145"/>
                  </a:lnTo>
                  <a:lnTo>
                    <a:pt x="297993" y="1379219"/>
                  </a:lnTo>
                  <a:lnTo>
                    <a:pt x="306067" y="1384662"/>
                  </a:lnTo>
                  <a:lnTo>
                    <a:pt x="315954" y="1386658"/>
                  </a:lnTo>
                  <a:lnTo>
                    <a:pt x="325891" y="1384662"/>
                  </a:lnTo>
                  <a:lnTo>
                    <a:pt x="333965" y="1379219"/>
                  </a:lnTo>
                  <a:lnTo>
                    <a:pt x="339409" y="1371145"/>
                  </a:lnTo>
                  <a:lnTo>
                    <a:pt x="341405" y="1361258"/>
                  </a:lnTo>
                  <a:lnTo>
                    <a:pt x="339409" y="1351371"/>
                  </a:lnTo>
                  <a:lnTo>
                    <a:pt x="333965" y="1343298"/>
                  </a:lnTo>
                  <a:lnTo>
                    <a:pt x="325891" y="1337854"/>
                  </a:lnTo>
                  <a:lnTo>
                    <a:pt x="316005" y="1335858"/>
                  </a:lnTo>
                  <a:close/>
                </a:path>
                <a:path w="1651634" h="1437639">
                  <a:moveTo>
                    <a:pt x="417656" y="1335858"/>
                  </a:moveTo>
                  <a:lnTo>
                    <a:pt x="407718" y="1337854"/>
                  </a:lnTo>
                  <a:lnTo>
                    <a:pt x="399644" y="1343298"/>
                  </a:lnTo>
                  <a:lnTo>
                    <a:pt x="394201" y="1351371"/>
                  </a:lnTo>
                  <a:lnTo>
                    <a:pt x="392205" y="1361258"/>
                  </a:lnTo>
                  <a:lnTo>
                    <a:pt x="394201" y="1371145"/>
                  </a:lnTo>
                  <a:lnTo>
                    <a:pt x="399644" y="1379219"/>
                  </a:lnTo>
                  <a:lnTo>
                    <a:pt x="407718" y="1384662"/>
                  </a:lnTo>
                  <a:lnTo>
                    <a:pt x="417605" y="1386658"/>
                  </a:lnTo>
                  <a:lnTo>
                    <a:pt x="427542" y="1384662"/>
                  </a:lnTo>
                  <a:lnTo>
                    <a:pt x="435616" y="1379219"/>
                  </a:lnTo>
                  <a:lnTo>
                    <a:pt x="441059" y="1371145"/>
                  </a:lnTo>
                  <a:lnTo>
                    <a:pt x="443056" y="1361258"/>
                  </a:lnTo>
                  <a:lnTo>
                    <a:pt x="441059" y="1351371"/>
                  </a:lnTo>
                  <a:lnTo>
                    <a:pt x="435616" y="1343298"/>
                  </a:lnTo>
                  <a:lnTo>
                    <a:pt x="427542" y="1337854"/>
                  </a:lnTo>
                  <a:lnTo>
                    <a:pt x="417656" y="1335858"/>
                  </a:lnTo>
                  <a:close/>
                </a:path>
                <a:path w="1651634" h="1437639">
                  <a:moveTo>
                    <a:pt x="519306" y="1335858"/>
                  </a:moveTo>
                  <a:lnTo>
                    <a:pt x="509369" y="1337854"/>
                  </a:lnTo>
                  <a:lnTo>
                    <a:pt x="501295" y="1343298"/>
                  </a:lnTo>
                  <a:lnTo>
                    <a:pt x="495852" y="1351371"/>
                  </a:lnTo>
                  <a:lnTo>
                    <a:pt x="493856" y="1361258"/>
                  </a:lnTo>
                  <a:lnTo>
                    <a:pt x="495852" y="1371145"/>
                  </a:lnTo>
                  <a:lnTo>
                    <a:pt x="501295" y="1379219"/>
                  </a:lnTo>
                  <a:lnTo>
                    <a:pt x="509369" y="1384662"/>
                  </a:lnTo>
                  <a:lnTo>
                    <a:pt x="519256" y="1386658"/>
                  </a:lnTo>
                  <a:lnTo>
                    <a:pt x="529193" y="1384662"/>
                  </a:lnTo>
                  <a:lnTo>
                    <a:pt x="537266" y="1379219"/>
                  </a:lnTo>
                  <a:lnTo>
                    <a:pt x="542710" y="1371145"/>
                  </a:lnTo>
                  <a:lnTo>
                    <a:pt x="544706" y="1361258"/>
                  </a:lnTo>
                  <a:lnTo>
                    <a:pt x="542710" y="1351371"/>
                  </a:lnTo>
                  <a:lnTo>
                    <a:pt x="537266" y="1343298"/>
                  </a:lnTo>
                  <a:lnTo>
                    <a:pt x="529193" y="1337854"/>
                  </a:lnTo>
                  <a:lnTo>
                    <a:pt x="519306" y="1335858"/>
                  </a:lnTo>
                  <a:close/>
                </a:path>
                <a:path w="1651634" h="1437639">
                  <a:moveTo>
                    <a:pt x="620957" y="1335858"/>
                  </a:moveTo>
                  <a:lnTo>
                    <a:pt x="611019" y="1337854"/>
                  </a:lnTo>
                  <a:lnTo>
                    <a:pt x="602946" y="1343298"/>
                  </a:lnTo>
                  <a:lnTo>
                    <a:pt x="597502" y="1351371"/>
                  </a:lnTo>
                  <a:lnTo>
                    <a:pt x="595506" y="1361258"/>
                  </a:lnTo>
                  <a:lnTo>
                    <a:pt x="597502" y="1371145"/>
                  </a:lnTo>
                  <a:lnTo>
                    <a:pt x="602946" y="1379219"/>
                  </a:lnTo>
                  <a:lnTo>
                    <a:pt x="611019" y="1384662"/>
                  </a:lnTo>
                  <a:lnTo>
                    <a:pt x="620906" y="1386658"/>
                  </a:lnTo>
                  <a:lnTo>
                    <a:pt x="630844" y="1384662"/>
                  </a:lnTo>
                  <a:lnTo>
                    <a:pt x="638917" y="1379219"/>
                  </a:lnTo>
                  <a:lnTo>
                    <a:pt x="644361" y="1371145"/>
                  </a:lnTo>
                  <a:lnTo>
                    <a:pt x="646357" y="1361258"/>
                  </a:lnTo>
                  <a:lnTo>
                    <a:pt x="644361" y="1351371"/>
                  </a:lnTo>
                  <a:lnTo>
                    <a:pt x="638917" y="1343298"/>
                  </a:lnTo>
                  <a:lnTo>
                    <a:pt x="630844" y="1337854"/>
                  </a:lnTo>
                  <a:lnTo>
                    <a:pt x="620957" y="1335858"/>
                  </a:lnTo>
                  <a:close/>
                </a:path>
                <a:path w="1651634" h="1437639">
                  <a:moveTo>
                    <a:pt x="722608" y="1335858"/>
                  </a:moveTo>
                  <a:lnTo>
                    <a:pt x="712670" y="1337854"/>
                  </a:lnTo>
                  <a:lnTo>
                    <a:pt x="704596" y="1343298"/>
                  </a:lnTo>
                  <a:lnTo>
                    <a:pt x="699153" y="1351371"/>
                  </a:lnTo>
                  <a:lnTo>
                    <a:pt x="697157" y="1361258"/>
                  </a:lnTo>
                  <a:lnTo>
                    <a:pt x="699153" y="1371145"/>
                  </a:lnTo>
                  <a:lnTo>
                    <a:pt x="704596" y="1379219"/>
                  </a:lnTo>
                  <a:lnTo>
                    <a:pt x="712670" y="1384662"/>
                  </a:lnTo>
                  <a:lnTo>
                    <a:pt x="722557" y="1386658"/>
                  </a:lnTo>
                  <a:lnTo>
                    <a:pt x="732494" y="1384662"/>
                  </a:lnTo>
                  <a:lnTo>
                    <a:pt x="740568" y="1379219"/>
                  </a:lnTo>
                  <a:lnTo>
                    <a:pt x="746012" y="1371145"/>
                  </a:lnTo>
                  <a:lnTo>
                    <a:pt x="748008" y="1361258"/>
                  </a:lnTo>
                  <a:lnTo>
                    <a:pt x="746012" y="1351371"/>
                  </a:lnTo>
                  <a:lnTo>
                    <a:pt x="740568" y="1343298"/>
                  </a:lnTo>
                  <a:lnTo>
                    <a:pt x="732494" y="1337854"/>
                  </a:lnTo>
                  <a:lnTo>
                    <a:pt x="722608" y="1335858"/>
                  </a:lnTo>
                  <a:close/>
                </a:path>
                <a:path w="1651634" h="1437639">
                  <a:moveTo>
                    <a:pt x="824259" y="1335858"/>
                  </a:moveTo>
                  <a:lnTo>
                    <a:pt x="814321" y="1337854"/>
                  </a:lnTo>
                  <a:lnTo>
                    <a:pt x="806247" y="1343298"/>
                  </a:lnTo>
                  <a:lnTo>
                    <a:pt x="800804" y="1351371"/>
                  </a:lnTo>
                  <a:lnTo>
                    <a:pt x="798808" y="1361258"/>
                  </a:lnTo>
                  <a:lnTo>
                    <a:pt x="800804" y="1371145"/>
                  </a:lnTo>
                  <a:lnTo>
                    <a:pt x="806247" y="1379219"/>
                  </a:lnTo>
                  <a:lnTo>
                    <a:pt x="814321" y="1384662"/>
                  </a:lnTo>
                  <a:lnTo>
                    <a:pt x="824208" y="1386658"/>
                  </a:lnTo>
                  <a:lnTo>
                    <a:pt x="834145" y="1384662"/>
                  </a:lnTo>
                  <a:lnTo>
                    <a:pt x="842219" y="1379219"/>
                  </a:lnTo>
                  <a:lnTo>
                    <a:pt x="847663" y="1371145"/>
                  </a:lnTo>
                  <a:lnTo>
                    <a:pt x="849659" y="1361258"/>
                  </a:lnTo>
                  <a:lnTo>
                    <a:pt x="847663" y="1351371"/>
                  </a:lnTo>
                  <a:lnTo>
                    <a:pt x="842219" y="1343298"/>
                  </a:lnTo>
                  <a:lnTo>
                    <a:pt x="834145" y="1337854"/>
                  </a:lnTo>
                  <a:lnTo>
                    <a:pt x="824259" y="1335858"/>
                  </a:lnTo>
                  <a:close/>
                </a:path>
                <a:path w="1651634" h="1437639">
                  <a:moveTo>
                    <a:pt x="925910" y="1335858"/>
                  </a:moveTo>
                  <a:lnTo>
                    <a:pt x="915972" y="1337854"/>
                  </a:lnTo>
                  <a:lnTo>
                    <a:pt x="907898" y="1343298"/>
                  </a:lnTo>
                  <a:lnTo>
                    <a:pt x="902455" y="1351371"/>
                  </a:lnTo>
                  <a:lnTo>
                    <a:pt x="900459" y="1361258"/>
                  </a:lnTo>
                  <a:lnTo>
                    <a:pt x="902455" y="1371145"/>
                  </a:lnTo>
                  <a:lnTo>
                    <a:pt x="907898" y="1379219"/>
                  </a:lnTo>
                  <a:lnTo>
                    <a:pt x="915972" y="1384662"/>
                  </a:lnTo>
                  <a:lnTo>
                    <a:pt x="925859" y="1386658"/>
                  </a:lnTo>
                  <a:lnTo>
                    <a:pt x="935796" y="1384662"/>
                  </a:lnTo>
                  <a:lnTo>
                    <a:pt x="943870" y="1379219"/>
                  </a:lnTo>
                  <a:lnTo>
                    <a:pt x="949313" y="1371145"/>
                  </a:lnTo>
                  <a:lnTo>
                    <a:pt x="951310" y="1361258"/>
                  </a:lnTo>
                  <a:lnTo>
                    <a:pt x="949313" y="1351371"/>
                  </a:lnTo>
                  <a:lnTo>
                    <a:pt x="943870" y="1343298"/>
                  </a:lnTo>
                  <a:lnTo>
                    <a:pt x="935796" y="1337854"/>
                  </a:lnTo>
                  <a:lnTo>
                    <a:pt x="925910" y="1335858"/>
                  </a:lnTo>
                  <a:close/>
                </a:path>
                <a:path w="1651634" h="1437639">
                  <a:moveTo>
                    <a:pt x="1027560" y="1335858"/>
                  </a:moveTo>
                  <a:lnTo>
                    <a:pt x="1017623" y="1337854"/>
                  </a:lnTo>
                  <a:lnTo>
                    <a:pt x="1009549" y="1343298"/>
                  </a:lnTo>
                  <a:lnTo>
                    <a:pt x="1004106" y="1351371"/>
                  </a:lnTo>
                  <a:lnTo>
                    <a:pt x="1002110" y="1361258"/>
                  </a:lnTo>
                  <a:lnTo>
                    <a:pt x="1004106" y="1371145"/>
                  </a:lnTo>
                  <a:lnTo>
                    <a:pt x="1009549" y="1379219"/>
                  </a:lnTo>
                  <a:lnTo>
                    <a:pt x="1017623" y="1384662"/>
                  </a:lnTo>
                  <a:lnTo>
                    <a:pt x="1027510" y="1386658"/>
                  </a:lnTo>
                  <a:lnTo>
                    <a:pt x="1037447" y="1384662"/>
                  </a:lnTo>
                  <a:lnTo>
                    <a:pt x="1045520" y="1379219"/>
                  </a:lnTo>
                  <a:lnTo>
                    <a:pt x="1050964" y="1371145"/>
                  </a:lnTo>
                  <a:lnTo>
                    <a:pt x="1052960" y="1361258"/>
                  </a:lnTo>
                  <a:lnTo>
                    <a:pt x="1050964" y="1351371"/>
                  </a:lnTo>
                  <a:lnTo>
                    <a:pt x="1045520" y="1343298"/>
                  </a:lnTo>
                  <a:lnTo>
                    <a:pt x="1037447" y="1337854"/>
                  </a:lnTo>
                  <a:lnTo>
                    <a:pt x="1027560" y="1335858"/>
                  </a:lnTo>
                  <a:close/>
                </a:path>
                <a:path w="1651634" h="1437639">
                  <a:moveTo>
                    <a:pt x="1129211" y="1335858"/>
                  </a:moveTo>
                  <a:lnTo>
                    <a:pt x="1119273" y="1337854"/>
                  </a:lnTo>
                  <a:lnTo>
                    <a:pt x="1111200" y="1343298"/>
                  </a:lnTo>
                  <a:lnTo>
                    <a:pt x="1105756" y="1351371"/>
                  </a:lnTo>
                  <a:lnTo>
                    <a:pt x="1103760" y="1361258"/>
                  </a:lnTo>
                  <a:lnTo>
                    <a:pt x="1105756" y="1371145"/>
                  </a:lnTo>
                  <a:lnTo>
                    <a:pt x="1111200" y="1379219"/>
                  </a:lnTo>
                  <a:lnTo>
                    <a:pt x="1119273" y="1384662"/>
                  </a:lnTo>
                  <a:lnTo>
                    <a:pt x="1129160" y="1386658"/>
                  </a:lnTo>
                  <a:lnTo>
                    <a:pt x="1139098" y="1384662"/>
                  </a:lnTo>
                  <a:lnTo>
                    <a:pt x="1147171" y="1379219"/>
                  </a:lnTo>
                  <a:lnTo>
                    <a:pt x="1152615" y="1371145"/>
                  </a:lnTo>
                  <a:lnTo>
                    <a:pt x="1154611" y="1361258"/>
                  </a:lnTo>
                  <a:lnTo>
                    <a:pt x="1152615" y="1351371"/>
                  </a:lnTo>
                  <a:lnTo>
                    <a:pt x="1147171" y="1343298"/>
                  </a:lnTo>
                  <a:lnTo>
                    <a:pt x="1139098" y="1337854"/>
                  </a:lnTo>
                  <a:lnTo>
                    <a:pt x="1129211" y="1335858"/>
                  </a:lnTo>
                  <a:close/>
                </a:path>
                <a:path w="1651634" h="1437639">
                  <a:moveTo>
                    <a:pt x="1230861" y="1335858"/>
                  </a:moveTo>
                  <a:lnTo>
                    <a:pt x="1220924" y="1337854"/>
                  </a:lnTo>
                  <a:lnTo>
                    <a:pt x="1212850" y="1343298"/>
                  </a:lnTo>
                  <a:lnTo>
                    <a:pt x="1207407" y="1351371"/>
                  </a:lnTo>
                  <a:lnTo>
                    <a:pt x="1205411" y="1361258"/>
                  </a:lnTo>
                  <a:lnTo>
                    <a:pt x="1207407" y="1371145"/>
                  </a:lnTo>
                  <a:lnTo>
                    <a:pt x="1212850" y="1379219"/>
                  </a:lnTo>
                  <a:lnTo>
                    <a:pt x="1220924" y="1384662"/>
                  </a:lnTo>
                  <a:lnTo>
                    <a:pt x="1230811" y="1386658"/>
                  </a:lnTo>
                  <a:lnTo>
                    <a:pt x="1240748" y="1384662"/>
                  </a:lnTo>
                  <a:lnTo>
                    <a:pt x="1248821" y="1379219"/>
                  </a:lnTo>
                  <a:lnTo>
                    <a:pt x="1254265" y="1371145"/>
                  </a:lnTo>
                  <a:lnTo>
                    <a:pt x="1256261" y="1361258"/>
                  </a:lnTo>
                  <a:lnTo>
                    <a:pt x="1254265" y="1351371"/>
                  </a:lnTo>
                  <a:lnTo>
                    <a:pt x="1248821" y="1343298"/>
                  </a:lnTo>
                  <a:lnTo>
                    <a:pt x="1240748" y="1337854"/>
                  </a:lnTo>
                  <a:lnTo>
                    <a:pt x="1230861" y="1335858"/>
                  </a:lnTo>
                  <a:close/>
                </a:path>
                <a:path w="1651634" h="1437639">
                  <a:moveTo>
                    <a:pt x="1332511" y="1335858"/>
                  </a:moveTo>
                  <a:lnTo>
                    <a:pt x="1322574" y="1337854"/>
                  </a:lnTo>
                  <a:lnTo>
                    <a:pt x="1314500" y="1343298"/>
                  </a:lnTo>
                  <a:lnTo>
                    <a:pt x="1309057" y="1351371"/>
                  </a:lnTo>
                  <a:lnTo>
                    <a:pt x="1307061" y="1361258"/>
                  </a:lnTo>
                  <a:lnTo>
                    <a:pt x="1309057" y="1371145"/>
                  </a:lnTo>
                  <a:lnTo>
                    <a:pt x="1314500" y="1379219"/>
                  </a:lnTo>
                  <a:lnTo>
                    <a:pt x="1322574" y="1384662"/>
                  </a:lnTo>
                  <a:lnTo>
                    <a:pt x="1332461" y="1386658"/>
                  </a:lnTo>
                  <a:lnTo>
                    <a:pt x="1342398" y="1384662"/>
                  </a:lnTo>
                  <a:lnTo>
                    <a:pt x="1350472" y="1379219"/>
                  </a:lnTo>
                  <a:lnTo>
                    <a:pt x="1355915" y="1371145"/>
                  </a:lnTo>
                  <a:lnTo>
                    <a:pt x="1357911" y="1361258"/>
                  </a:lnTo>
                  <a:lnTo>
                    <a:pt x="1355915" y="1351371"/>
                  </a:lnTo>
                  <a:lnTo>
                    <a:pt x="1350472" y="1343298"/>
                  </a:lnTo>
                  <a:lnTo>
                    <a:pt x="1342398" y="1337854"/>
                  </a:lnTo>
                  <a:lnTo>
                    <a:pt x="1332511" y="1335858"/>
                  </a:lnTo>
                  <a:close/>
                </a:path>
                <a:path w="1651634" h="1437639">
                  <a:moveTo>
                    <a:pt x="1434162" y="1335858"/>
                  </a:moveTo>
                  <a:lnTo>
                    <a:pt x="1424225" y="1337854"/>
                  </a:lnTo>
                  <a:lnTo>
                    <a:pt x="1416151" y="1343298"/>
                  </a:lnTo>
                  <a:lnTo>
                    <a:pt x="1410708" y="1351371"/>
                  </a:lnTo>
                  <a:lnTo>
                    <a:pt x="1408711" y="1361258"/>
                  </a:lnTo>
                  <a:lnTo>
                    <a:pt x="1410708" y="1371145"/>
                  </a:lnTo>
                  <a:lnTo>
                    <a:pt x="1416151" y="1379219"/>
                  </a:lnTo>
                  <a:lnTo>
                    <a:pt x="1424225" y="1384662"/>
                  </a:lnTo>
                  <a:lnTo>
                    <a:pt x="1434111" y="1386658"/>
                  </a:lnTo>
                  <a:lnTo>
                    <a:pt x="1444049" y="1384662"/>
                  </a:lnTo>
                  <a:lnTo>
                    <a:pt x="1452123" y="1379219"/>
                  </a:lnTo>
                  <a:lnTo>
                    <a:pt x="1457566" y="1371145"/>
                  </a:lnTo>
                  <a:lnTo>
                    <a:pt x="1459562" y="1361258"/>
                  </a:lnTo>
                  <a:lnTo>
                    <a:pt x="1457566" y="1351371"/>
                  </a:lnTo>
                  <a:lnTo>
                    <a:pt x="1452123" y="1343298"/>
                  </a:lnTo>
                  <a:lnTo>
                    <a:pt x="1444049" y="1337854"/>
                  </a:lnTo>
                  <a:lnTo>
                    <a:pt x="1434162" y="1335858"/>
                  </a:lnTo>
                  <a:close/>
                </a:path>
                <a:path w="1651634" h="1437639">
                  <a:moveTo>
                    <a:pt x="1498621" y="1285058"/>
                  </a:moveTo>
                  <a:lnTo>
                    <a:pt x="1498621" y="1437458"/>
                  </a:lnTo>
                  <a:lnTo>
                    <a:pt x="1651021" y="1361258"/>
                  </a:lnTo>
                  <a:lnTo>
                    <a:pt x="1498621" y="128505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9885" y="6390467"/>
              <a:ext cx="3865879" cy="1297305"/>
            </a:xfrm>
            <a:custGeom>
              <a:avLst/>
              <a:gdLst/>
              <a:ahLst/>
              <a:cxnLst/>
              <a:rect l="l" t="t" r="r" b="b"/>
              <a:pathLst>
                <a:path w="3865879" h="1297304">
                  <a:moveTo>
                    <a:pt x="0" y="0"/>
                  </a:moveTo>
                  <a:lnTo>
                    <a:pt x="3865629" y="0"/>
                  </a:lnTo>
                  <a:lnTo>
                    <a:pt x="386562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33611" y="6511201"/>
              <a:ext cx="1033117" cy="1092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9509" y="6401875"/>
              <a:ext cx="1052004" cy="13110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18859" y="4060837"/>
              <a:ext cx="7390765" cy="3071495"/>
            </a:xfrm>
            <a:custGeom>
              <a:avLst/>
              <a:gdLst/>
              <a:ahLst/>
              <a:cxnLst/>
              <a:rect l="l" t="t" r="r" b="b"/>
              <a:pathLst>
                <a:path w="7390765" h="3071495">
                  <a:moveTo>
                    <a:pt x="50800" y="2973324"/>
                  </a:moveTo>
                  <a:lnTo>
                    <a:pt x="48806" y="2963392"/>
                  </a:lnTo>
                  <a:lnTo>
                    <a:pt x="43357" y="2955315"/>
                  </a:lnTo>
                  <a:lnTo>
                    <a:pt x="35280" y="2949867"/>
                  </a:lnTo>
                  <a:lnTo>
                    <a:pt x="25400" y="2947873"/>
                  </a:lnTo>
                  <a:lnTo>
                    <a:pt x="15506" y="2949867"/>
                  </a:lnTo>
                  <a:lnTo>
                    <a:pt x="7442" y="2955315"/>
                  </a:lnTo>
                  <a:lnTo>
                    <a:pt x="1993" y="2963392"/>
                  </a:lnTo>
                  <a:lnTo>
                    <a:pt x="0" y="2973273"/>
                  </a:lnTo>
                  <a:lnTo>
                    <a:pt x="1993" y="2983217"/>
                  </a:lnTo>
                  <a:lnTo>
                    <a:pt x="7442" y="2991294"/>
                  </a:lnTo>
                  <a:lnTo>
                    <a:pt x="15506" y="2996730"/>
                  </a:lnTo>
                  <a:lnTo>
                    <a:pt x="25400" y="2998724"/>
                  </a:lnTo>
                  <a:lnTo>
                    <a:pt x="35280" y="2996730"/>
                  </a:lnTo>
                  <a:lnTo>
                    <a:pt x="43357" y="2991294"/>
                  </a:lnTo>
                  <a:lnTo>
                    <a:pt x="48806" y="2983217"/>
                  </a:lnTo>
                  <a:lnTo>
                    <a:pt x="50800" y="2973324"/>
                  </a:lnTo>
                  <a:close/>
                </a:path>
                <a:path w="7390765" h="3071495">
                  <a:moveTo>
                    <a:pt x="50800" y="2871673"/>
                  </a:moveTo>
                  <a:lnTo>
                    <a:pt x="48806" y="2861741"/>
                  </a:lnTo>
                  <a:lnTo>
                    <a:pt x="43357" y="2853664"/>
                  </a:lnTo>
                  <a:lnTo>
                    <a:pt x="35280" y="2848229"/>
                  </a:lnTo>
                  <a:lnTo>
                    <a:pt x="25400" y="2846222"/>
                  </a:lnTo>
                  <a:lnTo>
                    <a:pt x="15506" y="2848229"/>
                  </a:lnTo>
                  <a:lnTo>
                    <a:pt x="7442" y="2853664"/>
                  </a:lnTo>
                  <a:lnTo>
                    <a:pt x="1993" y="2861741"/>
                  </a:lnTo>
                  <a:lnTo>
                    <a:pt x="0" y="2871622"/>
                  </a:lnTo>
                  <a:lnTo>
                    <a:pt x="1993" y="2881566"/>
                  </a:lnTo>
                  <a:lnTo>
                    <a:pt x="7442" y="2889643"/>
                  </a:lnTo>
                  <a:lnTo>
                    <a:pt x="15506" y="2895079"/>
                  </a:lnTo>
                  <a:lnTo>
                    <a:pt x="25400" y="2897073"/>
                  </a:lnTo>
                  <a:lnTo>
                    <a:pt x="35280" y="2895079"/>
                  </a:lnTo>
                  <a:lnTo>
                    <a:pt x="43357" y="2889643"/>
                  </a:lnTo>
                  <a:lnTo>
                    <a:pt x="48806" y="2881566"/>
                  </a:lnTo>
                  <a:lnTo>
                    <a:pt x="50800" y="2871673"/>
                  </a:lnTo>
                  <a:close/>
                </a:path>
                <a:path w="7390765" h="3071495">
                  <a:moveTo>
                    <a:pt x="50800" y="2770022"/>
                  </a:moveTo>
                  <a:lnTo>
                    <a:pt x="48806" y="2760091"/>
                  </a:lnTo>
                  <a:lnTo>
                    <a:pt x="43357" y="2752013"/>
                  </a:lnTo>
                  <a:lnTo>
                    <a:pt x="35280" y="2746578"/>
                  </a:lnTo>
                  <a:lnTo>
                    <a:pt x="25400" y="2744571"/>
                  </a:lnTo>
                  <a:lnTo>
                    <a:pt x="15506" y="2746578"/>
                  </a:lnTo>
                  <a:lnTo>
                    <a:pt x="7442" y="2752013"/>
                  </a:lnTo>
                  <a:lnTo>
                    <a:pt x="1993" y="2760091"/>
                  </a:lnTo>
                  <a:lnTo>
                    <a:pt x="0" y="2769971"/>
                  </a:lnTo>
                  <a:lnTo>
                    <a:pt x="1993" y="2779915"/>
                  </a:lnTo>
                  <a:lnTo>
                    <a:pt x="7442" y="2787993"/>
                  </a:lnTo>
                  <a:lnTo>
                    <a:pt x="15506" y="2793428"/>
                  </a:lnTo>
                  <a:lnTo>
                    <a:pt x="25400" y="2795422"/>
                  </a:lnTo>
                  <a:lnTo>
                    <a:pt x="35280" y="2793428"/>
                  </a:lnTo>
                  <a:lnTo>
                    <a:pt x="43357" y="2787993"/>
                  </a:lnTo>
                  <a:lnTo>
                    <a:pt x="48806" y="2779915"/>
                  </a:lnTo>
                  <a:lnTo>
                    <a:pt x="50800" y="2770022"/>
                  </a:lnTo>
                  <a:close/>
                </a:path>
                <a:path w="7390765" h="3071495">
                  <a:moveTo>
                    <a:pt x="50800" y="2668371"/>
                  </a:moveTo>
                  <a:lnTo>
                    <a:pt x="48806" y="2658440"/>
                  </a:lnTo>
                  <a:lnTo>
                    <a:pt x="43357" y="2650363"/>
                  </a:lnTo>
                  <a:lnTo>
                    <a:pt x="35280" y="2644927"/>
                  </a:lnTo>
                  <a:lnTo>
                    <a:pt x="25400" y="2642920"/>
                  </a:lnTo>
                  <a:lnTo>
                    <a:pt x="15506" y="2644927"/>
                  </a:lnTo>
                  <a:lnTo>
                    <a:pt x="7442" y="2650363"/>
                  </a:lnTo>
                  <a:lnTo>
                    <a:pt x="1993" y="2658440"/>
                  </a:lnTo>
                  <a:lnTo>
                    <a:pt x="0" y="2668320"/>
                  </a:lnTo>
                  <a:lnTo>
                    <a:pt x="1993" y="2678265"/>
                  </a:lnTo>
                  <a:lnTo>
                    <a:pt x="7442" y="2686342"/>
                  </a:lnTo>
                  <a:lnTo>
                    <a:pt x="15506" y="2691777"/>
                  </a:lnTo>
                  <a:lnTo>
                    <a:pt x="25400" y="2693771"/>
                  </a:lnTo>
                  <a:lnTo>
                    <a:pt x="35280" y="2691777"/>
                  </a:lnTo>
                  <a:lnTo>
                    <a:pt x="43357" y="2686342"/>
                  </a:lnTo>
                  <a:lnTo>
                    <a:pt x="48806" y="2678265"/>
                  </a:lnTo>
                  <a:lnTo>
                    <a:pt x="50800" y="2668371"/>
                  </a:lnTo>
                  <a:close/>
                </a:path>
                <a:path w="7390765" h="3071495">
                  <a:moveTo>
                    <a:pt x="50800" y="2566720"/>
                  </a:moveTo>
                  <a:lnTo>
                    <a:pt x="48806" y="2556789"/>
                  </a:lnTo>
                  <a:lnTo>
                    <a:pt x="43357" y="2548712"/>
                  </a:lnTo>
                  <a:lnTo>
                    <a:pt x="35280" y="2543276"/>
                  </a:lnTo>
                  <a:lnTo>
                    <a:pt x="25400" y="2541270"/>
                  </a:lnTo>
                  <a:lnTo>
                    <a:pt x="15506" y="2543276"/>
                  </a:lnTo>
                  <a:lnTo>
                    <a:pt x="7442" y="2548712"/>
                  </a:lnTo>
                  <a:lnTo>
                    <a:pt x="1993" y="2556789"/>
                  </a:lnTo>
                  <a:lnTo>
                    <a:pt x="0" y="2566670"/>
                  </a:lnTo>
                  <a:lnTo>
                    <a:pt x="1993" y="2576614"/>
                  </a:lnTo>
                  <a:lnTo>
                    <a:pt x="7442" y="2584691"/>
                  </a:lnTo>
                  <a:lnTo>
                    <a:pt x="15506" y="2590127"/>
                  </a:lnTo>
                  <a:lnTo>
                    <a:pt x="25400" y="2592120"/>
                  </a:lnTo>
                  <a:lnTo>
                    <a:pt x="35280" y="2590127"/>
                  </a:lnTo>
                  <a:lnTo>
                    <a:pt x="43357" y="2584691"/>
                  </a:lnTo>
                  <a:lnTo>
                    <a:pt x="48806" y="2576614"/>
                  </a:lnTo>
                  <a:lnTo>
                    <a:pt x="50800" y="2566720"/>
                  </a:lnTo>
                  <a:close/>
                </a:path>
                <a:path w="7390765" h="3071495">
                  <a:moveTo>
                    <a:pt x="50800" y="2465070"/>
                  </a:moveTo>
                  <a:lnTo>
                    <a:pt x="48806" y="2455138"/>
                  </a:lnTo>
                  <a:lnTo>
                    <a:pt x="43357" y="2447061"/>
                  </a:lnTo>
                  <a:lnTo>
                    <a:pt x="35280" y="2441625"/>
                  </a:lnTo>
                  <a:lnTo>
                    <a:pt x="25400" y="2439619"/>
                  </a:lnTo>
                  <a:lnTo>
                    <a:pt x="15506" y="2441625"/>
                  </a:lnTo>
                  <a:lnTo>
                    <a:pt x="7442" y="2447061"/>
                  </a:lnTo>
                  <a:lnTo>
                    <a:pt x="1993" y="2455138"/>
                  </a:lnTo>
                  <a:lnTo>
                    <a:pt x="0" y="2465019"/>
                  </a:lnTo>
                  <a:lnTo>
                    <a:pt x="1993" y="2474963"/>
                  </a:lnTo>
                  <a:lnTo>
                    <a:pt x="7442" y="2483040"/>
                  </a:lnTo>
                  <a:lnTo>
                    <a:pt x="15506" y="2488476"/>
                  </a:lnTo>
                  <a:lnTo>
                    <a:pt x="25400" y="2490470"/>
                  </a:lnTo>
                  <a:lnTo>
                    <a:pt x="35280" y="2488476"/>
                  </a:lnTo>
                  <a:lnTo>
                    <a:pt x="43357" y="2483040"/>
                  </a:lnTo>
                  <a:lnTo>
                    <a:pt x="48806" y="2474963"/>
                  </a:lnTo>
                  <a:lnTo>
                    <a:pt x="50800" y="2465070"/>
                  </a:lnTo>
                  <a:close/>
                </a:path>
                <a:path w="7390765" h="3071495">
                  <a:moveTo>
                    <a:pt x="50800" y="2363419"/>
                  </a:moveTo>
                  <a:lnTo>
                    <a:pt x="48806" y="2353487"/>
                  </a:lnTo>
                  <a:lnTo>
                    <a:pt x="43357" y="2345410"/>
                  </a:lnTo>
                  <a:lnTo>
                    <a:pt x="35280" y="2339975"/>
                  </a:lnTo>
                  <a:lnTo>
                    <a:pt x="25400" y="2337968"/>
                  </a:lnTo>
                  <a:lnTo>
                    <a:pt x="15506" y="2339975"/>
                  </a:lnTo>
                  <a:lnTo>
                    <a:pt x="7442" y="2345410"/>
                  </a:lnTo>
                  <a:lnTo>
                    <a:pt x="1993" y="2353487"/>
                  </a:lnTo>
                  <a:lnTo>
                    <a:pt x="0" y="2363368"/>
                  </a:lnTo>
                  <a:lnTo>
                    <a:pt x="1993" y="2373312"/>
                  </a:lnTo>
                  <a:lnTo>
                    <a:pt x="7442" y="2381389"/>
                  </a:lnTo>
                  <a:lnTo>
                    <a:pt x="15506" y="2386825"/>
                  </a:lnTo>
                  <a:lnTo>
                    <a:pt x="25400" y="2388819"/>
                  </a:lnTo>
                  <a:lnTo>
                    <a:pt x="35280" y="2386825"/>
                  </a:lnTo>
                  <a:lnTo>
                    <a:pt x="43357" y="2381389"/>
                  </a:lnTo>
                  <a:lnTo>
                    <a:pt x="48806" y="2373312"/>
                  </a:lnTo>
                  <a:lnTo>
                    <a:pt x="50800" y="2363419"/>
                  </a:lnTo>
                  <a:close/>
                </a:path>
                <a:path w="7390765" h="3071495">
                  <a:moveTo>
                    <a:pt x="50800" y="2261768"/>
                  </a:moveTo>
                  <a:lnTo>
                    <a:pt x="48806" y="2251837"/>
                  </a:lnTo>
                  <a:lnTo>
                    <a:pt x="43357" y="2243759"/>
                  </a:lnTo>
                  <a:lnTo>
                    <a:pt x="35280" y="2238324"/>
                  </a:lnTo>
                  <a:lnTo>
                    <a:pt x="25400" y="2236317"/>
                  </a:lnTo>
                  <a:lnTo>
                    <a:pt x="15506" y="2238324"/>
                  </a:lnTo>
                  <a:lnTo>
                    <a:pt x="7442" y="2243759"/>
                  </a:lnTo>
                  <a:lnTo>
                    <a:pt x="1993" y="2251837"/>
                  </a:lnTo>
                  <a:lnTo>
                    <a:pt x="0" y="2261717"/>
                  </a:lnTo>
                  <a:lnTo>
                    <a:pt x="1993" y="2271661"/>
                  </a:lnTo>
                  <a:lnTo>
                    <a:pt x="7442" y="2279739"/>
                  </a:lnTo>
                  <a:lnTo>
                    <a:pt x="15506" y="2285174"/>
                  </a:lnTo>
                  <a:lnTo>
                    <a:pt x="25400" y="2287168"/>
                  </a:lnTo>
                  <a:lnTo>
                    <a:pt x="35280" y="2285174"/>
                  </a:lnTo>
                  <a:lnTo>
                    <a:pt x="43357" y="2279739"/>
                  </a:lnTo>
                  <a:lnTo>
                    <a:pt x="48806" y="2271661"/>
                  </a:lnTo>
                  <a:lnTo>
                    <a:pt x="50800" y="2261768"/>
                  </a:lnTo>
                  <a:close/>
                </a:path>
                <a:path w="7390765" h="3071495">
                  <a:moveTo>
                    <a:pt x="50800" y="2160117"/>
                  </a:moveTo>
                  <a:lnTo>
                    <a:pt x="48806" y="2150186"/>
                  </a:lnTo>
                  <a:lnTo>
                    <a:pt x="43357" y="2142109"/>
                  </a:lnTo>
                  <a:lnTo>
                    <a:pt x="35280" y="2136673"/>
                  </a:lnTo>
                  <a:lnTo>
                    <a:pt x="25400" y="2134666"/>
                  </a:lnTo>
                  <a:lnTo>
                    <a:pt x="15506" y="2136673"/>
                  </a:lnTo>
                  <a:lnTo>
                    <a:pt x="7442" y="2142109"/>
                  </a:lnTo>
                  <a:lnTo>
                    <a:pt x="1993" y="2150186"/>
                  </a:lnTo>
                  <a:lnTo>
                    <a:pt x="0" y="2160066"/>
                  </a:lnTo>
                  <a:lnTo>
                    <a:pt x="1993" y="2170011"/>
                  </a:lnTo>
                  <a:lnTo>
                    <a:pt x="7442" y="2178088"/>
                  </a:lnTo>
                  <a:lnTo>
                    <a:pt x="15506" y="2183523"/>
                  </a:lnTo>
                  <a:lnTo>
                    <a:pt x="25400" y="2185517"/>
                  </a:lnTo>
                  <a:lnTo>
                    <a:pt x="35280" y="2183523"/>
                  </a:lnTo>
                  <a:lnTo>
                    <a:pt x="43357" y="2178088"/>
                  </a:lnTo>
                  <a:lnTo>
                    <a:pt x="48806" y="2170011"/>
                  </a:lnTo>
                  <a:lnTo>
                    <a:pt x="50800" y="2160117"/>
                  </a:lnTo>
                  <a:close/>
                </a:path>
                <a:path w="7390765" h="3071495">
                  <a:moveTo>
                    <a:pt x="50800" y="2058466"/>
                  </a:moveTo>
                  <a:lnTo>
                    <a:pt x="48806" y="2048535"/>
                  </a:lnTo>
                  <a:lnTo>
                    <a:pt x="43357" y="2040458"/>
                  </a:lnTo>
                  <a:lnTo>
                    <a:pt x="35280" y="2035022"/>
                  </a:lnTo>
                  <a:lnTo>
                    <a:pt x="25400" y="2033016"/>
                  </a:lnTo>
                  <a:lnTo>
                    <a:pt x="15506" y="2035022"/>
                  </a:lnTo>
                  <a:lnTo>
                    <a:pt x="7442" y="2040458"/>
                  </a:lnTo>
                  <a:lnTo>
                    <a:pt x="1993" y="2048535"/>
                  </a:lnTo>
                  <a:lnTo>
                    <a:pt x="0" y="2058416"/>
                  </a:lnTo>
                  <a:lnTo>
                    <a:pt x="1993" y="2068360"/>
                  </a:lnTo>
                  <a:lnTo>
                    <a:pt x="7442" y="2076437"/>
                  </a:lnTo>
                  <a:lnTo>
                    <a:pt x="15506" y="2081872"/>
                  </a:lnTo>
                  <a:lnTo>
                    <a:pt x="25400" y="2083866"/>
                  </a:lnTo>
                  <a:lnTo>
                    <a:pt x="35280" y="2081872"/>
                  </a:lnTo>
                  <a:lnTo>
                    <a:pt x="43357" y="2076437"/>
                  </a:lnTo>
                  <a:lnTo>
                    <a:pt x="48806" y="2068360"/>
                  </a:lnTo>
                  <a:lnTo>
                    <a:pt x="50800" y="2058466"/>
                  </a:lnTo>
                  <a:close/>
                </a:path>
                <a:path w="7390765" h="3071495">
                  <a:moveTo>
                    <a:pt x="50800" y="1956816"/>
                  </a:moveTo>
                  <a:lnTo>
                    <a:pt x="48806" y="1946884"/>
                  </a:lnTo>
                  <a:lnTo>
                    <a:pt x="43357" y="1938807"/>
                  </a:lnTo>
                  <a:lnTo>
                    <a:pt x="35280" y="1933371"/>
                  </a:lnTo>
                  <a:lnTo>
                    <a:pt x="25400" y="1931365"/>
                  </a:lnTo>
                  <a:lnTo>
                    <a:pt x="15506" y="1933371"/>
                  </a:lnTo>
                  <a:lnTo>
                    <a:pt x="7442" y="1938807"/>
                  </a:lnTo>
                  <a:lnTo>
                    <a:pt x="1993" y="1946884"/>
                  </a:lnTo>
                  <a:lnTo>
                    <a:pt x="0" y="1956765"/>
                  </a:lnTo>
                  <a:lnTo>
                    <a:pt x="1993" y="1966709"/>
                  </a:lnTo>
                  <a:lnTo>
                    <a:pt x="7442" y="1974786"/>
                  </a:lnTo>
                  <a:lnTo>
                    <a:pt x="15506" y="1980222"/>
                  </a:lnTo>
                  <a:lnTo>
                    <a:pt x="25400" y="1982216"/>
                  </a:lnTo>
                  <a:lnTo>
                    <a:pt x="35280" y="1980222"/>
                  </a:lnTo>
                  <a:lnTo>
                    <a:pt x="43357" y="1974786"/>
                  </a:lnTo>
                  <a:lnTo>
                    <a:pt x="48806" y="1966709"/>
                  </a:lnTo>
                  <a:lnTo>
                    <a:pt x="50800" y="1956816"/>
                  </a:lnTo>
                  <a:close/>
                </a:path>
                <a:path w="7390765" h="3071495">
                  <a:moveTo>
                    <a:pt x="50800" y="1855165"/>
                  </a:moveTo>
                  <a:lnTo>
                    <a:pt x="48806" y="1845233"/>
                  </a:lnTo>
                  <a:lnTo>
                    <a:pt x="43357" y="1837156"/>
                  </a:lnTo>
                  <a:lnTo>
                    <a:pt x="35280" y="1831721"/>
                  </a:lnTo>
                  <a:lnTo>
                    <a:pt x="25400" y="1829714"/>
                  </a:lnTo>
                  <a:lnTo>
                    <a:pt x="15506" y="1831721"/>
                  </a:lnTo>
                  <a:lnTo>
                    <a:pt x="7442" y="1837156"/>
                  </a:lnTo>
                  <a:lnTo>
                    <a:pt x="1993" y="1845233"/>
                  </a:lnTo>
                  <a:lnTo>
                    <a:pt x="0" y="1855114"/>
                  </a:lnTo>
                  <a:lnTo>
                    <a:pt x="1993" y="1865058"/>
                  </a:lnTo>
                  <a:lnTo>
                    <a:pt x="7442" y="1873135"/>
                  </a:lnTo>
                  <a:lnTo>
                    <a:pt x="15506" y="1878571"/>
                  </a:lnTo>
                  <a:lnTo>
                    <a:pt x="25400" y="1880565"/>
                  </a:lnTo>
                  <a:lnTo>
                    <a:pt x="35280" y="1878571"/>
                  </a:lnTo>
                  <a:lnTo>
                    <a:pt x="43357" y="1873135"/>
                  </a:lnTo>
                  <a:lnTo>
                    <a:pt x="48806" y="1865058"/>
                  </a:lnTo>
                  <a:lnTo>
                    <a:pt x="50800" y="1855165"/>
                  </a:lnTo>
                  <a:close/>
                </a:path>
                <a:path w="7390765" h="3071495">
                  <a:moveTo>
                    <a:pt x="50800" y="1753514"/>
                  </a:moveTo>
                  <a:lnTo>
                    <a:pt x="48806" y="1743583"/>
                  </a:lnTo>
                  <a:lnTo>
                    <a:pt x="43357" y="1735505"/>
                  </a:lnTo>
                  <a:lnTo>
                    <a:pt x="35280" y="1730070"/>
                  </a:lnTo>
                  <a:lnTo>
                    <a:pt x="25400" y="1728063"/>
                  </a:lnTo>
                  <a:lnTo>
                    <a:pt x="15506" y="1730070"/>
                  </a:lnTo>
                  <a:lnTo>
                    <a:pt x="7442" y="1735505"/>
                  </a:lnTo>
                  <a:lnTo>
                    <a:pt x="1993" y="1743583"/>
                  </a:lnTo>
                  <a:lnTo>
                    <a:pt x="0" y="1753463"/>
                  </a:lnTo>
                  <a:lnTo>
                    <a:pt x="1993" y="1763407"/>
                  </a:lnTo>
                  <a:lnTo>
                    <a:pt x="7442" y="1771484"/>
                  </a:lnTo>
                  <a:lnTo>
                    <a:pt x="15506" y="1776920"/>
                  </a:lnTo>
                  <a:lnTo>
                    <a:pt x="25400" y="1778914"/>
                  </a:lnTo>
                  <a:lnTo>
                    <a:pt x="35280" y="1776920"/>
                  </a:lnTo>
                  <a:lnTo>
                    <a:pt x="43357" y="1771484"/>
                  </a:lnTo>
                  <a:lnTo>
                    <a:pt x="48806" y="1763407"/>
                  </a:lnTo>
                  <a:lnTo>
                    <a:pt x="50800" y="1753514"/>
                  </a:lnTo>
                  <a:close/>
                </a:path>
                <a:path w="7390765" h="3071495">
                  <a:moveTo>
                    <a:pt x="50800" y="1651863"/>
                  </a:moveTo>
                  <a:lnTo>
                    <a:pt x="48806" y="1641932"/>
                  </a:lnTo>
                  <a:lnTo>
                    <a:pt x="43357" y="1633855"/>
                  </a:lnTo>
                  <a:lnTo>
                    <a:pt x="35280" y="1628419"/>
                  </a:lnTo>
                  <a:lnTo>
                    <a:pt x="25400" y="1626412"/>
                  </a:lnTo>
                  <a:lnTo>
                    <a:pt x="15506" y="1628419"/>
                  </a:lnTo>
                  <a:lnTo>
                    <a:pt x="7442" y="1633855"/>
                  </a:lnTo>
                  <a:lnTo>
                    <a:pt x="1993" y="1641932"/>
                  </a:lnTo>
                  <a:lnTo>
                    <a:pt x="0" y="1651812"/>
                  </a:lnTo>
                  <a:lnTo>
                    <a:pt x="1993" y="1661756"/>
                  </a:lnTo>
                  <a:lnTo>
                    <a:pt x="7442" y="1669834"/>
                  </a:lnTo>
                  <a:lnTo>
                    <a:pt x="15506" y="1675269"/>
                  </a:lnTo>
                  <a:lnTo>
                    <a:pt x="25400" y="1677263"/>
                  </a:lnTo>
                  <a:lnTo>
                    <a:pt x="35280" y="1675269"/>
                  </a:lnTo>
                  <a:lnTo>
                    <a:pt x="43357" y="1669834"/>
                  </a:lnTo>
                  <a:lnTo>
                    <a:pt x="48806" y="1661756"/>
                  </a:lnTo>
                  <a:lnTo>
                    <a:pt x="50800" y="1651863"/>
                  </a:lnTo>
                  <a:close/>
                </a:path>
                <a:path w="7390765" h="3071495">
                  <a:moveTo>
                    <a:pt x="50800" y="1550212"/>
                  </a:moveTo>
                  <a:lnTo>
                    <a:pt x="48806" y="1540281"/>
                  </a:lnTo>
                  <a:lnTo>
                    <a:pt x="43357" y="1532204"/>
                  </a:lnTo>
                  <a:lnTo>
                    <a:pt x="35280" y="1526768"/>
                  </a:lnTo>
                  <a:lnTo>
                    <a:pt x="25400" y="1524762"/>
                  </a:lnTo>
                  <a:lnTo>
                    <a:pt x="15506" y="1526768"/>
                  </a:lnTo>
                  <a:lnTo>
                    <a:pt x="7442" y="1532204"/>
                  </a:lnTo>
                  <a:lnTo>
                    <a:pt x="1993" y="1540281"/>
                  </a:lnTo>
                  <a:lnTo>
                    <a:pt x="0" y="1550162"/>
                  </a:lnTo>
                  <a:lnTo>
                    <a:pt x="1993" y="1560106"/>
                  </a:lnTo>
                  <a:lnTo>
                    <a:pt x="7442" y="1568183"/>
                  </a:lnTo>
                  <a:lnTo>
                    <a:pt x="15506" y="1573618"/>
                  </a:lnTo>
                  <a:lnTo>
                    <a:pt x="25400" y="1575612"/>
                  </a:lnTo>
                  <a:lnTo>
                    <a:pt x="35280" y="1573618"/>
                  </a:lnTo>
                  <a:lnTo>
                    <a:pt x="43357" y="1568183"/>
                  </a:lnTo>
                  <a:lnTo>
                    <a:pt x="48806" y="1560106"/>
                  </a:lnTo>
                  <a:lnTo>
                    <a:pt x="50800" y="1550212"/>
                  </a:lnTo>
                  <a:close/>
                </a:path>
                <a:path w="7390765" h="3071495">
                  <a:moveTo>
                    <a:pt x="50800" y="1448562"/>
                  </a:moveTo>
                  <a:lnTo>
                    <a:pt x="48806" y="1438630"/>
                  </a:lnTo>
                  <a:lnTo>
                    <a:pt x="43357" y="1430553"/>
                  </a:lnTo>
                  <a:lnTo>
                    <a:pt x="35280" y="1425117"/>
                  </a:lnTo>
                  <a:lnTo>
                    <a:pt x="25400" y="1423111"/>
                  </a:lnTo>
                  <a:lnTo>
                    <a:pt x="15506" y="1425117"/>
                  </a:lnTo>
                  <a:lnTo>
                    <a:pt x="7442" y="1430553"/>
                  </a:lnTo>
                  <a:lnTo>
                    <a:pt x="1993" y="1438630"/>
                  </a:lnTo>
                  <a:lnTo>
                    <a:pt x="0" y="1448511"/>
                  </a:lnTo>
                  <a:lnTo>
                    <a:pt x="1993" y="1458455"/>
                  </a:lnTo>
                  <a:lnTo>
                    <a:pt x="7442" y="1466532"/>
                  </a:lnTo>
                  <a:lnTo>
                    <a:pt x="15506" y="1471968"/>
                  </a:lnTo>
                  <a:lnTo>
                    <a:pt x="25400" y="1473962"/>
                  </a:lnTo>
                  <a:lnTo>
                    <a:pt x="35280" y="1471968"/>
                  </a:lnTo>
                  <a:lnTo>
                    <a:pt x="43357" y="1466532"/>
                  </a:lnTo>
                  <a:lnTo>
                    <a:pt x="48806" y="1458455"/>
                  </a:lnTo>
                  <a:lnTo>
                    <a:pt x="50800" y="1448562"/>
                  </a:lnTo>
                  <a:close/>
                </a:path>
                <a:path w="7390765" h="3071495">
                  <a:moveTo>
                    <a:pt x="50800" y="1346911"/>
                  </a:moveTo>
                  <a:lnTo>
                    <a:pt x="48806" y="1336979"/>
                  </a:lnTo>
                  <a:lnTo>
                    <a:pt x="43357" y="1328902"/>
                  </a:lnTo>
                  <a:lnTo>
                    <a:pt x="35280" y="1323467"/>
                  </a:lnTo>
                  <a:lnTo>
                    <a:pt x="25400" y="1321460"/>
                  </a:lnTo>
                  <a:lnTo>
                    <a:pt x="15506" y="1323467"/>
                  </a:lnTo>
                  <a:lnTo>
                    <a:pt x="7442" y="1328902"/>
                  </a:lnTo>
                  <a:lnTo>
                    <a:pt x="1993" y="1336979"/>
                  </a:lnTo>
                  <a:lnTo>
                    <a:pt x="0" y="1346860"/>
                  </a:lnTo>
                  <a:lnTo>
                    <a:pt x="1993" y="1356804"/>
                  </a:lnTo>
                  <a:lnTo>
                    <a:pt x="7442" y="1364881"/>
                  </a:lnTo>
                  <a:lnTo>
                    <a:pt x="15506" y="1370317"/>
                  </a:lnTo>
                  <a:lnTo>
                    <a:pt x="25400" y="1372311"/>
                  </a:lnTo>
                  <a:lnTo>
                    <a:pt x="35280" y="1370317"/>
                  </a:lnTo>
                  <a:lnTo>
                    <a:pt x="43357" y="1364881"/>
                  </a:lnTo>
                  <a:lnTo>
                    <a:pt x="48806" y="1356804"/>
                  </a:lnTo>
                  <a:lnTo>
                    <a:pt x="50800" y="1346911"/>
                  </a:lnTo>
                  <a:close/>
                </a:path>
                <a:path w="7390765" h="3071495">
                  <a:moveTo>
                    <a:pt x="50800" y="1245260"/>
                  </a:moveTo>
                  <a:lnTo>
                    <a:pt x="48806" y="1235329"/>
                  </a:lnTo>
                  <a:lnTo>
                    <a:pt x="43357" y="1227251"/>
                  </a:lnTo>
                  <a:lnTo>
                    <a:pt x="35280" y="1221816"/>
                  </a:lnTo>
                  <a:lnTo>
                    <a:pt x="25400" y="1219809"/>
                  </a:lnTo>
                  <a:lnTo>
                    <a:pt x="15506" y="1221816"/>
                  </a:lnTo>
                  <a:lnTo>
                    <a:pt x="7442" y="1227251"/>
                  </a:lnTo>
                  <a:lnTo>
                    <a:pt x="1993" y="1235329"/>
                  </a:lnTo>
                  <a:lnTo>
                    <a:pt x="0" y="1245209"/>
                  </a:lnTo>
                  <a:lnTo>
                    <a:pt x="1993" y="1255153"/>
                  </a:lnTo>
                  <a:lnTo>
                    <a:pt x="7442" y="1263230"/>
                  </a:lnTo>
                  <a:lnTo>
                    <a:pt x="15506" y="1268666"/>
                  </a:lnTo>
                  <a:lnTo>
                    <a:pt x="25400" y="1270660"/>
                  </a:lnTo>
                  <a:lnTo>
                    <a:pt x="35280" y="1268666"/>
                  </a:lnTo>
                  <a:lnTo>
                    <a:pt x="43357" y="1263230"/>
                  </a:lnTo>
                  <a:lnTo>
                    <a:pt x="48806" y="1255153"/>
                  </a:lnTo>
                  <a:lnTo>
                    <a:pt x="50800" y="1245260"/>
                  </a:lnTo>
                  <a:close/>
                </a:path>
                <a:path w="7390765" h="3071495">
                  <a:moveTo>
                    <a:pt x="50800" y="1143609"/>
                  </a:moveTo>
                  <a:lnTo>
                    <a:pt x="48806" y="1133678"/>
                  </a:lnTo>
                  <a:lnTo>
                    <a:pt x="43357" y="1125601"/>
                  </a:lnTo>
                  <a:lnTo>
                    <a:pt x="35280" y="1120165"/>
                  </a:lnTo>
                  <a:lnTo>
                    <a:pt x="25400" y="1118158"/>
                  </a:lnTo>
                  <a:lnTo>
                    <a:pt x="15506" y="1120165"/>
                  </a:lnTo>
                  <a:lnTo>
                    <a:pt x="7442" y="1125601"/>
                  </a:lnTo>
                  <a:lnTo>
                    <a:pt x="1993" y="1133678"/>
                  </a:lnTo>
                  <a:lnTo>
                    <a:pt x="0" y="1143558"/>
                  </a:lnTo>
                  <a:lnTo>
                    <a:pt x="1993" y="1153502"/>
                  </a:lnTo>
                  <a:lnTo>
                    <a:pt x="7442" y="1161580"/>
                  </a:lnTo>
                  <a:lnTo>
                    <a:pt x="15506" y="1167015"/>
                  </a:lnTo>
                  <a:lnTo>
                    <a:pt x="25400" y="1169009"/>
                  </a:lnTo>
                  <a:lnTo>
                    <a:pt x="35280" y="1167015"/>
                  </a:lnTo>
                  <a:lnTo>
                    <a:pt x="43357" y="1161580"/>
                  </a:lnTo>
                  <a:lnTo>
                    <a:pt x="48806" y="1153502"/>
                  </a:lnTo>
                  <a:lnTo>
                    <a:pt x="50800" y="1143609"/>
                  </a:lnTo>
                  <a:close/>
                </a:path>
                <a:path w="7390765" h="3071495">
                  <a:moveTo>
                    <a:pt x="50800" y="1041958"/>
                  </a:moveTo>
                  <a:lnTo>
                    <a:pt x="48806" y="1032027"/>
                  </a:lnTo>
                  <a:lnTo>
                    <a:pt x="43357" y="1023950"/>
                  </a:lnTo>
                  <a:lnTo>
                    <a:pt x="35280" y="1018514"/>
                  </a:lnTo>
                  <a:lnTo>
                    <a:pt x="25400" y="1016508"/>
                  </a:lnTo>
                  <a:lnTo>
                    <a:pt x="15506" y="1018514"/>
                  </a:lnTo>
                  <a:lnTo>
                    <a:pt x="7442" y="1023950"/>
                  </a:lnTo>
                  <a:lnTo>
                    <a:pt x="1993" y="1032027"/>
                  </a:lnTo>
                  <a:lnTo>
                    <a:pt x="0" y="1041908"/>
                  </a:lnTo>
                  <a:lnTo>
                    <a:pt x="1993" y="1051852"/>
                  </a:lnTo>
                  <a:lnTo>
                    <a:pt x="7442" y="1059929"/>
                  </a:lnTo>
                  <a:lnTo>
                    <a:pt x="15506" y="1065364"/>
                  </a:lnTo>
                  <a:lnTo>
                    <a:pt x="25400" y="1067358"/>
                  </a:lnTo>
                  <a:lnTo>
                    <a:pt x="35280" y="1065364"/>
                  </a:lnTo>
                  <a:lnTo>
                    <a:pt x="43357" y="1059929"/>
                  </a:lnTo>
                  <a:lnTo>
                    <a:pt x="48806" y="1051852"/>
                  </a:lnTo>
                  <a:lnTo>
                    <a:pt x="50800" y="1041958"/>
                  </a:lnTo>
                  <a:close/>
                </a:path>
                <a:path w="7390765" h="3071495">
                  <a:moveTo>
                    <a:pt x="50800" y="940308"/>
                  </a:moveTo>
                  <a:lnTo>
                    <a:pt x="48806" y="930376"/>
                  </a:lnTo>
                  <a:lnTo>
                    <a:pt x="43357" y="922299"/>
                  </a:lnTo>
                  <a:lnTo>
                    <a:pt x="35280" y="916863"/>
                  </a:lnTo>
                  <a:lnTo>
                    <a:pt x="25400" y="914857"/>
                  </a:lnTo>
                  <a:lnTo>
                    <a:pt x="15506" y="916863"/>
                  </a:lnTo>
                  <a:lnTo>
                    <a:pt x="7442" y="922299"/>
                  </a:lnTo>
                  <a:lnTo>
                    <a:pt x="1993" y="930376"/>
                  </a:lnTo>
                  <a:lnTo>
                    <a:pt x="0" y="940257"/>
                  </a:lnTo>
                  <a:lnTo>
                    <a:pt x="1993" y="950201"/>
                  </a:lnTo>
                  <a:lnTo>
                    <a:pt x="7442" y="958278"/>
                  </a:lnTo>
                  <a:lnTo>
                    <a:pt x="15506" y="963714"/>
                  </a:lnTo>
                  <a:lnTo>
                    <a:pt x="25400" y="965708"/>
                  </a:lnTo>
                  <a:lnTo>
                    <a:pt x="35280" y="963714"/>
                  </a:lnTo>
                  <a:lnTo>
                    <a:pt x="43357" y="958278"/>
                  </a:lnTo>
                  <a:lnTo>
                    <a:pt x="48806" y="950201"/>
                  </a:lnTo>
                  <a:lnTo>
                    <a:pt x="50800" y="940308"/>
                  </a:lnTo>
                  <a:close/>
                </a:path>
                <a:path w="7390765" h="3071495">
                  <a:moveTo>
                    <a:pt x="50800" y="838657"/>
                  </a:moveTo>
                  <a:lnTo>
                    <a:pt x="48806" y="828725"/>
                  </a:lnTo>
                  <a:lnTo>
                    <a:pt x="43357" y="820648"/>
                  </a:lnTo>
                  <a:lnTo>
                    <a:pt x="35280" y="815213"/>
                  </a:lnTo>
                  <a:lnTo>
                    <a:pt x="25400" y="813206"/>
                  </a:lnTo>
                  <a:lnTo>
                    <a:pt x="15506" y="815213"/>
                  </a:lnTo>
                  <a:lnTo>
                    <a:pt x="7442" y="820648"/>
                  </a:lnTo>
                  <a:lnTo>
                    <a:pt x="1993" y="828725"/>
                  </a:lnTo>
                  <a:lnTo>
                    <a:pt x="0" y="838606"/>
                  </a:lnTo>
                  <a:lnTo>
                    <a:pt x="1993" y="848550"/>
                  </a:lnTo>
                  <a:lnTo>
                    <a:pt x="7442" y="856627"/>
                  </a:lnTo>
                  <a:lnTo>
                    <a:pt x="15506" y="862063"/>
                  </a:lnTo>
                  <a:lnTo>
                    <a:pt x="25400" y="864057"/>
                  </a:lnTo>
                  <a:lnTo>
                    <a:pt x="35280" y="862063"/>
                  </a:lnTo>
                  <a:lnTo>
                    <a:pt x="43357" y="856627"/>
                  </a:lnTo>
                  <a:lnTo>
                    <a:pt x="48806" y="848550"/>
                  </a:lnTo>
                  <a:lnTo>
                    <a:pt x="50800" y="838657"/>
                  </a:lnTo>
                  <a:close/>
                </a:path>
                <a:path w="7390765" h="3071495">
                  <a:moveTo>
                    <a:pt x="50800" y="737006"/>
                  </a:moveTo>
                  <a:lnTo>
                    <a:pt x="48806" y="727075"/>
                  </a:lnTo>
                  <a:lnTo>
                    <a:pt x="43357" y="718997"/>
                  </a:lnTo>
                  <a:lnTo>
                    <a:pt x="35280" y="713562"/>
                  </a:lnTo>
                  <a:lnTo>
                    <a:pt x="25400" y="711555"/>
                  </a:lnTo>
                  <a:lnTo>
                    <a:pt x="15506" y="713562"/>
                  </a:lnTo>
                  <a:lnTo>
                    <a:pt x="7442" y="718997"/>
                  </a:lnTo>
                  <a:lnTo>
                    <a:pt x="1993" y="727075"/>
                  </a:lnTo>
                  <a:lnTo>
                    <a:pt x="0" y="736955"/>
                  </a:lnTo>
                  <a:lnTo>
                    <a:pt x="1993" y="746899"/>
                  </a:lnTo>
                  <a:lnTo>
                    <a:pt x="7442" y="754976"/>
                  </a:lnTo>
                  <a:lnTo>
                    <a:pt x="15506" y="760412"/>
                  </a:lnTo>
                  <a:lnTo>
                    <a:pt x="25400" y="762406"/>
                  </a:lnTo>
                  <a:lnTo>
                    <a:pt x="35280" y="760412"/>
                  </a:lnTo>
                  <a:lnTo>
                    <a:pt x="43357" y="754976"/>
                  </a:lnTo>
                  <a:lnTo>
                    <a:pt x="48806" y="746899"/>
                  </a:lnTo>
                  <a:lnTo>
                    <a:pt x="50800" y="737006"/>
                  </a:lnTo>
                  <a:close/>
                </a:path>
                <a:path w="7390765" h="3071495">
                  <a:moveTo>
                    <a:pt x="50800" y="635355"/>
                  </a:moveTo>
                  <a:lnTo>
                    <a:pt x="48806" y="625424"/>
                  </a:lnTo>
                  <a:lnTo>
                    <a:pt x="43357" y="617347"/>
                  </a:lnTo>
                  <a:lnTo>
                    <a:pt x="35280" y="611911"/>
                  </a:lnTo>
                  <a:lnTo>
                    <a:pt x="25400" y="609904"/>
                  </a:lnTo>
                  <a:lnTo>
                    <a:pt x="15506" y="611911"/>
                  </a:lnTo>
                  <a:lnTo>
                    <a:pt x="7442" y="617347"/>
                  </a:lnTo>
                  <a:lnTo>
                    <a:pt x="1993" y="625424"/>
                  </a:lnTo>
                  <a:lnTo>
                    <a:pt x="0" y="635304"/>
                  </a:lnTo>
                  <a:lnTo>
                    <a:pt x="1993" y="645248"/>
                  </a:lnTo>
                  <a:lnTo>
                    <a:pt x="7442" y="653326"/>
                  </a:lnTo>
                  <a:lnTo>
                    <a:pt x="15506" y="658761"/>
                  </a:lnTo>
                  <a:lnTo>
                    <a:pt x="25400" y="660755"/>
                  </a:lnTo>
                  <a:lnTo>
                    <a:pt x="35280" y="658761"/>
                  </a:lnTo>
                  <a:lnTo>
                    <a:pt x="43357" y="653326"/>
                  </a:lnTo>
                  <a:lnTo>
                    <a:pt x="48806" y="645248"/>
                  </a:lnTo>
                  <a:lnTo>
                    <a:pt x="50800" y="635355"/>
                  </a:lnTo>
                  <a:close/>
                </a:path>
                <a:path w="7390765" h="3071495">
                  <a:moveTo>
                    <a:pt x="50800" y="533704"/>
                  </a:moveTo>
                  <a:lnTo>
                    <a:pt x="48806" y="523773"/>
                  </a:lnTo>
                  <a:lnTo>
                    <a:pt x="43357" y="515696"/>
                  </a:lnTo>
                  <a:lnTo>
                    <a:pt x="35280" y="510260"/>
                  </a:lnTo>
                  <a:lnTo>
                    <a:pt x="25400" y="508254"/>
                  </a:lnTo>
                  <a:lnTo>
                    <a:pt x="15506" y="510260"/>
                  </a:lnTo>
                  <a:lnTo>
                    <a:pt x="7442" y="515696"/>
                  </a:lnTo>
                  <a:lnTo>
                    <a:pt x="1993" y="523773"/>
                  </a:lnTo>
                  <a:lnTo>
                    <a:pt x="0" y="533654"/>
                  </a:lnTo>
                  <a:lnTo>
                    <a:pt x="1993" y="543598"/>
                  </a:lnTo>
                  <a:lnTo>
                    <a:pt x="7442" y="551675"/>
                  </a:lnTo>
                  <a:lnTo>
                    <a:pt x="15506" y="557110"/>
                  </a:lnTo>
                  <a:lnTo>
                    <a:pt x="25400" y="559104"/>
                  </a:lnTo>
                  <a:lnTo>
                    <a:pt x="35280" y="557110"/>
                  </a:lnTo>
                  <a:lnTo>
                    <a:pt x="43357" y="551675"/>
                  </a:lnTo>
                  <a:lnTo>
                    <a:pt x="48806" y="543598"/>
                  </a:lnTo>
                  <a:lnTo>
                    <a:pt x="50800" y="533704"/>
                  </a:lnTo>
                  <a:close/>
                </a:path>
                <a:path w="7390765" h="3071495">
                  <a:moveTo>
                    <a:pt x="50800" y="432054"/>
                  </a:moveTo>
                  <a:lnTo>
                    <a:pt x="48806" y="422122"/>
                  </a:lnTo>
                  <a:lnTo>
                    <a:pt x="43357" y="414045"/>
                  </a:lnTo>
                  <a:lnTo>
                    <a:pt x="35280" y="408609"/>
                  </a:lnTo>
                  <a:lnTo>
                    <a:pt x="25400" y="406603"/>
                  </a:lnTo>
                  <a:lnTo>
                    <a:pt x="15506" y="408609"/>
                  </a:lnTo>
                  <a:lnTo>
                    <a:pt x="7442" y="414045"/>
                  </a:lnTo>
                  <a:lnTo>
                    <a:pt x="1993" y="422122"/>
                  </a:lnTo>
                  <a:lnTo>
                    <a:pt x="0" y="432003"/>
                  </a:lnTo>
                  <a:lnTo>
                    <a:pt x="1993" y="441947"/>
                  </a:lnTo>
                  <a:lnTo>
                    <a:pt x="7442" y="450024"/>
                  </a:lnTo>
                  <a:lnTo>
                    <a:pt x="15506" y="455460"/>
                  </a:lnTo>
                  <a:lnTo>
                    <a:pt x="25400" y="457454"/>
                  </a:lnTo>
                  <a:lnTo>
                    <a:pt x="35280" y="455460"/>
                  </a:lnTo>
                  <a:lnTo>
                    <a:pt x="43357" y="450024"/>
                  </a:lnTo>
                  <a:lnTo>
                    <a:pt x="48806" y="441947"/>
                  </a:lnTo>
                  <a:lnTo>
                    <a:pt x="50800" y="432054"/>
                  </a:lnTo>
                  <a:close/>
                </a:path>
                <a:path w="7390765" h="3071495">
                  <a:moveTo>
                    <a:pt x="50800" y="330403"/>
                  </a:moveTo>
                  <a:lnTo>
                    <a:pt x="48806" y="320471"/>
                  </a:lnTo>
                  <a:lnTo>
                    <a:pt x="43357" y="312394"/>
                  </a:lnTo>
                  <a:lnTo>
                    <a:pt x="35280" y="306959"/>
                  </a:lnTo>
                  <a:lnTo>
                    <a:pt x="25400" y="304952"/>
                  </a:lnTo>
                  <a:lnTo>
                    <a:pt x="15506" y="306959"/>
                  </a:lnTo>
                  <a:lnTo>
                    <a:pt x="7442" y="312394"/>
                  </a:lnTo>
                  <a:lnTo>
                    <a:pt x="1993" y="320471"/>
                  </a:lnTo>
                  <a:lnTo>
                    <a:pt x="0" y="330352"/>
                  </a:lnTo>
                  <a:lnTo>
                    <a:pt x="1993" y="340296"/>
                  </a:lnTo>
                  <a:lnTo>
                    <a:pt x="7442" y="348373"/>
                  </a:lnTo>
                  <a:lnTo>
                    <a:pt x="15506" y="353809"/>
                  </a:lnTo>
                  <a:lnTo>
                    <a:pt x="25400" y="355803"/>
                  </a:lnTo>
                  <a:lnTo>
                    <a:pt x="35280" y="353809"/>
                  </a:lnTo>
                  <a:lnTo>
                    <a:pt x="43357" y="348373"/>
                  </a:lnTo>
                  <a:lnTo>
                    <a:pt x="48806" y="340296"/>
                  </a:lnTo>
                  <a:lnTo>
                    <a:pt x="50800" y="330403"/>
                  </a:lnTo>
                  <a:close/>
                </a:path>
                <a:path w="7390765" h="3071495">
                  <a:moveTo>
                    <a:pt x="50800" y="228752"/>
                  </a:moveTo>
                  <a:lnTo>
                    <a:pt x="48806" y="218821"/>
                  </a:lnTo>
                  <a:lnTo>
                    <a:pt x="43357" y="210743"/>
                  </a:lnTo>
                  <a:lnTo>
                    <a:pt x="35280" y="205308"/>
                  </a:lnTo>
                  <a:lnTo>
                    <a:pt x="25400" y="203301"/>
                  </a:lnTo>
                  <a:lnTo>
                    <a:pt x="15506" y="205308"/>
                  </a:lnTo>
                  <a:lnTo>
                    <a:pt x="7442" y="210743"/>
                  </a:lnTo>
                  <a:lnTo>
                    <a:pt x="1993" y="218821"/>
                  </a:lnTo>
                  <a:lnTo>
                    <a:pt x="0" y="228701"/>
                  </a:lnTo>
                  <a:lnTo>
                    <a:pt x="1993" y="238645"/>
                  </a:lnTo>
                  <a:lnTo>
                    <a:pt x="7442" y="246722"/>
                  </a:lnTo>
                  <a:lnTo>
                    <a:pt x="15506" y="252158"/>
                  </a:lnTo>
                  <a:lnTo>
                    <a:pt x="25400" y="254152"/>
                  </a:lnTo>
                  <a:lnTo>
                    <a:pt x="35280" y="252158"/>
                  </a:lnTo>
                  <a:lnTo>
                    <a:pt x="43357" y="246722"/>
                  </a:lnTo>
                  <a:lnTo>
                    <a:pt x="48806" y="238645"/>
                  </a:lnTo>
                  <a:lnTo>
                    <a:pt x="50800" y="228752"/>
                  </a:lnTo>
                  <a:close/>
                </a:path>
                <a:path w="7390765" h="3071495">
                  <a:moveTo>
                    <a:pt x="50800" y="127101"/>
                  </a:moveTo>
                  <a:lnTo>
                    <a:pt x="48806" y="117170"/>
                  </a:lnTo>
                  <a:lnTo>
                    <a:pt x="43357" y="109093"/>
                  </a:lnTo>
                  <a:lnTo>
                    <a:pt x="35280" y="103657"/>
                  </a:lnTo>
                  <a:lnTo>
                    <a:pt x="25400" y="101650"/>
                  </a:lnTo>
                  <a:lnTo>
                    <a:pt x="15506" y="103657"/>
                  </a:lnTo>
                  <a:lnTo>
                    <a:pt x="7442" y="109093"/>
                  </a:lnTo>
                  <a:lnTo>
                    <a:pt x="1993" y="117170"/>
                  </a:lnTo>
                  <a:lnTo>
                    <a:pt x="0" y="127050"/>
                  </a:lnTo>
                  <a:lnTo>
                    <a:pt x="1993" y="136994"/>
                  </a:lnTo>
                  <a:lnTo>
                    <a:pt x="7442" y="145072"/>
                  </a:lnTo>
                  <a:lnTo>
                    <a:pt x="15506" y="150507"/>
                  </a:lnTo>
                  <a:lnTo>
                    <a:pt x="25400" y="152501"/>
                  </a:lnTo>
                  <a:lnTo>
                    <a:pt x="35280" y="150507"/>
                  </a:lnTo>
                  <a:lnTo>
                    <a:pt x="43357" y="145072"/>
                  </a:lnTo>
                  <a:lnTo>
                    <a:pt x="48806" y="136994"/>
                  </a:lnTo>
                  <a:lnTo>
                    <a:pt x="50800" y="127101"/>
                  </a:lnTo>
                  <a:close/>
                </a:path>
                <a:path w="7390765" h="3071495">
                  <a:moveTo>
                    <a:pt x="50800" y="25450"/>
                  </a:moveTo>
                  <a:lnTo>
                    <a:pt x="48806" y="15519"/>
                  </a:lnTo>
                  <a:lnTo>
                    <a:pt x="43357" y="7442"/>
                  </a:lnTo>
                  <a:lnTo>
                    <a:pt x="35280" y="2006"/>
                  </a:lnTo>
                  <a:lnTo>
                    <a:pt x="25400" y="0"/>
                  </a:lnTo>
                  <a:lnTo>
                    <a:pt x="15506" y="2006"/>
                  </a:lnTo>
                  <a:lnTo>
                    <a:pt x="7442" y="7442"/>
                  </a:lnTo>
                  <a:lnTo>
                    <a:pt x="1993" y="15519"/>
                  </a:lnTo>
                  <a:lnTo>
                    <a:pt x="0" y="25400"/>
                  </a:lnTo>
                  <a:lnTo>
                    <a:pt x="1993" y="35344"/>
                  </a:lnTo>
                  <a:lnTo>
                    <a:pt x="7442" y="43421"/>
                  </a:lnTo>
                  <a:lnTo>
                    <a:pt x="15506" y="48856"/>
                  </a:lnTo>
                  <a:lnTo>
                    <a:pt x="25400" y="50850"/>
                  </a:lnTo>
                  <a:lnTo>
                    <a:pt x="35280" y="48856"/>
                  </a:lnTo>
                  <a:lnTo>
                    <a:pt x="43357" y="43421"/>
                  </a:lnTo>
                  <a:lnTo>
                    <a:pt x="48806" y="35344"/>
                  </a:lnTo>
                  <a:lnTo>
                    <a:pt x="50800" y="25450"/>
                  </a:lnTo>
                  <a:close/>
                </a:path>
                <a:path w="7390765" h="3071495">
                  <a:moveTo>
                    <a:pt x="147675" y="2978112"/>
                  </a:moveTo>
                  <a:lnTo>
                    <a:pt x="145681" y="2968218"/>
                  </a:lnTo>
                  <a:lnTo>
                    <a:pt x="140233" y="2960141"/>
                  </a:lnTo>
                  <a:lnTo>
                    <a:pt x="132156" y="2954705"/>
                  </a:lnTo>
                  <a:lnTo>
                    <a:pt x="122275" y="2952712"/>
                  </a:lnTo>
                  <a:lnTo>
                    <a:pt x="112331" y="2954705"/>
                  </a:lnTo>
                  <a:lnTo>
                    <a:pt x="104267" y="2960141"/>
                  </a:lnTo>
                  <a:lnTo>
                    <a:pt x="98818" y="2968218"/>
                  </a:lnTo>
                  <a:lnTo>
                    <a:pt x="96824" y="2978112"/>
                  </a:lnTo>
                  <a:lnTo>
                    <a:pt x="98818" y="2987992"/>
                  </a:lnTo>
                  <a:lnTo>
                    <a:pt x="104267" y="2996069"/>
                  </a:lnTo>
                  <a:lnTo>
                    <a:pt x="112331" y="3001505"/>
                  </a:lnTo>
                  <a:lnTo>
                    <a:pt x="122224" y="3003512"/>
                  </a:lnTo>
                  <a:lnTo>
                    <a:pt x="132156" y="3001505"/>
                  </a:lnTo>
                  <a:lnTo>
                    <a:pt x="140233" y="2996069"/>
                  </a:lnTo>
                  <a:lnTo>
                    <a:pt x="145681" y="2987992"/>
                  </a:lnTo>
                  <a:lnTo>
                    <a:pt x="147675" y="2978112"/>
                  </a:lnTo>
                  <a:close/>
                </a:path>
                <a:path w="7390765" h="3071495">
                  <a:moveTo>
                    <a:pt x="249326" y="2978112"/>
                  </a:moveTo>
                  <a:lnTo>
                    <a:pt x="247332" y="2968218"/>
                  </a:lnTo>
                  <a:lnTo>
                    <a:pt x="241884" y="2960141"/>
                  </a:lnTo>
                  <a:lnTo>
                    <a:pt x="233807" y="2954705"/>
                  </a:lnTo>
                  <a:lnTo>
                    <a:pt x="223926" y="2952712"/>
                  </a:lnTo>
                  <a:lnTo>
                    <a:pt x="213982" y="2954705"/>
                  </a:lnTo>
                  <a:lnTo>
                    <a:pt x="205917" y="2960141"/>
                  </a:lnTo>
                  <a:lnTo>
                    <a:pt x="200469" y="2968218"/>
                  </a:lnTo>
                  <a:lnTo>
                    <a:pt x="198475" y="2978112"/>
                  </a:lnTo>
                  <a:lnTo>
                    <a:pt x="200469" y="2987992"/>
                  </a:lnTo>
                  <a:lnTo>
                    <a:pt x="205917" y="2996069"/>
                  </a:lnTo>
                  <a:lnTo>
                    <a:pt x="213982" y="3001505"/>
                  </a:lnTo>
                  <a:lnTo>
                    <a:pt x="223875" y="3003512"/>
                  </a:lnTo>
                  <a:lnTo>
                    <a:pt x="233807" y="3001505"/>
                  </a:lnTo>
                  <a:lnTo>
                    <a:pt x="241884" y="2996069"/>
                  </a:lnTo>
                  <a:lnTo>
                    <a:pt x="247332" y="2987992"/>
                  </a:lnTo>
                  <a:lnTo>
                    <a:pt x="249326" y="2978112"/>
                  </a:lnTo>
                  <a:close/>
                </a:path>
                <a:path w="7390765" h="3071495">
                  <a:moveTo>
                    <a:pt x="350977" y="2978112"/>
                  </a:moveTo>
                  <a:lnTo>
                    <a:pt x="348983" y="2968218"/>
                  </a:lnTo>
                  <a:lnTo>
                    <a:pt x="343535" y="2960141"/>
                  </a:lnTo>
                  <a:lnTo>
                    <a:pt x="335457" y="2954705"/>
                  </a:lnTo>
                  <a:lnTo>
                    <a:pt x="325577" y="2952712"/>
                  </a:lnTo>
                  <a:lnTo>
                    <a:pt x="315633" y="2954705"/>
                  </a:lnTo>
                  <a:lnTo>
                    <a:pt x="307568" y="2960141"/>
                  </a:lnTo>
                  <a:lnTo>
                    <a:pt x="302120" y="2968218"/>
                  </a:lnTo>
                  <a:lnTo>
                    <a:pt x="300126" y="2978112"/>
                  </a:lnTo>
                  <a:lnTo>
                    <a:pt x="302120" y="2987992"/>
                  </a:lnTo>
                  <a:lnTo>
                    <a:pt x="307568" y="2996069"/>
                  </a:lnTo>
                  <a:lnTo>
                    <a:pt x="315633" y="3001505"/>
                  </a:lnTo>
                  <a:lnTo>
                    <a:pt x="325526" y="3003512"/>
                  </a:lnTo>
                  <a:lnTo>
                    <a:pt x="335457" y="3001505"/>
                  </a:lnTo>
                  <a:lnTo>
                    <a:pt x="343535" y="2996069"/>
                  </a:lnTo>
                  <a:lnTo>
                    <a:pt x="348983" y="2987992"/>
                  </a:lnTo>
                  <a:lnTo>
                    <a:pt x="350977" y="2978112"/>
                  </a:lnTo>
                  <a:close/>
                </a:path>
                <a:path w="7390765" h="3071495">
                  <a:moveTo>
                    <a:pt x="452628" y="2978112"/>
                  </a:moveTo>
                  <a:lnTo>
                    <a:pt x="450634" y="2968218"/>
                  </a:lnTo>
                  <a:lnTo>
                    <a:pt x="445185" y="2960141"/>
                  </a:lnTo>
                  <a:lnTo>
                    <a:pt x="437108" y="2954705"/>
                  </a:lnTo>
                  <a:lnTo>
                    <a:pt x="427228" y="2952712"/>
                  </a:lnTo>
                  <a:lnTo>
                    <a:pt x="417283" y="2954705"/>
                  </a:lnTo>
                  <a:lnTo>
                    <a:pt x="409219" y="2960141"/>
                  </a:lnTo>
                  <a:lnTo>
                    <a:pt x="403771" y="2968218"/>
                  </a:lnTo>
                  <a:lnTo>
                    <a:pt x="401777" y="2978112"/>
                  </a:lnTo>
                  <a:lnTo>
                    <a:pt x="403771" y="2987992"/>
                  </a:lnTo>
                  <a:lnTo>
                    <a:pt x="409219" y="2996069"/>
                  </a:lnTo>
                  <a:lnTo>
                    <a:pt x="417283" y="3001505"/>
                  </a:lnTo>
                  <a:lnTo>
                    <a:pt x="427177" y="3003512"/>
                  </a:lnTo>
                  <a:lnTo>
                    <a:pt x="437108" y="3001505"/>
                  </a:lnTo>
                  <a:lnTo>
                    <a:pt x="445185" y="2996069"/>
                  </a:lnTo>
                  <a:lnTo>
                    <a:pt x="450634" y="2987992"/>
                  </a:lnTo>
                  <a:lnTo>
                    <a:pt x="452628" y="2978112"/>
                  </a:lnTo>
                  <a:close/>
                </a:path>
                <a:path w="7390765" h="3071495">
                  <a:moveTo>
                    <a:pt x="554278" y="2978112"/>
                  </a:moveTo>
                  <a:lnTo>
                    <a:pt x="552284" y="2968218"/>
                  </a:lnTo>
                  <a:lnTo>
                    <a:pt x="546836" y="2960141"/>
                  </a:lnTo>
                  <a:lnTo>
                    <a:pt x="538759" y="2954705"/>
                  </a:lnTo>
                  <a:lnTo>
                    <a:pt x="528878" y="2952712"/>
                  </a:lnTo>
                  <a:lnTo>
                    <a:pt x="518934" y="2954705"/>
                  </a:lnTo>
                  <a:lnTo>
                    <a:pt x="510870" y="2960141"/>
                  </a:lnTo>
                  <a:lnTo>
                    <a:pt x="505421" y="2968218"/>
                  </a:lnTo>
                  <a:lnTo>
                    <a:pt x="503428" y="2978112"/>
                  </a:lnTo>
                  <a:lnTo>
                    <a:pt x="505421" y="2987992"/>
                  </a:lnTo>
                  <a:lnTo>
                    <a:pt x="510870" y="2996069"/>
                  </a:lnTo>
                  <a:lnTo>
                    <a:pt x="518934" y="3001505"/>
                  </a:lnTo>
                  <a:lnTo>
                    <a:pt x="528828" y="3003512"/>
                  </a:lnTo>
                  <a:lnTo>
                    <a:pt x="538759" y="3001505"/>
                  </a:lnTo>
                  <a:lnTo>
                    <a:pt x="546836" y="2996069"/>
                  </a:lnTo>
                  <a:lnTo>
                    <a:pt x="552284" y="2987992"/>
                  </a:lnTo>
                  <a:lnTo>
                    <a:pt x="554278" y="2978112"/>
                  </a:lnTo>
                  <a:close/>
                </a:path>
                <a:path w="7390765" h="3071495">
                  <a:moveTo>
                    <a:pt x="655929" y="2978112"/>
                  </a:moveTo>
                  <a:lnTo>
                    <a:pt x="653935" y="2968218"/>
                  </a:lnTo>
                  <a:lnTo>
                    <a:pt x="648487" y="2960141"/>
                  </a:lnTo>
                  <a:lnTo>
                    <a:pt x="640410" y="2954705"/>
                  </a:lnTo>
                  <a:lnTo>
                    <a:pt x="630529" y="2952712"/>
                  </a:lnTo>
                  <a:lnTo>
                    <a:pt x="620585" y="2954705"/>
                  </a:lnTo>
                  <a:lnTo>
                    <a:pt x="612521" y="2960141"/>
                  </a:lnTo>
                  <a:lnTo>
                    <a:pt x="607072" y="2968218"/>
                  </a:lnTo>
                  <a:lnTo>
                    <a:pt x="605078" y="2978112"/>
                  </a:lnTo>
                  <a:lnTo>
                    <a:pt x="607072" y="2987992"/>
                  </a:lnTo>
                  <a:lnTo>
                    <a:pt x="612521" y="2996069"/>
                  </a:lnTo>
                  <a:lnTo>
                    <a:pt x="620585" y="3001505"/>
                  </a:lnTo>
                  <a:lnTo>
                    <a:pt x="630478" y="3003512"/>
                  </a:lnTo>
                  <a:lnTo>
                    <a:pt x="640410" y="3001505"/>
                  </a:lnTo>
                  <a:lnTo>
                    <a:pt x="648487" y="2996069"/>
                  </a:lnTo>
                  <a:lnTo>
                    <a:pt x="653935" y="2987992"/>
                  </a:lnTo>
                  <a:lnTo>
                    <a:pt x="655929" y="2978112"/>
                  </a:lnTo>
                  <a:close/>
                </a:path>
                <a:path w="7390765" h="3071495">
                  <a:moveTo>
                    <a:pt x="757580" y="2978112"/>
                  </a:moveTo>
                  <a:lnTo>
                    <a:pt x="755586" y="2968218"/>
                  </a:lnTo>
                  <a:lnTo>
                    <a:pt x="750138" y="2960141"/>
                  </a:lnTo>
                  <a:lnTo>
                    <a:pt x="742061" y="2954705"/>
                  </a:lnTo>
                  <a:lnTo>
                    <a:pt x="732180" y="2952712"/>
                  </a:lnTo>
                  <a:lnTo>
                    <a:pt x="722236" y="2954705"/>
                  </a:lnTo>
                  <a:lnTo>
                    <a:pt x="714171" y="2960141"/>
                  </a:lnTo>
                  <a:lnTo>
                    <a:pt x="708723" y="2968218"/>
                  </a:lnTo>
                  <a:lnTo>
                    <a:pt x="706729" y="2978112"/>
                  </a:lnTo>
                  <a:lnTo>
                    <a:pt x="708723" y="2987992"/>
                  </a:lnTo>
                  <a:lnTo>
                    <a:pt x="714171" y="2996069"/>
                  </a:lnTo>
                  <a:lnTo>
                    <a:pt x="722236" y="3001505"/>
                  </a:lnTo>
                  <a:lnTo>
                    <a:pt x="732129" y="3003512"/>
                  </a:lnTo>
                  <a:lnTo>
                    <a:pt x="742061" y="3001505"/>
                  </a:lnTo>
                  <a:lnTo>
                    <a:pt x="750138" y="2996069"/>
                  </a:lnTo>
                  <a:lnTo>
                    <a:pt x="755586" y="2987992"/>
                  </a:lnTo>
                  <a:lnTo>
                    <a:pt x="757580" y="2978112"/>
                  </a:lnTo>
                  <a:close/>
                </a:path>
                <a:path w="7390765" h="3071495">
                  <a:moveTo>
                    <a:pt x="859231" y="2978112"/>
                  </a:moveTo>
                  <a:lnTo>
                    <a:pt x="857237" y="2968218"/>
                  </a:lnTo>
                  <a:lnTo>
                    <a:pt x="851789" y="2960141"/>
                  </a:lnTo>
                  <a:lnTo>
                    <a:pt x="843711" y="2954705"/>
                  </a:lnTo>
                  <a:lnTo>
                    <a:pt x="833831" y="2952712"/>
                  </a:lnTo>
                  <a:lnTo>
                    <a:pt x="823887" y="2954705"/>
                  </a:lnTo>
                  <a:lnTo>
                    <a:pt x="815822" y="2960141"/>
                  </a:lnTo>
                  <a:lnTo>
                    <a:pt x="810374" y="2968218"/>
                  </a:lnTo>
                  <a:lnTo>
                    <a:pt x="808380" y="2978112"/>
                  </a:lnTo>
                  <a:lnTo>
                    <a:pt x="810374" y="2987992"/>
                  </a:lnTo>
                  <a:lnTo>
                    <a:pt x="815822" y="2996069"/>
                  </a:lnTo>
                  <a:lnTo>
                    <a:pt x="823887" y="3001505"/>
                  </a:lnTo>
                  <a:lnTo>
                    <a:pt x="833780" y="3003512"/>
                  </a:lnTo>
                  <a:lnTo>
                    <a:pt x="843711" y="3001505"/>
                  </a:lnTo>
                  <a:lnTo>
                    <a:pt x="851789" y="2996069"/>
                  </a:lnTo>
                  <a:lnTo>
                    <a:pt x="857237" y="2987992"/>
                  </a:lnTo>
                  <a:lnTo>
                    <a:pt x="859231" y="2978112"/>
                  </a:lnTo>
                  <a:close/>
                </a:path>
                <a:path w="7390765" h="3071495">
                  <a:moveTo>
                    <a:pt x="960882" y="2978112"/>
                  </a:moveTo>
                  <a:lnTo>
                    <a:pt x="958888" y="2968218"/>
                  </a:lnTo>
                  <a:lnTo>
                    <a:pt x="953439" y="2960141"/>
                  </a:lnTo>
                  <a:lnTo>
                    <a:pt x="945362" y="2954705"/>
                  </a:lnTo>
                  <a:lnTo>
                    <a:pt x="935482" y="2952712"/>
                  </a:lnTo>
                  <a:lnTo>
                    <a:pt x="925537" y="2954705"/>
                  </a:lnTo>
                  <a:lnTo>
                    <a:pt x="917473" y="2960141"/>
                  </a:lnTo>
                  <a:lnTo>
                    <a:pt x="912025" y="2968218"/>
                  </a:lnTo>
                  <a:lnTo>
                    <a:pt x="910031" y="2978112"/>
                  </a:lnTo>
                  <a:lnTo>
                    <a:pt x="912025" y="2987992"/>
                  </a:lnTo>
                  <a:lnTo>
                    <a:pt x="917473" y="2996069"/>
                  </a:lnTo>
                  <a:lnTo>
                    <a:pt x="925537" y="3001505"/>
                  </a:lnTo>
                  <a:lnTo>
                    <a:pt x="935431" y="3003512"/>
                  </a:lnTo>
                  <a:lnTo>
                    <a:pt x="945362" y="3001505"/>
                  </a:lnTo>
                  <a:lnTo>
                    <a:pt x="953439" y="2996069"/>
                  </a:lnTo>
                  <a:lnTo>
                    <a:pt x="958888" y="2987992"/>
                  </a:lnTo>
                  <a:lnTo>
                    <a:pt x="960882" y="2978112"/>
                  </a:lnTo>
                  <a:close/>
                </a:path>
                <a:path w="7390765" h="3071495">
                  <a:moveTo>
                    <a:pt x="1062532" y="2978112"/>
                  </a:moveTo>
                  <a:lnTo>
                    <a:pt x="1060538" y="2968218"/>
                  </a:lnTo>
                  <a:lnTo>
                    <a:pt x="1055090" y="2960141"/>
                  </a:lnTo>
                  <a:lnTo>
                    <a:pt x="1047013" y="2954705"/>
                  </a:lnTo>
                  <a:lnTo>
                    <a:pt x="1037132" y="2952712"/>
                  </a:lnTo>
                  <a:lnTo>
                    <a:pt x="1027188" y="2954705"/>
                  </a:lnTo>
                  <a:lnTo>
                    <a:pt x="1019124" y="2960141"/>
                  </a:lnTo>
                  <a:lnTo>
                    <a:pt x="1013675" y="2968218"/>
                  </a:lnTo>
                  <a:lnTo>
                    <a:pt x="1011682" y="2978112"/>
                  </a:lnTo>
                  <a:lnTo>
                    <a:pt x="1013675" y="2987992"/>
                  </a:lnTo>
                  <a:lnTo>
                    <a:pt x="1019124" y="2996069"/>
                  </a:lnTo>
                  <a:lnTo>
                    <a:pt x="1027188" y="3001505"/>
                  </a:lnTo>
                  <a:lnTo>
                    <a:pt x="1037082" y="3003512"/>
                  </a:lnTo>
                  <a:lnTo>
                    <a:pt x="1047013" y="3001505"/>
                  </a:lnTo>
                  <a:lnTo>
                    <a:pt x="1055090" y="2996069"/>
                  </a:lnTo>
                  <a:lnTo>
                    <a:pt x="1060538" y="2987992"/>
                  </a:lnTo>
                  <a:lnTo>
                    <a:pt x="1062532" y="2978112"/>
                  </a:lnTo>
                  <a:close/>
                </a:path>
                <a:path w="7390765" h="3071495">
                  <a:moveTo>
                    <a:pt x="1164183" y="2978112"/>
                  </a:moveTo>
                  <a:lnTo>
                    <a:pt x="1162189" y="2968218"/>
                  </a:lnTo>
                  <a:lnTo>
                    <a:pt x="1156741" y="2960141"/>
                  </a:lnTo>
                  <a:lnTo>
                    <a:pt x="1148664" y="2954705"/>
                  </a:lnTo>
                  <a:lnTo>
                    <a:pt x="1138783" y="2952712"/>
                  </a:lnTo>
                  <a:lnTo>
                    <a:pt x="1128839" y="2954705"/>
                  </a:lnTo>
                  <a:lnTo>
                    <a:pt x="1120775" y="2960141"/>
                  </a:lnTo>
                  <a:lnTo>
                    <a:pt x="1115326" y="2968218"/>
                  </a:lnTo>
                  <a:lnTo>
                    <a:pt x="1113332" y="2978112"/>
                  </a:lnTo>
                  <a:lnTo>
                    <a:pt x="1115326" y="2987992"/>
                  </a:lnTo>
                  <a:lnTo>
                    <a:pt x="1120775" y="2996069"/>
                  </a:lnTo>
                  <a:lnTo>
                    <a:pt x="1128839" y="3001505"/>
                  </a:lnTo>
                  <a:lnTo>
                    <a:pt x="1138732" y="3003512"/>
                  </a:lnTo>
                  <a:lnTo>
                    <a:pt x="1148664" y="3001505"/>
                  </a:lnTo>
                  <a:lnTo>
                    <a:pt x="1156741" y="2996069"/>
                  </a:lnTo>
                  <a:lnTo>
                    <a:pt x="1162189" y="2987992"/>
                  </a:lnTo>
                  <a:lnTo>
                    <a:pt x="1164183" y="2978112"/>
                  </a:lnTo>
                  <a:close/>
                </a:path>
                <a:path w="7390765" h="3071495">
                  <a:moveTo>
                    <a:pt x="1265834" y="2978112"/>
                  </a:moveTo>
                  <a:lnTo>
                    <a:pt x="1263840" y="2968218"/>
                  </a:lnTo>
                  <a:lnTo>
                    <a:pt x="1258392" y="2960141"/>
                  </a:lnTo>
                  <a:lnTo>
                    <a:pt x="1250315" y="2954705"/>
                  </a:lnTo>
                  <a:lnTo>
                    <a:pt x="1240434" y="2952712"/>
                  </a:lnTo>
                  <a:lnTo>
                    <a:pt x="1230490" y="2954705"/>
                  </a:lnTo>
                  <a:lnTo>
                    <a:pt x="1222425" y="2960141"/>
                  </a:lnTo>
                  <a:lnTo>
                    <a:pt x="1216977" y="2968218"/>
                  </a:lnTo>
                  <a:lnTo>
                    <a:pt x="1214983" y="2978112"/>
                  </a:lnTo>
                  <a:lnTo>
                    <a:pt x="1216977" y="2987992"/>
                  </a:lnTo>
                  <a:lnTo>
                    <a:pt x="1222425" y="2996069"/>
                  </a:lnTo>
                  <a:lnTo>
                    <a:pt x="1230490" y="3001505"/>
                  </a:lnTo>
                  <a:lnTo>
                    <a:pt x="1240383" y="3003512"/>
                  </a:lnTo>
                  <a:lnTo>
                    <a:pt x="1250315" y="3001505"/>
                  </a:lnTo>
                  <a:lnTo>
                    <a:pt x="1258392" y="2996069"/>
                  </a:lnTo>
                  <a:lnTo>
                    <a:pt x="1263840" y="2987992"/>
                  </a:lnTo>
                  <a:lnTo>
                    <a:pt x="1265834" y="2978112"/>
                  </a:lnTo>
                  <a:close/>
                </a:path>
                <a:path w="7390765" h="3071495">
                  <a:moveTo>
                    <a:pt x="1367485" y="2978112"/>
                  </a:moveTo>
                  <a:lnTo>
                    <a:pt x="1365491" y="2968218"/>
                  </a:lnTo>
                  <a:lnTo>
                    <a:pt x="1360043" y="2960141"/>
                  </a:lnTo>
                  <a:lnTo>
                    <a:pt x="1351965" y="2954705"/>
                  </a:lnTo>
                  <a:lnTo>
                    <a:pt x="1342085" y="2952712"/>
                  </a:lnTo>
                  <a:lnTo>
                    <a:pt x="1332141" y="2954705"/>
                  </a:lnTo>
                  <a:lnTo>
                    <a:pt x="1324076" y="2960141"/>
                  </a:lnTo>
                  <a:lnTo>
                    <a:pt x="1318628" y="2968218"/>
                  </a:lnTo>
                  <a:lnTo>
                    <a:pt x="1316634" y="2978112"/>
                  </a:lnTo>
                  <a:lnTo>
                    <a:pt x="1318628" y="2987992"/>
                  </a:lnTo>
                  <a:lnTo>
                    <a:pt x="1324076" y="2996069"/>
                  </a:lnTo>
                  <a:lnTo>
                    <a:pt x="1332141" y="3001505"/>
                  </a:lnTo>
                  <a:lnTo>
                    <a:pt x="1342034" y="3003512"/>
                  </a:lnTo>
                  <a:lnTo>
                    <a:pt x="1351965" y="3001505"/>
                  </a:lnTo>
                  <a:lnTo>
                    <a:pt x="1360043" y="2996069"/>
                  </a:lnTo>
                  <a:lnTo>
                    <a:pt x="1365491" y="2987992"/>
                  </a:lnTo>
                  <a:lnTo>
                    <a:pt x="1367485" y="2978112"/>
                  </a:lnTo>
                  <a:close/>
                </a:path>
                <a:path w="7390765" h="3071495">
                  <a:moveTo>
                    <a:pt x="1469136" y="2978112"/>
                  </a:moveTo>
                  <a:lnTo>
                    <a:pt x="1467142" y="2968218"/>
                  </a:lnTo>
                  <a:lnTo>
                    <a:pt x="1461693" y="2960141"/>
                  </a:lnTo>
                  <a:lnTo>
                    <a:pt x="1453616" y="2954705"/>
                  </a:lnTo>
                  <a:lnTo>
                    <a:pt x="1443736" y="2952712"/>
                  </a:lnTo>
                  <a:lnTo>
                    <a:pt x="1433791" y="2954705"/>
                  </a:lnTo>
                  <a:lnTo>
                    <a:pt x="1425727" y="2960141"/>
                  </a:lnTo>
                  <a:lnTo>
                    <a:pt x="1420279" y="2968218"/>
                  </a:lnTo>
                  <a:lnTo>
                    <a:pt x="1418285" y="2978112"/>
                  </a:lnTo>
                  <a:lnTo>
                    <a:pt x="1420279" y="2987992"/>
                  </a:lnTo>
                  <a:lnTo>
                    <a:pt x="1425727" y="2996069"/>
                  </a:lnTo>
                  <a:lnTo>
                    <a:pt x="1433791" y="3001505"/>
                  </a:lnTo>
                  <a:lnTo>
                    <a:pt x="1443685" y="3003512"/>
                  </a:lnTo>
                  <a:lnTo>
                    <a:pt x="1453616" y="3001505"/>
                  </a:lnTo>
                  <a:lnTo>
                    <a:pt x="1461693" y="2996069"/>
                  </a:lnTo>
                  <a:lnTo>
                    <a:pt x="1467142" y="2987992"/>
                  </a:lnTo>
                  <a:lnTo>
                    <a:pt x="1469136" y="2978112"/>
                  </a:lnTo>
                  <a:close/>
                </a:path>
                <a:path w="7390765" h="3071495">
                  <a:moveTo>
                    <a:pt x="1651025" y="2978112"/>
                  </a:moveTo>
                  <a:lnTo>
                    <a:pt x="1498625" y="2901912"/>
                  </a:lnTo>
                  <a:lnTo>
                    <a:pt x="1498625" y="3054312"/>
                  </a:lnTo>
                  <a:lnTo>
                    <a:pt x="1651025" y="2978112"/>
                  </a:lnTo>
                  <a:close/>
                </a:path>
                <a:path w="7390765" h="3071495">
                  <a:moveTo>
                    <a:pt x="5542102" y="2978353"/>
                  </a:moveTo>
                  <a:lnTo>
                    <a:pt x="5540197" y="2968447"/>
                  </a:lnTo>
                  <a:lnTo>
                    <a:pt x="5534838" y="2960319"/>
                  </a:lnTo>
                  <a:lnTo>
                    <a:pt x="5526811" y="2954807"/>
                  </a:lnTo>
                  <a:lnTo>
                    <a:pt x="5516905" y="2952712"/>
                  </a:lnTo>
                  <a:lnTo>
                    <a:pt x="5506999" y="2954604"/>
                  </a:lnTo>
                  <a:lnTo>
                    <a:pt x="5498871" y="2959976"/>
                  </a:lnTo>
                  <a:lnTo>
                    <a:pt x="5493347" y="2967990"/>
                  </a:lnTo>
                  <a:lnTo>
                    <a:pt x="5491251" y="2977858"/>
                  </a:lnTo>
                  <a:lnTo>
                    <a:pt x="5493143" y="2987764"/>
                  </a:lnTo>
                  <a:lnTo>
                    <a:pt x="5498516" y="2995892"/>
                  </a:lnTo>
                  <a:lnTo>
                    <a:pt x="5506529" y="3001416"/>
                  </a:lnTo>
                  <a:lnTo>
                    <a:pt x="5516448" y="3003512"/>
                  </a:lnTo>
                  <a:lnTo>
                    <a:pt x="5526354" y="3001607"/>
                  </a:lnTo>
                  <a:lnTo>
                    <a:pt x="5534482" y="2996247"/>
                  </a:lnTo>
                  <a:lnTo>
                    <a:pt x="5540006" y="2988221"/>
                  </a:lnTo>
                  <a:lnTo>
                    <a:pt x="5542102" y="2978353"/>
                  </a:lnTo>
                  <a:close/>
                </a:path>
                <a:path w="7390765" h="3071495">
                  <a:moveTo>
                    <a:pt x="5643740" y="2979356"/>
                  </a:moveTo>
                  <a:lnTo>
                    <a:pt x="5641848" y="2969450"/>
                  </a:lnTo>
                  <a:lnTo>
                    <a:pt x="5636476" y="2961322"/>
                  </a:lnTo>
                  <a:lnTo>
                    <a:pt x="5628462" y="2955798"/>
                  </a:lnTo>
                  <a:lnTo>
                    <a:pt x="5618543" y="2953715"/>
                  </a:lnTo>
                  <a:lnTo>
                    <a:pt x="5608637" y="2955607"/>
                  </a:lnTo>
                  <a:lnTo>
                    <a:pt x="5600509" y="2960967"/>
                  </a:lnTo>
                  <a:lnTo>
                    <a:pt x="5594985" y="2968993"/>
                  </a:lnTo>
                  <a:lnTo>
                    <a:pt x="5592902" y="2978861"/>
                  </a:lnTo>
                  <a:lnTo>
                    <a:pt x="5594794" y="2988767"/>
                  </a:lnTo>
                  <a:lnTo>
                    <a:pt x="5600154" y="2996895"/>
                  </a:lnTo>
                  <a:lnTo>
                    <a:pt x="5608180" y="3002419"/>
                  </a:lnTo>
                  <a:lnTo>
                    <a:pt x="5618099" y="3004502"/>
                  </a:lnTo>
                  <a:lnTo>
                    <a:pt x="5628005" y="3002610"/>
                  </a:lnTo>
                  <a:lnTo>
                    <a:pt x="5636133" y="2997250"/>
                  </a:lnTo>
                  <a:lnTo>
                    <a:pt x="5641645" y="2989224"/>
                  </a:lnTo>
                  <a:lnTo>
                    <a:pt x="5643740" y="2979356"/>
                  </a:lnTo>
                  <a:close/>
                </a:path>
                <a:path w="7390765" h="3071495">
                  <a:moveTo>
                    <a:pt x="5745391" y="2980359"/>
                  </a:moveTo>
                  <a:lnTo>
                    <a:pt x="5743486" y="2970453"/>
                  </a:lnTo>
                  <a:lnTo>
                    <a:pt x="5738126" y="2962325"/>
                  </a:lnTo>
                  <a:lnTo>
                    <a:pt x="5730113" y="2956801"/>
                  </a:lnTo>
                  <a:lnTo>
                    <a:pt x="5720194" y="2954705"/>
                  </a:lnTo>
                  <a:lnTo>
                    <a:pt x="5710288" y="2956610"/>
                  </a:lnTo>
                  <a:lnTo>
                    <a:pt x="5702160" y="2961970"/>
                  </a:lnTo>
                  <a:lnTo>
                    <a:pt x="5696636" y="2969996"/>
                  </a:lnTo>
                  <a:lnTo>
                    <a:pt x="5694540" y="2979864"/>
                  </a:lnTo>
                  <a:lnTo>
                    <a:pt x="5696445" y="2989770"/>
                  </a:lnTo>
                  <a:lnTo>
                    <a:pt x="5701804" y="2997885"/>
                  </a:lnTo>
                  <a:lnTo>
                    <a:pt x="5709818" y="3003410"/>
                  </a:lnTo>
                  <a:lnTo>
                    <a:pt x="5719737" y="3005505"/>
                  </a:lnTo>
                  <a:lnTo>
                    <a:pt x="5729643" y="3003613"/>
                  </a:lnTo>
                  <a:lnTo>
                    <a:pt x="5737771" y="2998241"/>
                  </a:lnTo>
                  <a:lnTo>
                    <a:pt x="5743295" y="2990227"/>
                  </a:lnTo>
                  <a:lnTo>
                    <a:pt x="5745391" y="2980359"/>
                  </a:lnTo>
                  <a:close/>
                </a:path>
                <a:path w="7390765" h="3071495">
                  <a:moveTo>
                    <a:pt x="5847042" y="2981363"/>
                  </a:moveTo>
                  <a:lnTo>
                    <a:pt x="5845137" y="2971457"/>
                  </a:lnTo>
                  <a:lnTo>
                    <a:pt x="5839777" y="2963329"/>
                  </a:lnTo>
                  <a:lnTo>
                    <a:pt x="5831751" y="2957804"/>
                  </a:lnTo>
                  <a:lnTo>
                    <a:pt x="5821832" y="2955709"/>
                  </a:lnTo>
                  <a:lnTo>
                    <a:pt x="5811926" y="2957614"/>
                  </a:lnTo>
                  <a:lnTo>
                    <a:pt x="5803798" y="2962973"/>
                  </a:lnTo>
                  <a:lnTo>
                    <a:pt x="5798286" y="2970987"/>
                  </a:lnTo>
                  <a:lnTo>
                    <a:pt x="5796191" y="2980855"/>
                  </a:lnTo>
                  <a:lnTo>
                    <a:pt x="5798083" y="2990761"/>
                  </a:lnTo>
                  <a:lnTo>
                    <a:pt x="5803455" y="2998889"/>
                  </a:lnTo>
                  <a:lnTo>
                    <a:pt x="5811469" y="3004413"/>
                  </a:lnTo>
                  <a:lnTo>
                    <a:pt x="5821337" y="3006509"/>
                  </a:lnTo>
                  <a:lnTo>
                    <a:pt x="5831294" y="3004616"/>
                  </a:lnTo>
                  <a:lnTo>
                    <a:pt x="5839422" y="2999244"/>
                  </a:lnTo>
                  <a:lnTo>
                    <a:pt x="5844946" y="2991231"/>
                  </a:lnTo>
                  <a:lnTo>
                    <a:pt x="5847042" y="2981363"/>
                  </a:lnTo>
                  <a:close/>
                </a:path>
                <a:path w="7390765" h="3071495">
                  <a:moveTo>
                    <a:pt x="5948680" y="2982366"/>
                  </a:moveTo>
                  <a:lnTo>
                    <a:pt x="5946787" y="2972460"/>
                  </a:lnTo>
                  <a:lnTo>
                    <a:pt x="5941415" y="2964332"/>
                  </a:lnTo>
                  <a:lnTo>
                    <a:pt x="5933402" y="2958808"/>
                  </a:lnTo>
                  <a:lnTo>
                    <a:pt x="5923483" y="2956712"/>
                  </a:lnTo>
                  <a:lnTo>
                    <a:pt x="5913577" y="2958617"/>
                  </a:lnTo>
                  <a:lnTo>
                    <a:pt x="5905449" y="2963976"/>
                  </a:lnTo>
                  <a:lnTo>
                    <a:pt x="5899924" y="2971990"/>
                  </a:lnTo>
                  <a:lnTo>
                    <a:pt x="5897829" y="2981858"/>
                  </a:lnTo>
                  <a:lnTo>
                    <a:pt x="5899734" y="2991764"/>
                  </a:lnTo>
                  <a:lnTo>
                    <a:pt x="5905093" y="2999892"/>
                  </a:lnTo>
                  <a:lnTo>
                    <a:pt x="5913120" y="3005417"/>
                  </a:lnTo>
                  <a:lnTo>
                    <a:pt x="5922988" y="3007512"/>
                  </a:lnTo>
                  <a:lnTo>
                    <a:pt x="5932944" y="3005607"/>
                  </a:lnTo>
                  <a:lnTo>
                    <a:pt x="5941060" y="3000248"/>
                  </a:lnTo>
                  <a:lnTo>
                    <a:pt x="5946584" y="2992234"/>
                  </a:lnTo>
                  <a:lnTo>
                    <a:pt x="5948680" y="2982366"/>
                  </a:lnTo>
                  <a:close/>
                </a:path>
                <a:path w="7390765" h="3071495">
                  <a:moveTo>
                    <a:pt x="6050331" y="2983357"/>
                  </a:moveTo>
                  <a:lnTo>
                    <a:pt x="6048426" y="2973463"/>
                  </a:lnTo>
                  <a:lnTo>
                    <a:pt x="6043066" y="2965335"/>
                  </a:lnTo>
                  <a:lnTo>
                    <a:pt x="6035040" y="2959811"/>
                  </a:lnTo>
                  <a:lnTo>
                    <a:pt x="6025134" y="2957715"/>
                  </a:lnTo>
                  <a:lnTo>
                    <a:pt x="6015228" y="2959608"/>
                  </a:lnTo>
                  <a:lnTo>
                    <a:pt x="6007100" y="2964980"/>
                  </a:lnTo>
                  <a:lnTo>
                    <a:pt x="6001575" y="2972993"/>
                  </a:lnTo>
                  <a:lnTo>
                    <a:pt x="5999480" y="2982861"/>
                  </a:lnTo>
                  <a:lnTo>
                    <a:pt x="6001372" y="2992767"/>
                  </a:lnTo>
                  <a:lnTo>
                    <a:pt x="6006744" y="3000895"/>
                  </a:lnTo>
                  <a:lnTo>
                    <a:pt x="6014758" y="3006420"/>
                  </a:lnTo>
                  <a:lnTo>
                    <a:pt x="6024677" y="3008515"/>
                  </a:lnTo>
                  <a:lnTo>
                    <a:pt x="6034583" y="3006610"/>
                  </a:lnTo>
                  <a:lnTo>
                    <a:pt x="6042711" y="3001251"/>
                  </a:lnTo>
                  <a:lnTo>
                    <a:pt x="6048235" y="2993225"/>
                  </a:lnTo>
                  <a:lnTo>
                    <a:pt x="6050331" y="2983357"/>
                  </a:lnTo>
                  <a:close/>
                </a:path>
                <a:path w="7390765" h="3071495">
                  <a:moveTo>
                    <a:pt x="6151969" y="2984360"/>
                  </a:moveTo>
                  <a:lnTo>
                    <a:pt x="6150076" y="2974454"/>
                  </a:lnTo>
                  <a:lnTo>
                    <a:pt x="6144717" y="2966326"/>
                  </a:lnTo>
                  <a:lnTo>
                    <a:pt x="6136691" y="2960814"/>
                  </a:lnTo>
                  <a:lnTo>
                    <a:pt x="6126772" y="2958719"/>
                  </a:lnTo>
                  <a:lnTo>
                    <a:pt x="6116866" y="2960611"/>
                  </a:lnTo>
                  <a:lnTo>
                    <a:pt x="6108738" y="2965983"/>
                  </a:lnTo>
                  <a:lnTo>
                    <a:pt x="6103213" y="2973997"/>
                  </a:lnTo>
                  <a:lnTo>
                    <a:pt x="6101131" y="2983865"/>
                  </a:lnTo>
                  <a:lnTo>
                    <a:pt x="6103023" y="2993771"/>
                  </a:lnTo>
                  <a:lnTo>
                    <a:pt x="6108382" y="3001899"/>
                  </a:lnTo>
                  <a:lnTo>
                    <a:pt x="6116409" y="3007423"/>
                  </a:lnTo>
                  <a:lnTo>
                    <a:pt x="6126327" y="3009506"/>
                  </a:lnTo>
                  <a:lnTo>
                    <a:pt x="6136233" y="3007614"/>
                  </a:lnTo>
                  <a:lnTo>
                    <a:pt x="6144361" y="3002254"/>
                  </a:lnTo>
                  <a:lnTo>
                    <a:pt x="6149886" y="2994228"/>
                  </a:lnTo>
                  <a:lnTo>
                    <a:pt x="6151969" y="2984360"/>
                  </a:lnTo>
                  <a:close/>
                </a:path>
                <a:path w="7390765" h="3071495">
                  <a:moveTo>
                    <a:pt x="6253619" y="2985363"/>
                  </a:moveTo>
                  <a:lnTo>
                    <a:pt x="6251714" y="2975457"/>
                  </a:lnTo>
                  <a:lnTo>
                    <a:pt x="6246355" y="2967329"/>
                  </a:lnTo>
                  <a:lnTo>
                    <a:pt x="6238341" y="2961805"/>
                  </a:lnTo>
                  <a:lnTo>
                    <a:pt x="6228423" y="2959709"/>
                  </a:lnTo>
                  <a:lnTo>
                    <a:pt x="6218517" y="2961614"/>
                  </a:lnTo>
                  <a:lnTo>
                    <a:pt x="6210389" y="2966974"/>
                  </a:lnTo>
                  <a:lnTo>
                    <a:pt x="6204864" y="2975000"/>
                  </a:lnTo>
                  <a:lnTo>
                    <a:pt x="6202781" y="2984868"/>
                  </a:lnTo>
                  <a:lnTo>
                    <a:pt x="6204674" y="2994774"/>
                  </a:lnTo>
                  <a:lnTo>
                    <a:pt x="6210033" y="3002902"/>
                  </a:lnTo>
                  <a:lnTo>
                    <a:pt x="6218047" y="3008414"/>
                  </a:lnTo>
                  <a:lnTo>
                    <a:pt x="6227978" y="3010509"/>
                  </a:lnTo>
                  <a:lnTo>
                    <a:pt x="6237871" y="3008617"/>
                  </a:lnTo>
                  <a:lnTo>
                    <a:pt x="6245999" y="3003245"/>
                  </a:lnTo>
                  <a:lnTo>
                    <a:pt x="6251524" y="2995231"/>
                  </a:lnTo>
                  <a:lnTo>
                    <a:pt x="6253619" y="2985363"/>
                  </a:lnTo>
                  <a:close/>
                </a:path>
                <a:path w="7390765" h="3071495">
                  <a:moveTo>
                    <a:pt x="6355270" y="2986367"/>
                  </a:moveTo>
                  <a:lnTo>
                    <a:pt x="6353365" y="2976461"/>
                  </a:lnTo>
                  <a:lnTo>
                    <a:pt x="6348006" y="2968333"/>
                  </a:lnTo>
                  <a:lnTo>
                    <a:pt x="6339980" y="2962808"/>
                  </a:lnTo>
                  <a:lnTo>
                    <a:pt x="6330074" y="2960713"/>
                  </a:lnTo>
                  <a:lnTo>
                    <a:pt x="6320155" y="2962618"/>
                  </a:lnTo>
                  <a:lnTo>
                    <a:pt x="6312027" y="2967977"/>
                  </a:lnTo>
                  <a:lnTo>
                    <a:pt x="6306502" y="2976003"/>
                  </a:lnTo>
                  <a:lnTo>
                    <a:pt x="6304419" y="2985859"/>
                  </a:lnTo>
                  <a:lnTo>
                    <a:pt x="6306312" y="2995765"/>
                  </a:lnTo>
                  <a:lnTo>
                    <a:pt x="6311684" y="3003893"/>
                  </a:lnTo>
                  <a:lnTo>
                    <a:pt x="6319698" y="3009417"/>
                  </a:lnTo>
                  <a:lnTo>
                    <a:pt x="6329629" y="3011513"/>
                  </a:lnTo>
                  <a:lnTo>
                    <a:pt x="6339522" y="3009620"/>
                  </a:lnTo>
                  <a:lnTo>
                    <a:pt x="6347650" y="3004248"/>
                  </a:lnTo>
                  <a:lnTo>
                    <a:pt x="6353175" y="2996234"/>
                  </a:lnTo>
                  <a:lnTo>
                    <a:pt x="6355270" y="2986367"/>
                  </a:lnTo>
                  <a:close/>
                </a:path>
                <a:path w="7390765" h="3071495">
                  <a:moveTo>
                    <a:pt x="6456921" y="2987370"/>
                  </a:moveTo>
                  <a:lnTo>
                    <a:pt x="6455016" y="2977464"/>
                  </a:lnTo>
                  <a:lnTo>
                    <a:pt x="6449657" y="2969336"/>
                  </a:lnTo>
                  <a:lnTo>
                    <a:pt x="6441630" y="2963811"/>
                  </a:lnTo>
                  <a:lnTo>
                    <a:pt x="6431712" y="2961716"/>
                  </a:lnTo>
                  <a:lnTo>
                    <a:pt x="6421806" y="2963621"/>
                  </a:lnTo>
                  <a:lnTo>
                    <a:pt x="6413678" y="2968980"/>
                  </a:lnTo>
                  <a:lnTo>
                    <a:pt x="6408153" y="2976994"/>
                  </a:lnTo>
                  <a:lnTo>
                    <a:pt x="6406070" y="2986862"/>
                  </a:lnTo>
                  <a:lnTo>
                    <a:pt x="6407963" y="2996768"/>
                  </a:lnTo>
                  <a:lnTo>
                    <a:pt x="6413322" y="3004896"/>
                  </a:lnTo>
                  <a:lnTo>
                    <a:pt x="6421348" y="3010420"/>
                  </a:lnTo>
                  <a:lnTo>
                    <a:pt x="6431216" y="3012516"/>
                  </a:lnTo>
                  <a:lnTo>
                    <a:pt x="6441173" y="3010611"/>
                  </a:lnTo>
                  <a:lnTo>
                    <a:pt x="6449301" y="3005251"/>
                  </a:lnTo>
                  <a:lnTo>
                    <a:pt x="6454826" y="2997238"/>
                  </a:lnTo>
                  <a:lnTo>
                    <a:pt x="6456921" y="2987370"/>
                  </a:lnTo>
                  <a:close/>
                </a:path>
                <a:path w="7390765" h="3071495">
                  <a:moveTo>
                    <a:pt x="6558559" y="2988360"/>
                  </a:moveTo>
                  <a:lnTo>
                    <a:pt x="6556654" y="2978467"/>
                  </a:lnTo>
                  <a:lnTo>
                    <a:pt x="6551295" y="2970339"/>
                  </a:lnTo>
                  <a:lnTo>
                    <a:pt x="6543281" y="2964815"/>
                  </a:lnTo>
                  <a:lnTo>
                    <a:pt x="6533350" y="2962719"/>
                  </a:lnTo>
                  <a:lnTo>
                    <a:pt x="6523456" y="2964611"/>
                  </a:lnTo>
                  <a:lnTo>
                    <a:pt x="6515328" y="2969984"/>
                  </a:lnTo>
                  <a:lnTo>
                    <a:pt x="6509804" y="2977997"/>
                  </a:lnTo>
                  <a:lnTo>
                    <a:pt x="6507708" y="2987865"/>
                  </a:lnTo>
                  <a:lnTo>
                    <a:pt x="6509613" y="2997771"/>
                  </a:lnTo>
                  <a:lnTo>
                    <a:pt x="6514973" y="3005899"/>
                  </a:lnTo>
                  <a:lnTo>
                    <a:pt x="6522987" y="3011424"/>
                  </a:lnTo>
                  <a:lnTo>
                    <a:pt x="6532854" y="3013519"/>
                  </a:lnTo>
                  <a:lnTo>
                    <a:pt x="6542811" y="3011614"/>
                  </a:lnTo>
                  <a:lnTo>
                    <a:pt x="6550939" y="3006255"/>
                  </a:lnTo>
                  <a:lnTo>
                    <a:pt x="6556464" y="2998228"/>
                  </a:lnTo>
                  <a:lnTo>
                    <a:pt x="6558559" y="2988360"/>
                  </a:lnTo>
                  <a:close/>
                </a:path>
                <a:path w="7390765" h="3071495">
                  <a:moveTo>
                    <a:pt x="6660210" y="2989364"/>
                  </a:moveTo>
                  <a:lnTo>
                    <a:pt x="6658305" y="2979458"/>
                  </a:lnTo>
                  <a:lnTo>
                    <a:pt x="6652946" y="2971330"/>
                  </a:lnTo>
                  <a:lnTo>
                    <a:pt x="6644919" y="2965818"/>
                  </a:lnTo>
                  <a:lnTo>
                    <a:pt x="6635013" y="2963722"/>
                  </a:lnTo>
                  <a:lnTo>
                    <a:pt x="6625095" y="2965615"/>
                  </a:lnTo>
                  <a:lnTo>
                    <a:pt x="6616967" y="2970987"/>
                  </a:lnTo>
                  <a:lnTo>
                    <a:pt x="6611442" y="2979001"/>
                  </a:lnTo>
                  <a:lnTo>
                    <a:pt x="6609359" y="2988868"/>
                  </a:lnTo>
                  <a:lnTo>
                    <a:pt x="6611252" y="2998774"/>
                  </a:lnTo>
                  <a:lnTo>
                    <a:pt x="6616611" y="3006902"/>
                  </a:lnTo>
                  <a:lnTo>
                    <a:pt x="6624637" y="3012427"/>
                  </a:lnTo>
                  <a:lnTo>
                    <a:pt x="6634505" y="3014510"/>
                  </a:lnTo>
                  <a:lnTo>
                    <a:pt x="6644462" y="3012617"/>
                  </a:lnTo>
                  <a:lnTo>
                    <a:pt x="6652590" y="3007258"/>
                  </a:lnTo>
                  <a:lnTo>
                    <a:pt x="6658115" y="2999232"/>
                  </a:lnTo>
                  <a:lnTo>
                    <a:pt x="6660210" y="2989364"/>
                  </a:lnTo>
                  <a:close/>
                </a:path>
                <a:path w="7390765" h="3071495">
                  <a:moveTo>
                    <a:pt x="6761861" y="2990367"/>
                  </a:moveTo>
                  <a:lnTo>
                    <a:pt x="6759956" y="2980461"/>
                  </a:lnTo>
                  <a:lnTo>
                    <a:pt x="6754584" y="2972333"/>
                  </a:lnTo>
                  <a:lnTo>
                    <a:pt x="6746570" y="2966809"/>
                  </a:lnTo>
                  <a:lnTo>
                    <a:pt x="6736651" y="2964726"/>
                  </a:lnTo>
                  <a:lnTo>
                    <a:pt x="6726745" y="2966618"/>
                  </a:lnTo>
                  <a:lnTo>
                    <a:pt x="6718617" y="2971977"/>
                  </a:lnTo>
                  <a:lnTo>
                    <a:pt x="6713093" y="2980004"/>
                  </a:lnTo>
                  <a:lnTo>
                    <a:pt x="6711010" y="2989872"/>
                  </a:lnTo>
                  <a:lnTo>
                    <a:pt x="6712902" y="2999778"/>
                  </a:lnTo>
                  <a:lnTo>
                    <a:pt x="6718262" y="3007906"/>
                  </a:lnTo>
                  <a:lnTo>
                    <a:pt x="6726275" y="3013430"/>
                  </a:lnTo>
                  <a:lnTo>
                    <a:pt x="6736194" y="3015513"/>
                  </a:lnTo>
                  <a:lnTo>
                    <a:pt x="6746100" y="3013621"/>
                  </a:lnTo>
                  <a:lnTo>
                    <a:pt x="6754228" y="3008261"/>
                  </a:lnTo>
                  <a:lnTo>
                    <a:pt x="6759753" y="3000235"/>
                  </a:lnTo>
                  <a:lnTo>
                    <a:pt x="6761861" y="2990367"/>
                  </a:lnTo>
                  <a:close/>
                </a:path>
                <a:path w="7390765" h="3071495">
                  <a:moveTo>
                    <a:pt x="6863499" y="2991370"/>
                  </a:moveTo>
                  <a:lnTo>
                    <a:pt x="6861594" y="2981464"/>
                  </a:lnTo>
                  <a:lnTo>
                    <a:pt x="6856235" y="2973336"/>
                  </a:lnTo>
                  <a:lnTo>
                    <a:pt x="6848208" y="2967812"/>
                  </a:lnTo>
                  <a:lnTo>
                    <a:pt x="6838302" y="2965716"/>
                  </a:lnTo>
                  <a:lnTo>
                    <a:pt x="6828383" y="2967621"/>
                  </a:lnTo>
                  <a:lnTo>
                    <a:pt x="6820255" y="2972981"/>
                  </a:lnTo>
                  <a:lnTo>
                    <a:pt x="6814731" y="2981007"/>
                  </a:lnTo>
                  <a:lnTo>
                    <a:pt x="6812648" y="2990875"/>
                  </a:lnTo>
                  <a:lnTo>
                    <a:pt x="6814540" y="3000781"/>
                  </a:lnTo>
                  <a:lnTo>
                    <a:pt x="6819913" y="3008896"/>
                  </a:lnTo>
                  <a:lnTo>
                    <a:pt x="6827926" y="3014421"/>
                  </a:lnTo>
                  <a:lnTo>
                    <a:pt x="6837858" y="3016516"/>
                  </a:lnTo>
                  <a:lnTo>
                    <a:pt x="6847751" y="3014624"/>
                  </a:lnTo>
                  <a:lnTo>
                    <a:pt x="6855879" y="3009252"/>
                  </a:lnTo>
                  <a:lnTo>
                    <a:pt x="6861403" y="3001238"/>
                  </a:lnTo>
                  <a:lnTo>
                    <a:pt x="6863499" y="2991370"/>
                  </a:lnTo>
                  <a:close/>
                </a:path>
                <a:path w="7390765" h="3071495">
                  <a:moveTo>
                    <a:pt x="6965150" y="2992374"/>
                  </a:moveTo>
                  <a:lnTo>
                    <a:pt x="6963245" y="2982468"/>
                  </a:lnTo>
                  <a:lnTo>
                    <a:pt x="6957885" y="2974340"/>
                  </a:lnTo>
                  <a:lnTo>
                    <a:pt x="6949859" y="2968815"/>
                  </a:lnTo>
                  <a:lnTo>
                    <a:pt x="6939953" y="2966720"/>
                  </a:lnTo>
                  <a:lnTo>
                    <a:pt x="6930034" y="2968625"/>
                  </a:lnTo>
                  <a:lnTo>
                    <a:pt x="6921906" y="2973984"/>
                  </a:lnTo>
                  <a:lnTo>
                    <a:pt x="6916382" y="2982010"/>
                  </a:lnTo>
                  <a:lnTo>
                    <a:pt x="6914299" y="2991866"/>
                  </a:lnTo>
                  <a:lnTo>
                    <a:pt x="6916191" y="3001772"/>
                  </a:lnTo>
                  <a:lnTo>
                    <a:pt x="6921551" y="3009900"/>
                  </a:lnTo>
                  <a:lnTo>
                    <a:pt x="6929577" y="3015424"/>
                  </a:lnTo>
                  <a:lnTo>
                    <a:pt x="6939496" y="3017520"/>
                  </a:lnTo>
                  <a:lnTo>
                    <a:pt x="6949402" y="3015627"/>
                  </a:lnTo>
                  <a:lnTo>
                    <a:pt x="6957530" y="3010255"/>
                  </a:lnTo>
                  <a:lnTo>
                    <a:pt x="6963054" y="3002242"/>
                  </a:lnTo>
                  <a:lnTo>
                    <a:pt x="6965150" y="2992374"/>
                  </a:lnTo>
                  <a:close/>
                </a:path>
                <a:path w="7390765" h="3071495">
                  <a:moveTo>
                    <a:pt x="7066788" y="2993377"/>
                  </a:moveTo>
                  <a:lnTo>
                    <a:pt x="7064883" y="2983471"/>
                  </a:lnTo>
                  <a:lnTo>
                    <a:pt x="7059523" y="2975343"/>
                  </a:lnTo>
                  <a:lnTo>
                    <a:pt x="7051510" y="2969818"/>
                  </a:lnTo>
                  <a:lnTo>
                    <a:pt x="7041591" y="2967723"/>
                  </a:lnTo>
                  <a:lnTo>
                    <a:pt x="7031685" y="2969615"/>
                  </a:lnTo>
                  <a:lnTo>
                    <a:pt x="7023557" y="2974987"/>
                  </a:lnTo>
                  <a:lnTo>
                    <a:pt x="7018033" y="2983001"/>
                  </a:lnTo>
                  <a:lnTo>
                    <a:pt x="7015950" y="2992869"/>
                  </a:lnTo>
                  <a:lnTo>
                    <a:pt x="7017842" y="3002775"/>
                  </a:lnTo>
                  <a:lnTo>
                    <a:pt x="7023201" y="3010903"/>
                  </a:lnTo>
                  <a:lnTo>
                    <a:pt x="7031215" y="3016427"/>
                  </a:lnTo>
                  <a:lnTo>
                    <a:pt x="7041147" y="3018523"/>
                  </a:lnTo>
                  <a:lnTo>
                    <a:pt x="7051040" y="3016618"/>
                  </a:lnTo>
                  <a:lnTo>
                    <a:pt x="7059168" y="3011259"/>
                  </a:lnTo>
                  <a:lnTo>
                    <a:pt x="7064692" y="3003245"/>
                  </a:lnTo>
                  <a:lnTo>
                    <a:pt x="7066788" y="2993377"/>
                  </a:lnTo>
                  <a:close/>
                </a:path>
                <a:path w="7390765" h="3071495">
                  <a:moveTo>
                    <a:pt x="7168439" y="2994368"/>
                  </a:moveTo>
                  <a:lnTo>
                    <a:pt x="7166534" y="2984462"/>
                  </a:lnTo>
                  <a:lnTo>
                    <a:pt x="7161174" y="2976346"/>
                  </a:lnTo>
                  <a:lnTo>
                    <a:pt x="7153148" y="2970822"/>
                  </a:lnTo>
                  <a:lnTo>
                    <a:pt x="7143242" y="2968726"/>
                  </a:lnTo>
                  <a:lnTo>
                    <a:pt x="7133323" y="2970619"/>
                  </a:lnTo>
                  <a:lnTo>
                    <a:pt x="7125195" y="2975991"/>
                  </a:lnTo>
                  <a:lnTo>
                    <a:pt x="7119671" y="2984004"/>
                  </a:lnTo>
                  <a:lnTo>
                    <a:pt x="7117588" y="2993872"/>
                  </a:lnTo>
                  <a:lnTo>
                    <a:pt x="7119480" y="3003778"/>
                  </a:lnTo>
                  <a:lnTo>
                    <a:pt x="7124840" y="3011906"/>
                  </a:lnTo>
                  <a:lnTo>
                    <a:pt x="7132866" y="3017431"/>
                  </a:lnTo>
                  <a:lnTo>
                    <a:pt x="7142734" y="3019526"/>
                  </a:lnTo>
                  <a:lnTo>
                    <a:pt x="7152691" y="3017621"/>
                  </a:lnTo>
                  <a:lnTo>
                    <a:pt x="7160819" y="3012262"/>
                  </a:lnTo>
                  <a:lnTo>
                    <a:pt x="7166343" y="3004235"/>
                  </a:lnTo>
                  <a:lnTo>
                    <a:pt x="7168439" y="2994368"/>
                  </a:lnTo>
                  <a:close/>
                </a:path>
                <a:path w="7390765" h="3071495">
                  <a:moveTo>
                    <a:pt x="7341514" y="3020517"/>
                  </a:moveTo>
                  <a:lnTo>
                    <a:pt x="7244385" y="3020517"/>
                  </a:lnTo>
                  <a:lnTo>
                    <a:pt x="7237997" y="3020517"/>
                  </a:lnTo>
                  <a:lnTo>
                    <a:pt x="7237501" y="3071253"/>
                  </a:lnTo>
                  <a:lnTo>
                    <a:pt x="7341514" y="3020517"/>
                  </a:lnTo>
                  <a:close/>
                </a:path>
                <a:path w="7390765" h="3071495">
                  <a:moveTo>
                    <a:pt x="7390651" y="2996565"/>
                  </a:moveTo>
                  <a:lnTo>
                    <a:pt x="7338263" y="2969730"/>
                  </a:lnTo>
                  <a:lnTo>
                    <a:pt x="7239000" y="2918866"/>
                  </a:lnTo>
                  <a:lnTo>
                    <a:pt x="7238479" y="2970949"/>
                  </a:lnTo>
                  <a:lnTo>
                    <a:pt x="7234974" y="2971622"/>
                  </a:lnTo>
                  <a:lnTo>
                    <a:pt x="7226846" y="2976981"/>
                  </a:lnTo>
                  <a:lnTo>
                    <a:pt x="7221321" y="2985008"/>
                  </a:lnTo>
                  <a:lnTo>
                    <a:pt x="7219239" y="2994876"/>
                  </a:lnTo>
                  <a:lnTo>
                    <a:pt x="7221131" y="3004782"/>
                  </a:lnTo>
                  <a:lnTo>
                    <a:pt x="7226490" y="3012910"/>
                  </a:lnTo>
                  <a:lnTo>
                    <a:pt x="7234504" y="3018434"/>
                  </a:lnTo>
                  <a:lnTo>
                    <a:pt x="7238009" y="3019171"/>
                  </a:lnTo>
                  <a:lnTo>
                    <a:pt x="7251459" y="3019171"/>
                  </a:lnTo>
                  <a:lnTo>
                    <a:pt x="7344283" y="3019171"/>
                  </a:lnTo>
                  <a:lnTo>
                    <a:pt x="7390651" y="2996565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11206" y="2238756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4319" y="5713476"/>
            <a:ext cx="2769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171717"/>
                </a:solidFill>
                <a:latin typeface="Arial"/>
                <a:cs typeface="Arial"/>
              </a:rPr>
              <a:t>partitioningBy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429952" y="5019547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29951" y="6638035"/>
            <a:ext cx="10204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2400" b="1" spc="7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2400" b="1" spc="100" dirty="0">
                <a:solidFill>
                  <a:srgbClr val="171717"/>
                </a:solidFill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0573" y="5019547"/>
            <a:ext cx="62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5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2400" b="1" spc="-15" dirty="0">
                <a:solidFill>
                  <a:srgbClr val="171717"/>
                </a:solidFill>
                <a:latin typeface="Arial"/>
                <a:cs typeface="Arial"/>
              </a:rPr>
              <a:t>ru</a:t>
            </a:r>
            <a:r>
              <a:rPr sz="2400" b="1" spc="7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0885" y="6638035"/>
            <a:ext cx="70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171717"/>
                </a:solidFill>
                <a:latin typeface="Arial"/>
                <a:cs typeface="Arial"/>
              </a:rPr>
              <a:t>f</a:t>
            </a:r>
            <a:r>
              <a:rPr sz="2400" b="1" spc="1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2400" b="1" spc="-45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2400" b="1" spc="-180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2400" b="1" spc="7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FD13FA9-A920-EF5A-36FE-A108447CE5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Parallel</a:t>
            </a:r>
            <a:r>
              <a:rPr spc="-170" dirty="0"/>
              <a:t> </a:t>
            </a:r>
            <a:r>
              <a:rPr spc="-65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95224" y="2945663"/>
            <a:ext cx="8497570" cy="5233035"/>
            <a:chOff x="4895224" y="2945663"/>
            <a:chExt cx="8497570" cy="5233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8302" y="3091797"/>
              <a:ext cx="1033118" cy="1092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3362" y="3091797"/>
              <a:ext cx="1033118" cy="10923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8420" y="3078467"/>
              <a:ext cx="1033118" cy="10923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42539" y="2971063"/>
              <a:ext cx="5403215" cy="1297305"/>
            </a:xfrm>
            <a:custGeom>
              <a:avLst/>
              <a:gdLst/>
              <a:ahLst/>
              <a:cxnLst/>
              <a:rect l="l" t="t" r="r" b="b"/>
              <a:pathLst>
                <a:path w="5403215" h="1297304">
                  <a:moveTo>
                    <a:pt x="0" y="0"/>
                  </a:moveTo>
                  <a:lnTo>
                    <a:pt x="5402919" y="0"/>
                  </a:lnTo>
                  <a:lnTo>
                    <a:pt x="5402919" y="1296944"/>
                  </a:lnTo>
                  <a:lnTo>
                    <a:pt x="0" y="129694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224" y="5579353"/>
              <a:ext cx="1711120" cy="1711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7368" y="5579352"/>
              <a:ext cx="1711120" cy="17111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74586" y="4242606"/>
              <a:ext cx="3495040" cy="1337310"/>
            </a:xfrm>
            <a:custGeom>
              <a:avLst/>
              <a:gdLst/>
              <a:ahLst/>
              <a:cxnLst/>
              <a:rect l="l" t="t" r="r" b="b"/>
              <a:pathLst>
                <a:path w="3495040" h="1337310">
                  <a:moveTo>
                    <a:pt x="3469413" y="0"/>
                  </a:moveTo>
                  <a:lnTo>
                    <a:pt x="3459527" y="1996"/>
                  </a:lnTo>
                  <a:lnTo>
                    <a:pt x="3451453" y="7439"/>
                  </a:lnTo>
                  <a:lnTo>
                    <a:pt x="3446010" y="15513"/>
                  </a:lnTo>
                  <a:lnTo>
                    <a:pt x="3444013" y="25450"/>
                  </a:lnTo>
                  <a:lnTo>
                    <a:pt x="3446010" y="35337"/>
                  </a:lnTo>
                  <a:lnTo>
                    <a:pt x="3451453" y="43411"/>
                  </a:lnTo>
                  <a:lnTo>
                    <a:pt x="3459527" y="48854"/>
                  </a:lnTo>
                  <a:lnTo>
                    <a:pt x="3469413" y="50850"/>
                  </a:lnTo>
                  <a:lnTo>
                    <a:pt x="3479300" y="48854"/>
                  </a:lnTo>
                  <a:lnTo>
                    <a:pt x="3487374" y="43411"/>
                  </a:lnTo>
                  <a:lnTo>
                    <a:pt x="3492817" y="35337"/>
                  </a:lnTo>
                  <a:lnTo>
                    <a:pt x="3494813" y="25400"/>
                  </a:lnTo>
                  <a:lnTo>
                    <a:pt x="3492817" y="15513"/>
                  </a:lnTo>
                  <a:lnTo>
                    <a:pt x="3487374" y="7439"/>
                  </a:lnTo>
                  <a:lnTo>
                    <a:pt x="3479300" y="1996"/>
                  </a:lnTo>
                  <a:lnTo>
                    <a:pt x="3469413" y="0"/>
                  </a:lnTo>
                  <a:close/>
                </a:path>
                <a:path w="3495040" h="1337310">
                  <a:moveTo>
                    <a:pt x="3469413" y="101650"/>
                  </a:moveTo>
                  <a:lnTo>
                    <a:pt x="3459527" y="103646"/>
                  </a:lnTo>
                  <a:lnTo>
                    <a:pt x="3451453" y="109090"/>
                  </a:lnTo>
                  <a:lnTo>
                    <a:pt x="3446010" y="117164"/>
                  </a:lnTo>
                  <a:lnTo>
                    <a:pt x="3444013" y="127101"/>
                  </a:lnTo>
                  <a:lnTo>
                    <a:pt x="3446010" y="136988"/>
                  </a:lnTo>
                  <a:lnTo>
                    <a:pt x="3451453" y="145062"/>
                  </a:lnTo>
                  <a:lnTo>
                    <a:pt x="3459527" y="150505"/>
                  </a:lnTo>
                  <a:lnTo>
                    <a:pt x="3469413" y="152501"/>
                  </a:lnTo>
                  <a:lnTo>
                    <a:pt x="3479300" y="150505"/>
                  </a:lnTo>
                  <a:lnTo>
                    <a:pt x="3487374" y="145062"/>
                  </a:lnTo>
                  <a:lnTo>
                    <a:pt x="3492817" y="136988"/>
                  </a:lnTo>
                  <a:lnTo>
                    <a:pt x="3494813" y="127050"/>
                  </a:lnTo>
                  <a:lnTo>
                    <a:pt x="3492817" y="117164"/>
                  </a:lnTo>
                  <a:lnTo>
                    <a:pt x="3487374" y="109090"/>
                  </a:lnTo>
                  <a:lnTo>
                    <a:pt x="3479300" y="103646"/>
                  </a:lnTo>
                  <a:lnTo>
                    <a:pt x="3469413" y="101650"/>
                  </a:lnTo>
                  <a:close/>
                </a:path>
                <a:path w="3495040" h="1337310">
                  <a:moveTo>
                    <a:pt x="3469413" y="203301"/>
                  </a:moveTo>
                  <a:lnTo>
                    <a:pt x="3459527" y="205297"/>
                  </a:lnTo>
                  <a:lnTo>
                    <a:pt x="3451453" y="210741"/>
                  </a:lnTo>
                  <a:lnTo>
                    <a:pt x="3446010" y="218815"/>
                  </a:lnTo>
                  <a:lnTo>
                    <a:pt x="3444013" y="228752"/>
                  </a:lnTo>
                  <a:lnTo>
                    <a:pt x="3446010" y="238639"/>
                  </a:lnTo>
                  <a:lnTo>
                    <a:pt x="3451453" y="246713"/>
                  </a:lnTo>
                  <a:lnTo>
                    <a:pt x="3459527" y="252156"/>
                  </a:lnTo>
                  <a:lnTo>
                    <a:pt x="3469413" y="254152"/>
                  </a:lnTo>
                  <a:lnTo>
                    <a:pt x="3479300" y="252156"/>
                  </a:lnTo>
                  <a:lnTo>
                    <a:pt x="3487374" y="246713"/>
                  </a:lnTo>
                  <a:lnTo>
                    <a:pt x="3492817" y="238639"/>
                  </a:lnTo>
                  <a:lnTo>
                    <a:pt x="3494813" y="228701"/>
                  </a:lnTo>
                  <a:lnTo>
                    <a:pt x="3492817" y="218815"/>
                  </a:lnTo>
                  <a:lnTo>
                    <a:pt x="3487374" y="210741"/>
                  </a:lnTo>
                  <a:lnTo>
                    <a:pt x="3479300" y="205297"/>
                  </a:lnTo>
                  <a:lnTo>
                    <a:pt x="3469413" y="203301"/>
                  </a:lnTo>
                  <a:close/>
                </a:path>
                <a:path w="3495040" h="1337310">
                  <a:moveTo>
                    <a:pt x="3469413" y="304952"/>
                  </a:moveTo>
                  <a:lnTo>
                    <a:pt x="3459527" y="306948"/>
                  </a:lnTo>
                  <a:lnTo>
                    <a:pt x="3451453" y="312392"/>
                  </a:lnTo>
                  <a:lnTo>
                    <a:pt x="3446010" y="320465"/>
                  </a:lnTo>
                  <a:lnTo>
                    <a:pt x="3444013" y="330403"/>
                  </a:lnTo>
                  <a:lnTo>
                    <a:pt x="3446010" y="340290"/>
                  </a:lnTo>
                  <a:lnTo>
                    <a:pt x="3451453" y="348363"/>
                  </a:lnTo>
                  <a:lnTo>
                    <a:pt x="3459527" y="353807"/>
                  </a:lnTo>
                  <a:lnTo>
                    <a:pt x="3469413" y="355803"/>
                  </a:lnTo>
                  <a:lnTo>
                    <a:pt x="3479300" y="353807"/>
                  </a:lnTo>
                  <a:lnTo>
                    <a:pt x="3487374" y="348363"/>
                  </a:lnTo>
                  <a:lnTo>
                    <a:pt x="3492817" y="340290"/>
                  </a:lnTo>
                  <a:lnTo>
                    <a:pt x="3494813" y="330352"/>
                  </a:lnTo>
                  <a:lnTo>
                    <a:pt x="3492817" y="320465"/>
                  </a:lnTo>
                  <a:lnTo>
                    <a:pt x="3487374" y="312392"/>
                  </a:lnTo>
                  <a:lnTo>
                    <a:pt x="3479300" y="306948"/>
                  </a:lnTo>
                  <a:lnTo>
                    <a:pt x="3469413" y="304952"/>
                  </a:lnTo>
                  <a:close/>
                </a:path>
                <a:path w="3495040" h="1337310">
                  <a:moveTo>
                    <a:pt x="3469413" y="406603"/>
                  </a:moveTo>
                  <a:lnTo>
                    <a:pt x="3459527" y="408599"/>
                  </a:lnTo>
                  <a:lnTo>
                    <a:pt x="3451453" y="414043"/>
                  </a:lnTo>
                  <a:lnTo>
                    <a:pt x="3446010" y="422116"/>
                  </a:lnTo>
                  <a:lnTo>
                    <a:pt x="3444013" y="432054"/>
                  </a:lnTo>
                  <a:lnTo>
                    <a:pt x="3446010" y="441940"/>
                  </a:lnTo>
                  <a:lnTo>
                    <a:pt x="3451453" y="450014"/>
                  </a:lnTo>
                  <a:lnTo>
                    <a:pt x="3459527" y="455457"/>
                  </a:lnTo>
                  <a:lnTo>
                    <a:pt x="3469413" y="457454"/>
                  </a:lnTo>
                  <a:lnTo>
                    <a:pt x="3479300" y="455457"/>
                  </a:lnTo>
                  <a:lnTo>
                    <a:pt x="3487374" y="450014"/>
                  </a:lnTo>
                  <a:lnTo>
                    <a:pt x="3492817" y="441940"/>
                  </a:lnTo>
                  <a:lnTo>
                    <a:pt x="3494813" y="432003"/>
                  </a:lnTo>
                  <a:lnTo>
                    <a:pt x="3492817" y="422116"/>
                  </a:lnTo>
                  <a:lnTo>
                    <a:pt x="3487374" y="414043"/>
                  </a:lnTo>
                  <a:lnTo>
                    <a:pt x="3479300" y="408599"/>
                  </a:lnTo>
                  <a:lnTo>
                    <a:pt x="3469413" y="406603"/>
                  </a:lnTo>
                  <a:close/>
                </a:path>
                <a:path w="3495040" h="1337310">
                  <a:moveTo>
                    <a:pt x="3469413" y="508254"/>
                  </a:moveTo>
                  <a:lnTo>
                    <a:pt x="3459527" y="510250"/>
                  </a:lnTo>
                  <a:lnTo>
                    <a:pt x="3451453" y="515693"/>
                  </a:lnTo>
                  <a:lnTo>
                    <a:pt x="3446010" y="523767"/>
                  </a:lnTo>
                  <a:lnTo>
                    <a:pt x="3444013" y="533704"/>
                  </a:lnTo>
                  <a:lnTo>
                    <a:pt x="3446010" y="543591"/>
                  </a:lnTo>
                  <a:lnTo>
                    <a:pt x="3451453" y="551665"/>
                  </a:lnTo>
                  <a:lnTo>
                    <a:pt x="3459527" y="557108"/>
                  </a:lnTo>
                  <a:lnTo>
                    <a:pt x="3469413" y="559104"/>
                  </a:lnTo>
                  <a:lnTo>
                    <a:pt x="3479300" y="557108"/>
                  </a:lnTo>
                  <a:lnTo>
                    <a:pt x="3487374" y="551665"/>
                  </a:lnTo>
                  <a:lnTo>
                    <a:pt x="3492817" y="543591"/>
                  </a:lnTo>
                  <a:lnTo>
                    <a:pt x="3494813" y="533654"/>
                  </a:lnTo>
                  <a:lnTo>
                    <a:pt x="3492817" y="523767"/>
                  </a:lnTo>
                  <a:lnTo>
                    <a:pt x="3487374" y="515693"/>
                  </a:lnTo>
                  <a:lnTo>
                    <a:pt x="3479300" y="510250"/>
                  </a:lnTo>
                  <a:lnTo>
                    <a:pt x="3469413" y="508254"/>
                  </a:lnTo>
                  <a:close/>
                </a:path>
                <a:path w="3495040" h="1337310">
                  <a:moveTo>
                    <a:pt x="3469413" y="609904"/>
                  </a:moveTo>
                  <a:lnTo>
                    <a:pt x="3459527" y="611900"/>
                  </a:lnTo>
                  <a:lnTo>
                    <a:pt x="3451453" y="617344"/>
                  </a:lnTo>
                  <a:lnTo>
                    <a:pt x="3446010" y="625418"/>
                  </a:lnTo>
                  <a:lnTo>
                    <a:pt x="3444013" y="635355"/>
                  </a:lnTo>
                  <a:lnTo>
                    <a:pt x="3446010" y="645242"/>
                  </a:lnTo>
                  <a:lnTo>
                    <a:pt x="3451453" y="653316"/>
                  </a:lnTo>
                  <a:lnTo>
                    <a:pt x="3459527" y="658759"/>
                  </a:lnTo>
                  <a:lnTo>
                    <a:pt x="3469413" y="660755"/>
                  </a:lnTo>
                  <a:lnTo>
                    <a:pt x="3479300" y="658759"/>
                  </a:lnTo>
                  <a:lnTo>
                    <a:pt x="3487374" y="653316"/>
                  </a:lnTo>
                  <a:lnTo>
                    <a:pt x="3492817" y="645242"/>
                  </a:lnTo>
                  <a:lnTo>
                    <a:pt x="3494813" y="635304"/>
                  </a:lnTo>
                  <a:lnTo>
                    <a:pt x="3492817" y="625418"/>
                  </a:lnTo>
                  <a:lnTo>
                    <a:pt x="3487374" y="617344"/>
                  </a:lnTo>
                  <a:lnTo>
                    <a:pt x="3479300" y="611900"/>
                  </a:lnTo>
                  <a:lnTo>
                    <a:pt x="3469413" y="609904"/>
                  </a:lnTo>
                  <a:close/>
                </a:path>
                <a:path w="3495040" h="1337310">
                  <a:moveTo>
                    <a:pt x="3413481" y="655674"/>
                  </a:moveTo>
                  <a:lnTo>
                    <a:pt x="3403594" y="657670"/>
                  </a:lnTo>
                  <a:lnTo>
                    <a:pt x="3395521" y="663113"/>
                  </a:lnTo>
                  <a:lnTo>
                    <a:pt x="3390077" y="671187"/>
                  </a:lnTo>
                  <a:lnTo>
                    <a:pt x="3388081" y="681074"/>
                  </a:lnTo>
                  <a:lnTo>
                    <a:pt x="3390077" y="690960"/>
                  </a:lnTo>
                  <a:lnTo>
                    <a:pt x="3395521" y="699034"/>
                  </a:lnTo>
                  <a:lnTo>
                    <a:pt x="3403594" y="704478"/>
                  </a:lnTo>
                  <a:lnTo>
                    <a:pt x="3413532" y="706474"/>
                  </a:lnTo>
                  <a:lnTo>
                    <a:pt x="3423419" y="704478"/>
                  </a:lnTo>
                  <a:lnTo>
                    <a:pt x="3431492" y="699034"/>
                  </a:lnTo>
                  <a:lnTo>
                    <a:pt x="3436936" y="690960"/>
                  </a:lnTo>
                  <a:lnTo>
                    <a:pt x="3438932" y="681074"/>
                  </a:lnTo>
                  <a:lnTo>
                    <a:pt x="3436936" y="671187"/>
                  </a:lnTo>
                  <a:lnTo>
                    <a:pt x="3431492" y="663113"/>
                  </a:lnTo>
                  <a:lnTo>
                    <a:pt x="3423419" y="657670"/>
                  </a:lnTo>
                  <a:lnTo>
                    <a:pt x="3413481" y="655674"/>
                  </a:lnTo>
                  <a:close/>
                </a:path>
                <a:path w="3495040" h="1337310">
                  <a:moveTo>
                    <a:pt x="3311831" y="655674"/>
                  </a:moveTo>
                  <a:lnTo>
                    <a:pt x="3301944" y="657670"/>
                  </a:lnTo>
                  <a:lnTo>
                    <a:pt x="3293870" y="663113"/>
                  </a:lnTo>
                  <a:lnTo>
                    <a:pt x="3288427" y="671187"/>
                  </a:lnTo>
                  <a:lnTo>
                    <a:pt x="3286431" y="681074"/>
                  </a:lnTo>
                  <a:lnTo>
                    <a:pt x="3288427" y="690960"/>
                  </a:lnTo>
                  <a:lnTo>
                    <a:pt x="3293870" y="699034"/>
                  </a:lnTo>
                  <a:lnTo>
                    <a:pt x="3301944" y="704478"/>
                  </a:lnTo>
                  <a:lnTo>
                    <a:pt x="3311881" y="706474"/>
                  </a:lnTo>
                  <a:lnTo>
                    <a:pt x="3321768" y="704478"/>
                  </a:lnTo>
                  <a:lnTo>
                    <a:pt x="3329842" y="699034"/>
                  </a:lnTo>
                  <a:lnTo>
                    <a:pt x="3335285" y="690960"/>
                  </a:lnTo>
                  <a:lnTo>
                    <a:pt x="3337281" y="681074"/>
                  </a:lnTo>
                  <a:lnTo>
                    <a:pt x="3335285" y="671187"/>
                  </a:lnTo>
                  <a:lnTo>
                    <a:pt x="3329842" y="663113"/>
                  </a:lnTo>
                  <a:lnTo>
                    <a:pt x="3321768" y="657670"/>
                  </a:lnTo>
                  <a:lnTo>
                    <a:pt x="3311831" y="655674"/>
                  </a:lnTo>
                  <a:close/>
                </a:path>
                <a:path w="3495040" h="1337310">
                  <a:moveTo>
                    <a:pt x="3210180" y="655674"/>
                  </a:moveTo>
                  <a:lnTo>
                    <a:pt x="3200293" y="657670"/>
                  </a:lnTo>
                  <a:lnTo>
                    <a:pt x="3192219" y="663113"/>
                  </a:lnTo>
                  <a:lnTo>
                    <a:pt x="3186776" y="671187"/>
                  </a:lnTo>
                  <a:lnTo>
                    <a:pt x="3184780" y="681074"/>
                  </a:lnTo>
                  <a:lnTo>
                    <a:pt x="3186776" y="690960"/>
                  </a:lnTo>
                  <a:lnTo>
                    <a:pt x="3192219" y="699034"/>
                  </a:lnTo>
                  <a:lnTo>
                    <a:pt x="3200293" y="704478"/>
                  </a:lnTo>
                  <a:lnTo>
                    <a:pt x="3210231" y="706474"/>
                  </a:lnTo>
                  <a:lnTo>
                    <a:pt x="3220117" y="704478"/>
                  </a:lnTo>
                  <a:lnTo>
                    <a:pt x="3228191" y="699034"/>
                  </a:lnTo>
                  <a:lnTo>
                    <a:pt x="3233634" y="690960"/>
                  </a:lnTo>
                  <a:lnTo>
                    <a:pt x="3235631" y="681074"/>
                  </a:lnTo>
                  <a:lnTo>
                    <a:pt x="3233634" y="671187"/>
                  </a:lnTo>
                  <a:lnTo>
                    <a:pt x="3228191" y="663113"/>
                  </a:lnTo>
                  <a:lnTo>
                    <a:pt x="3220117" y="657670"/>
                  </a:lnTo>
                  <a:lnTo>
                    <a:pt x="3210180" y="655674"/>
                  </a:lnTo>
                  <a:close/>
                </a:path>
                <a:path w="3495040" h="1337310">
                  <a:moveTo>
                    <a:pt x="3108529" y="655674"/>
                  </a:moveTo>
                  <a:lnTo>
                    <a:pt x="3098642" y="657670"/>
                  </a:lnTo>
                  <a:lnTo>
                    <a:pt x="3090568" y="663113"/>
                  </a:lnTo>
                  <a:lnTo>
                    <a:pt x="3085125" y="671187"/>
                  </a:lnTo>
                  <a:lnTo>
                    <a:pt x="3083129" y="681074"/>
                  </a:lnTo>
                  <a:lnTo>
                    <a:pt x="3085125" y="690960"/>
                  </a:lnTo>
                  <a:lnTo>
                    <a:pt x="3090568" y="699034"/>
                  </a:lnTo>
                  <a:lnTo>
                    <a:pt x="3098642" y="704478"/>
                  </a:lnTo>
                  <a:lnTo>
                    <a:pt x="3108580" y="706474"/>
                  </a:lnTo>
                  <a:lnTo>
                    <a:pt x="3118466" y="704478"/>
                  </a:lnTo>
                  <a:lnTo>
                    <a:pt x="3126540" y="699034"/>
                  </a:lnTo>
                  <a:lnTo>
                    <a:pt x="3131984" y="690960"/>
                  </a:lnTo>
                  <a:lnTo>
                    <a:pt x="3133980" y="681074"/>
                  </a:lnTo>
                  <a:lnTo>
                    <a:pt x="3131984" y="671187"/>
                  </a:lnTo>
                  <a:lnTo>
                    <a:pt x="3126540" y="663113"/>
                  </a:lnTo>
                  <a:lnTo>
                    <a:pt x="3118466" y="657670"/>
                  </a:lnTo>
                  <a:lnTo>
                    <a:pt x="3108529" y="655674"/>
                  </a:lnTo>
                  <a:close/>
                </a:path>
                <a:path w="3495040" h="1337310">
                  <a:moveTo>
                    <a:pt x="3006878" y="655674"/>
                  </a:moveTo>
                  <a:lnTo>
                    <a:pt x="2996991" y="657670"/>
                  </a:lnTo>
                  <a:lnTo>
                    <a:pt x="2988918" y="663113"/>
                  </a:lnTo>
                  <a:lnTo>
                    <a:pt x="2983474" y="671187"/>
                  </a:lnTo>
                  <a:lnTo>
                    <a:pt x="2981478" y="681074"/>
                  </a:lnTo>
                  <a:lnTo>
                    <a:pt x="2983474" y="690960"/>
                  </a:lnTo>
                  <a:lnTo>
                    <a:pt x="2988918" y="699034"/>
                  </a:lnTo>
                  <a:lnTo>
                    <a:pt x="2996991" y="704478"/>
                  </a:lnTo>
                  <a:lnTo>
                    <a:pt x="3006929" y="706474"/>
                  </a:lnTo>
                  <a:lnTo>
                    <a:pt x="3016815" y="704478"/>
                  </a:lnTo>
                  <a:lnTo>
                    <a:pt x="3024889" y="699034"/>
                  </a:lnTo>
                  <a:lnTo>
                    <a:pt x="3030333" y="690960"/>
                  </a:lnTo>
                  <a:lnTo>
                    <a:pt x="3032329" y="681074"/>
                  </a:lnTo>
                  <a:lnTo>
                    <a:pt x="3030333" y="671187"/>
                  </a:lnTo>
                  <a:lnTo>
                    <a:pt x="3024889" y="663113"/>
                  </a:lnTo>
                  <a:lnTo>
                    <a:pt x="3016815" y="657670"/>
                  </a:lnTo>
                  <a:lnTo>
                    <a:pt x="3006878" y="655674"/>
                  </a:lnTo>
                  <a:close/>
                </a:path>
                <a:path w="3495040" h="1337310">
                  <a:moveTo>
                    <a:pt x="2905227" y="655674"/>
                  </a:moveTo>
                  <a:lnTo>
                    <a:pt x="2895340" y="657670"/>
                  </a:lnTo>
                  <a:lnTo>
                    <a:pt x="2887267" y="663113"/>
                  </a:lnTo>
                  <a:lnTo>
                    <a:pt x="2881823" y="671187"/>
                  </a:lnTo>
                  <a:lnTo>
                    <a:pt x="2879827" y="681074"/>
                  </a:lnTo>
                  <a:lnTo>
                    <a:pt x="2881823" y="690960"/>
                  </a:lnTo>
                  <a:lnTo>
                    <a:pt x="2887267" y="699034"/>
                  </a:lnTo>
                  <a:lnTo>
                    <a:pt x="2895340" y="704478"/>
                  </a:lnTo>
                  <a:lnTo>
                    <a:pt x="2905278" y="706474"/>
                  </a:lnTo>
                  <a:lnTo>
                    <a:pt x="2915165" y="704478"/>
                  </a:lnTo>
                  <a:lnTo>
                    <a:pt x="2923238" y="699034"/>
                  </a:lnTo>
                  <a:lnTo>
                    <a:pt x="2928682" y="690960"/>
                  </a:lnTo>
                  <a:lnTo>
                    <a:pt x="2930678" y="681074"/>
                  </a:lnTo>
                  <a:lnTo>
                    <a:pt x="2928682" y="671187"/>
                  </a:lnTo>
                  <a:lnTo>
                    <a:pt x="2923238" y="663113"/>
                  </a:lnTo>
                  <a:lnTo>
                    <a:pt x="2915165" y="657670"/>
                  </a:lnTo>
                  <a:lnTo>
                    <a:pt x="2905227" y="655674"/>
                  </a:lnTo>
                  <a:close/>
                </a:path>
                <a:path w="3495040" h="1337310">
                  <a:moveTo>
                    <a:pt x="2803577" y="655674"/>
                  </a:moveTo>
                  <a:lnTo>
                    <a:pt x="2793690" y="657670"/>
                  </a:lnTo>
                  <a:lnTo>
                    <a:pt x="2785616" y="663113"/>
                  </a:lnTo>
                  <a:lnTo>
                    <a:pt x="2780173" y="671187"/>
                  </a:lnTo>
                  <a:lnTo>
                    <a:pt x="2778177" y="681074"/>
                  </a:lnTo>
                  <a:lnTo>
                    <a:pt x="2780173" y="690960"/>
                  </a:lnTo>
                  <a:lnTo>
                    <a:pt x="2785616" y="699034"/>
                  </a:lnTo>
                  <a:lnTo>
                    <a:pt x="2793690" y="704478"/>
                  </a:lnTo>
                  <a:lnTo>
                    <a:pt x="2803627" y="706474"/>
                  </a:lnTo>
                  <a:lnTo>
                    <a:pt x="2813514" y="704478"/>
                  </a:lnTo>
                  <a:lnTo>
                    <a:pt x="2821588" y="699034"/>
                  </a:lnTo>
                  <a:lnTo>
                    <a:pt x="2827031" y="690960"/>
                  </a:lnTo>
                  <a:lnTo>
                    <a:pt x="2829027" y="681074"/>
                  </a:lnTo>
                  <a:lnTo>
                    <a:pt x="2827031" y="671187"/>
                  </a:lnTo>
                  <a:lnTo>
                    <a:pt x="2821588" y="663113"/>
                  </a:lnTo>
                  <a:lnTo>
                    <a:pt x="2813514" y="657670"/>
                  </a:lnTo>
                  <a:lnTo>
                    <a:pt x="2803577" y="655674"/>
                  </a:lnTo>
                  <a:close/>
                </a:path>
                <a:path w="3495040" h="1337310">
                  <a:moveTo>
                    <a:pt x="2701926" y="655674"/>
                  </a:moveTo>
                  <a:lnTo>
                    <a:pt x="2692039" y="657670"/>
                  </a:lnTo>
                  <a:lnTo>
                    <a:pt x="2683965" y="663113"/>
                  </a:lnTo>
                  <a:lnTo>
                    <a:pt x="2678522" y="671187"/>
                  </a:lnTo>
                  <a:lnTo>
                    <a:pt x="2676526" y="681074"/>
                  </a:lnTo>
                  <a:lnTo>
                    <a:pt x="2678522" y="690960"/>
                  </a:lnTo>
                  <a:lnTo>
                    <a:pt x="2683965" y="699034"/>
                  </a:lnTo>
                  <a:lnTo>
                    <a:pt x="2692039" y="704478"/>
                  </a:lnTo>
                  <a:lnTo>
                    <a:pt x="2701977" y="706474"/>
                  </a:lnTo>
                  <a:lnTo>
                    <a:pt x="2711863" y="704478"/>
                  </a:lnTo>
                  <a:lnTo>
                    <a:pt x="2719937" y="699034"/>
                  </a:lnTo>
                  <a:lnTo>
                    <a:pt x="2725380" y="690960"/>
                  </a:lnTo>
                  <a:lnTo>
                    <a:pt x="2727377" y="681074"/>
                  </a:lnTo>
                  <a:lnTo>
                    <a:pt x="2725380" y="671187"/>
                  </a:lnTo>
                  <a:lnTo>
                    <a:pt x="2719937" y="663113"/>
                  </a:lnTo>
                  <a:lnTo>
                    <a:pt x="2711863" y="657670"/>
                  </a:lnTo>
                  <a:lnTo>
                    <a:pt x="2701926" y="655674"/>
                  </a:lnTo>
                  <a:close/>
                </a:path>
                <a:path w="3495040" h="1337310">
                  <a:moveTo>
                    <a:pt x="2600275" y="655674"/>
                  </a:moveTo>
                  <a:lnTo>
                    <a:pt x="2590388" y="657670"/>
                  </a:lnTo>
                  <a:lnTo>
                    <a:pt x="2582314" y="663113"/>
                  </a:lnTo>
                  <a:lnTo>
                    <a:pt x="2576871" y="671187"/>
                  </a:lnTo>
                  <a:lnTo>
                    <a:pt x="2574875" y="681074"/>
                  </a:lnTo>
                  <a:lnTo>
                    <a:pt x="2576871" y="690960"/>
                  </a:lnTo>
                  <a:lnTo>
                    <a:pt x="2582314" y="699034"/>
                  </a:lnTo>
                  <a:lnTo>
                    <a:pt x="2590388" y="704478"/>
                  </a:lnTo>
                  <a:lnTo>
                    <a:pt x="2600326" y="706474"/>
                  </a:lnTo>
                  <a:lnTo>
                    <a:pt x="2610212" y="704478"/>
                  </a:lnTo>
                  <a:lnTo>
                    <a:pt x="2618286" y="699034"/>
                  </a:lnTo>
                  <a:lnTo>
                    <a:pt x="2623730" y="690960"/>
                  </a:lnTo>
                  <a:lnTo>
                    <a:pt x="2625726" y="681074"/>
                  </a:lnTo>
                  <a:lnTo>
                    <a:pt x="2623730" y="671187"/>
                  </a:lnTo>
                  <a:lnTo>
                    <a:pt x="2618286" y="663113"/>
                  </a:lnTo>
                  <a:lnTo>
                    <a:pt x="2610212" y="657670"/>
                  </a:lnTo>
                  <a:lnTo>
                    <a:pt x="2600275" y="655674"/>
                  </a:lnTo>
                  <a:close/>
                </a:path>
                <a:path w="3495040" h="1337310">
                  <a:moveTo>
                    <a:pt x="2498624" y="655674"/>
                  </a:moveTo>
                  <a:lnTo>
                    <a:pt x="2488737" y="657670"/>
                  </a:lnTo>
                  <a:lnTo>
                    <a:pt x="2480664" y="663113"/>
                  </a:lnTo>
                  <a:lnTo>
                    <a:pt x="2475220" y="671187"/>
                  </a:lnTo>
                  <a:lnTo>
                    <a:pt x="2473224" y="681074"/>
                  </a:lnTo>
                  <a:lnTo>
                    <a:pt x="2475220" y="690960"/>
                  </a:lnTo>
                  <a:lnTo>
                    <a:pt x="2480664" y="699034"/>
                  </a:lnTo>
                  <a:lnTo>
                    <a:pt x="2488737" y="704478"/>
                  </a:lnTo>
                  <a:lnTo>
                    <a:pt x="2498675" y="706474"/>
                  </a:lnTo>
                  <a:lnTo>
                    <a:pt x="2508561" y="704478"/>
                  </a:lnTo>
                  <a:lnTo>
                    <a:pt x="2516635" y="699034"/>
                  </a:lnTo>
                  <a:lnTo>
                    <a:pt x="2522079" y="690960"/>
                  </a:lnTo>
                  <a:lnTo>
                    <a:pt x="2524075" y="681074"/>
                  </a:lnTo>
                  <a:lnTo>
                    <a:pt x="2522079" y="671187"/>
                  </a:lnTo>
                  <a:lnTo>
                    <a:pt x="2516635" y="663113"/>
                  </a:lnTo>
                  <a:lnTo>
                    <a:pt x="2508561" y="657670"/>
                  </a:lnTo>
                  <a:lnTo>
                    <a:pt x="2498624" y="655674"/>
                  </a:lnTo>
                  <a:close/>
                </a:path>
                <a:path w="3495040" h="1337310">
                  <a:moveTo>
                    <a:pt x="2396973" y="655674"/>
                  </a:moveTo>
                  <a:lnTo>
                    <a:pt x="2387086" y="657670"/>
                  </a:lnTo>
                  <a:lnTo>
                    <a:pt x="2379013" y="663113"/>
                  </a:lnTo>
                  <a:lnTo>
                    <a:pt x="2373569" y="671187"/>
                  </a:lnTo>
                  <a:lnTo>
                    <a:pt x="2371573" y="681074"/>
                  </a:lnTo>
                  <a:lnTo>
                    <a:pt x="2373569" y="690960"/>
                  </a:lnTo>
                  <a:lnTo>
                    <a:pt x="2379013" y="699034"/>
                  </a:lnTo>
                  <a:lnTo>
                    <a:pt x="2387086" y="704478"/>
                  </a:lnTo>
                  <a:lnTo>
                    <a:pt x="2397024" y="706474"/>
                  </a:lnTo>
                  <a:lnTo>
                    <a:pt x="2406911" y="704478"/>
                  </a:lnTo>
                  <a:lnTo>
                    <a:pt x="2414984" y="699034"/>
                  </a:lnTo>
                  <a:lnTo>
                    <a:pt x="2420428" y="690960"/>
                  </a:lnTo>
                  <a:lnTo>
                    <a:pt x="2422424" y="681074"/>
                  </a:lnTo>
                  <a:lnTo>
                    <a:pt x="2420428" y="671187"/>
                  </a:lnTo>
                  <a:lnTo>
                    <a:pt x="2414984" y="663113"/>
                  </a:lnTo>
                  <a:lnTo>
                    <a:pt x="2406911" y="657670"/>
                  </a:lnTo>
                  <a:lnTo>
                    <a:pt x="2396973" y="655674"/>
                  </a:lnTo>
                  <a:close/>
                </a:path>
                <a:path w="3495040" h="1337310">
                  <a:moveTo>
                    <a:pt x="2295323" y="655674"/>
                  </a:moveTo>
                  <a:lnTo>
                    <a:pt x="2285436" y="657670"/>
                  </a:lnTo>
                  <a:lnTo>
                    <a:pt x="2277362" y="663113"/>
                  </a:lnTo>
                  <a:lnTo>
                    <a:pt x="2271919" y="671187"/>
                  </a:lnTo>
                  <a:lnTo>
                    <a:pt x="2269923" y="681074"/>
                  </a:lnTo>
                  <a:lnTo>
                    <a:pt x="2271919" y="690960"/>
                  </a:lnTo>
                  <a:lnTo>
                    <a:pt x="2277362" y="699034"/>
                  </a:lnTo>
                  <a:lnTo>
                    <a:pt x="2285436" y="704478"/>
                  </a:lnTo>
                  <a:lnTo>
                    <a:pt x="2295373" y="706474"/>
                  </a:lnTo>
                  <a:lnTo>
                    <a:pt x="2305260" y="704478"/>
                  </a:lnTo>
                  <a:lnTo>
                    <a:pt x="2313334" y="699034"/>
                  </a:lnTo>
                  <a:lnTo>
                    <a:pt x="2318777" y="690960"/>
                  </a:lnTo>
                  <a:lnTo>
                    <a:pt x="2320773" y="681074"/>
                  </a:lnTo>
                  <a:lnTo>
                    <a:pt x="2318777" y="671187"/>
                  </a:lnTo>
                  <a:lnTo>
                    <a:pt x="2313334" y="663113"/>
                  </a:lnTo>
                  <a:lnTo>
                    <a:pt x="2305260" y="657670"/>
                  </a:lnTo>
                  <a:lnTo>
                    <a:pt x="2295323" y="655674"/>
                  </a:lnTo>
                  <a:close/>
                </a:path>
                <a:path w="3495040" h="1337310">
                  <a:moveTo>
                    <a:pt x="2193672" y="655674"/>
                  </a:moveTo>
                  <a:lnTo>
                    <a:pt x="2183785" y="657670"/>
                  </a:lnTo>
                  <a:lnTo>
                    <a:pt x="2175711" y="663113"/>
                  </a:lnTo>
                  <a:lnTo>
                    <a:pt x="2170268" y="671187"/>
                  </a:lnTo>
                  <a:lnTo>
                    <a:pt x="2168272" y="681074"/>
                  </a:lnTo>
                  <a:lnTo>
                    <a:pt x="2170268" y="690960"/>
                  </a:lnTo>
                  <a:lnTo>
                    <a:pt x="2175711" y="699034"/>
                  </a:lnTo>
                  <a:lnTo>
                    <a:pt x="2183785" y="704478"/>
                  </a:lnTo>
                  <a:lnTo>
                    <a:pt x="2193723" y="706474"/>
                  </a:lnTo>
                  <a:lnTo>
                    <a:pt x="2203610" y="704478"/>
                  </a:lnTo>
                  <a:lnTo>
                    <a:pt x="2211683" y="699034"/>
                  </a:lnTo>
                  <a:lnTo>
                    <a:pt x="2217127" y="690960"/>
                  </a:lnTo>
                  <a:lnTo>
                    <a:pt x="2219123" y="681074"/>
                  </a:lnTo>
                  <a:lnTo>
                    <a:pt x="2217127" y="671187"/>
                  </a:lnTo>
                  <a:lnTo>
                    <a:pt x="2211683" y="663113"/>
                  </a:lnTo>
                  <a:lnTo>
                    <a:pt x="2203610" y="657670"/>
                  </a:lnTo>
                  <a:lnTo>
                    <a:pt x="2193672" y="655674"/>
                  </a:lnTo>
                  <a:close/>
                </a:path>
                <a:path w="3495040" h="1337310">
                  <a:moveTo>
                    <a:pt x="2092021" y="655674"/>
                  </a:moveTo>
                  <a:lnTo>
                    <a:pt x="2082134" y="657670"/>
                  </a:lnTo>
                  <a:lnTo>
                    <a:pt x="2074060" y="663113"/>
                  </a:lnTo>
                  <a:lnTo>
                    <a:pt x="2068617" y="671187"/>
                  </a:lnTo>
                  <a:lnTo>
                    <a:pt x="2066621" y="681074"/>
                  </a:lnTo>
                  <a:lnTo>
                    <a:pt x="2068617" y="690960"/>
                  </a:lnTo>
                  <a:lnTo>
                    <a:pt x="2074060" y="699034"/>
                  </a:lnTo>
                  <a:lnTo>
                    <a:pt x="2082134" y="704478"/>
                  </a:lnTo>
                  <a:lnTo>
                    <a:pt x="2092072" y="706474"/>
                  </a:lnTo>
                  <a:lnTo>
                    <a:pt x="2101959" y="704478"/>
                  </a:lnTo>
                  <a:lnTo>
                    <a:pt x="2110032" y="699034"/>
                  </a:lnTo>
                  <a:lnTo>
                    <a:pt x="2115476" y="690960"/>
                  </a:lnTo>
                  <a:lnTo>
                    <a:pt x="2117472" y="681074"/>
                  </a:lnTo>
                  <a:lnTo>
                    <a:pt x="2115476" y="671187"/>
                  </a:lnTo>
                  <a:lnTo>
                    <a:pt x="2110032" y="663113"/>
                  </a:lnTo>
                  <a:lnTo>
                    <a:pt x="2101959" y="657670"/>
                  </a:lnTo>
                  <a:lnTo>
                    <a:pt x="2092021" y="655674"/>
                  </a:lnTo>
                  <a:close/>
                </a:path>
                <a:path w="3495040" h="1337310">
                  <a:moveTo>
                    <a:pt x="1990370" y="655674"/>
                  </a:moveTo>
                  <a:lnTo>
                    <a:pt x="1980483" y="657670"/>
                  </a:lnTo>
                  <a:lnTo>
                    <a:pt x="1972410" y="663113"/>
                  </a:lnTo>
                  <a:lnTo>
                    <a:pt x="1966966" y="671187"/>
                  </a:lnTo>
                  <a:lnTo>
                    <a:pt x="1964970" y="681074"/>
                  </a:lnTo>
                  <a:lnTo>
                    <a:pt x="1966966" y="690960"/>
                  </a:lnTo>
                  <a:lnTo>
                    <a:pt x="1972410" y="699034"/>
                  </a:lnTo>
                  <a:lnTo>
                    <a:pt x="1980483" y="704478"/>
                  </a:lnTo>
                  <a:lnTo>
                    <a:pt x="1990421" y="706474"/>
                  </a:lnTo>
                  <a:lnTo>
                    <a:pt x="2000308" y="704478"/>
                  </a:lnTo>
                  <a:lnTo>
                    <a:pt x="2008382" y="699034"/>
                  </a:lnTo>
                  <a:lnTo>
                    <a:pt x="2013825" y="690960"/>
                  </a:lnTo>
                  <a:lnTo>
                    <a:pt x="2015821" y="681074"/>
                  </a:lnTo>
                  <a:lnTo>
                    <a:pt x="2013825" y="671187"/>
                  </a:lnTo>
                  <a:lnTo>
                    <a:pt x="2008382" y="663113"/>
                  </a:lnTo>
                  <a:lnTo>
                    <a:pt x="2000308" y="657670"/>
                  </a:lnTo>
                  <a:lnTo>
                    <a:pt x="1990370" y="655674"/>
                  </a:lnTo>
                  <a:close/>
                </a:path>
                <a:path w="3495040" h="1337310">
                  <a:moveTo>
                    <a:pt x="1888719" y="655674"/>
                  </a:moveTo>
                  <a:lnTo>
                    <a:pt x="1878832" y="657670"/>
                  </a:lnTo>
                  <a:lnTo>
                    <a:pt x="1870759" y="663113"/>
                  </a:lnTo>
                  <a:lnTo>
                    <a:pt x="1865315" y="671187"/>
                  </a:lnTo>
                  <a:lnTo>
                    <a:pt x="1863319" y="681074"/>
                  </a:lnTo>
                  <a:lnTo>
                    <a:pt x="1865315" y="690960"/>
                  </a:lnTo>
                  <a:lnTo>
                    <a:pt x="1870759" y="699034"/>
                  </a:lnTo>
                  <a:lnTo>
                    <a:pt x="1878832" y="704478"/>
                  </a:lnTo>
                  <a:lnTo>
                    <a:pt x="1888770" y="706474"/>
                  </a:lnTo>
                  <a:lnTo>
                    <a:pt x="1898657" y="704478"/>
                  </a:lnTo>
                  <a:lnTo>
                    <a:pt x="1906731" y="699034"/>
                  </a:lnTo>
                  <a:lnTo>
                    <a:pt x="1912174" y="690960"/>
                  </a:lnTo>
                  <a:lnTo>
                    <a:pt x="1914170" y="681074"/>
                  </a:lnTo>
                  <a:lnTo>
                    <a:pt x="1912174" y="671187"/>
                  </a:lnTo>
                  <a:lnTo>
                    <a:pt x="1906731" y="663113"/>
                  </a:lnTo>
                  <a:lnTo>
                    <a:pt x="1898657" y="657670"/>
                  </a:lnTo>
                  <a:lnTo>
                    <a:pt x="1888719" y="655674"/>
                  </a:lnTo>
                  <a:close/>
                </a:path>
                <a:path w="3495040" h="1337310">
                  <a:moveTo>
                    <a:pt x="1787069" y="655674"/>
                  </a:moveTo>
                  <a:lnTo>
                    <a:pt x="1777182" y="657670"/>
                  </a:lnTo>
                  <a:lnTo>
                    <a:pt x="1769108" y="663113"/>
                  </a:lnTo>
                  <a:lnTo>
                    <a:pt x="1763665" y="671187"/>
                  </a:lnTo>
                  <a:lnTo>
                    <a:pt x="1761669" y="681074"/>
                  </a:lnTo>
                  <a:lnTo>
                    <a:pt x="1763665" y="690960"/>
                  </a:lnTo>
                  <a:lnTo>
                    <a:pt x="1769108" y="699034"/>
                  </a:lnTo>
                  <a:lnTo>
                    <a:pt x="1777182" y="704478"/>
                  </a:lnTo>
                  <a:lnTo>
                    <a:pt x="1787119" y="706474"/>
                  </a:lnTo>
                  <a:lnTo>
                    <a:pt x="1797006" y="704478"/>
                  </a:lnTo>
                  <a:lnTo>
                    <a:pt x="1805080" y="699034"/>
                  </a:lnTo>
                  <a:lnTo>
                    <a:pt x="1810523" y="690960"/>
                  </a:lnTo>
                  <a:lnTo>
                    <a:pt x="1812519" y="681074"/>
                  </a:lnTo>
                  <a:lnTo>
                    <a:pt x="1810523" y="671187"/>
                  </a:lnTo>
                  <a:lnTo>
                    <a:pt x="1805080" y="663113"/>
                  </a:lnTo>
                  <a:lnTo>
                    <a:pt x="1797006" y="657670"/>
                  </a:lnTo>
                  <a:lnTo>
                    <a:pt x="1787069" y="655674"/>
                  </a:lnTo>
                  <a:close/>
                </a:path>
                <a:path w="3495040" h="1337310">
                  <a:moveTo>
                    <a:pt x="1685418" y="655674"/>
                  </a:moveTo>
                  <a:lnTo>
                    <a:pt x="1675531" y="657670"/>
                  </a:lnTo>
                  <a:lnTo>
                    <a:pt x="1667457" y="663113"/>
                  </a:lnTo>
                  <a:lnTo>
                    <a:pt x="1662014" y="671187"/>
                  </a:lnTo>
                  <a:lnTo>
                    <a:pt x="1660018" y="681074"/>
                  </a:lnTo>
                  <a:lnTo>
                    <a:pt x="1662014" y="690960"/>
                  </a:lnTo>
                  <a:lnTo>
                    <a:pt x="1667457" y="699034"/>
                  </a:lnTo>
                  <a:lnTo>
                    <a:pt x="1675531" y="704478"/>
                  </a:lnTo>
                  <a:lnTo>
                    <a:pt x="1685469" y="706474"/>
                  </a:lnTo>
                  <a:lnTo>
                    <a:pt x="1695356" y="704478"/>
                  </a:lnTo>
                  <a:lnTo>
                    <a:pt x="1703429" y="699034"/>
                  </a:lnTo>
                  <a:lnTo>
                    <a:pt x="1708873" y="690960"/>
                  </a:lnTo>
                  <a:lnTo>
                    <a:pt x="1710869" y="681074"/>
                  </a:lnTo>
                  <a:lnTo>
                    <a:pt x="1708873" y="671187"/>
                  </a:lnTo>
                  <a:lnTo>
                    <a:pt x="1703429" y="663113"/>
                  </a:lnTo>
                  <a:lnTo>
                    <a:pt x="1695356" y="657670"/>
                  </a:lnTo>
                  <a:lnTo>
                    <a:pt x="1685418" y="655674"/>
                  </a:lnTo>
                  <a:close/>
                </a:path>
                <a:path w="3495040" h="1337310">
                  <a:moveTo>
                    <a:pt x="1583767" y="655674"/>
                  </a:moveTo>
                  <a:lnTo>
                    <a:pt x="1573880" y="657670"/>
                  </a:lnTo>
                  <a:lnTo>
                    <a:pt x="1565806" y="663113"/>
                  </a:lnTo>
                  <a:lnTo>
                    <a:pt x="1560363" y="671187"/>
                  </a:lnTo>
                  <a:lnTo>
                    <a:pt x="1558367" y="681074"/>
                  </a:lnTo>
                  <a:lnTo>
                    <a:pt x="1560363" y="690960"/>
                  </a:lnTo>
                  <a:lnTo>
                    <a:pt x="1565806" y="699034"/>
                  </a:lnTo>
                  <a:lnTo>
                    <a:pt x="1573880" y="704478"/>
                  </a:lnTo>
                  <a:lnTo>
                    <a:pt x="1583818" y="706474"/>
                  </a:lnTo>
                  <a:lnTo>
                    <a:pt x="1593705" y="704478"/>
                  </a:lnTo>
                  <a:lnTo>
                    <a:pt x="1601778" y="699034"/>
                  </a:lnTo>
                  <a:lnTo>
                    <a:pt x="1607222" y="690960"/>
                  </a:lnTo>
                  <a:lnTo>
                    <a:pt x="1609218" y="681074"/>
                  </a:lnTo>
                  <a:lnTo>
                    <a:pt x="1607222" y="671187"/>
                  </a:lnTo>
                  <a:lnTo>
                    <a:pt x="1601778" y="663113"/>
                  </a:lnTo>
                  <a:lnTo>
                    <a:pt x="1593705" y="657670"/>
                  </a:lnTo>
                  <a:lnTo>
                    <a:pt x="1583767" y="655674"/>
                  </a:lnTo>
                  <a:close/>
                </a:path>
                <a:path w="3495040" h="1337310">
                  <a:moveTo>
                    <a:pt x="1482116" y="655674"/>
                  </a:moveTo>
                  <a:lnTo>
                    <a:pt x="1472230" y="657670"/>
                  </a:lnTo>
                  <a:lnTo>
                    <a:pt x="1464156" y="663113"/>
                  </a:lnTo>
                  <a:lnTo>
                    <a:pt x="1458712" y="671187"/>
                  </a:lnTo>
                  <a:lnTo>
                    <a:pt x="1456716" y="681074"/>
                  </a:lnTo>
                  <a:lnTo>
                    <a:pt x="1458712" y="690960"/>
                  </a:lnTo>
                  <a:lnTo>
                    <a:pt x="1464156" y="699034"/>
                  </a:lnTo>
                  <a:lnTo>
                    <a:pt x="1472230" y="704478"/>
                  </a:lnTo>
                  <a:lnTo>
                    <a:pt x="1482167" y="706474"/>
                  </a:lnTo>
                  <a:lnTo>
                    <a:pt x="1492054" y="704478"/>
                  </a:lnTo>
                  <a:lnTo>
                    <a:pt x="1500128" y="699034"/>
                  </a:lnTo>
                  <a:lnTo>
                    <a:pt x="1505571" y="690960"/>
                  </a:lnTo>
                  <a:lnTo>
                    <a:pt x="1507567" y="681074"/>
                  </a:lnTo>
                  <a:lnTo>
                    <a:pt x="1505571" y="671187"/>
                  </a:lnTo>
                  <a:lnTo>
                    <a:pt x="1500128" y="663113"/>
                  </a:lnTo>
                  <a:lnTo>
                    <a:pt x="1492054" y="657670"/>
                  </a:lnTo>
                  <a:lnTo>
                    <a:pt x="1482116" y="655674"/>
                  </a:lnTo>
                  <a:close/>
                </a:path>
                <a:path w="3495040" h="1337310">
                  <a:moveTo>
                    <a:pt x="1380465" y="655674"/>
                  </a:moveTo>
                  <a:lnTo>
                    <a:pt x="1370578" y="657670"/>
                  </a:lnTo>
                  <a:lnTo>
                    <a:pt x="1362505" y="663113"/>
                  </a:lnTo>
                  <a:lnTo>
                    <a:pt x="1357061" y="671187"/>
                  </a:lnTo>
                  <a:lnTo>
                    <a:pt x="1355065" y="681074"/>
                  </a:lnTo>
                  <a:lnTo>
                    <a:pt x="1357061" y="690960"/>
                  </a:lnTo>
                  <a:lnTo>
                    <a:pt x="1362505" y="699034"/>
                  </a:lnTo>
                  <a:lnTo>
                    <a:pt x="1370578" y="704478"/>
                  </a:lnTo>
                  <a:lnTo>
                    <a:pt x="1380516" y="706474"/>
                  </a:lnTo>
                  <a:lnTo>
                    <a:pt x="1390403" y="704478"/>
                  </a:lnTo>
                  <a:lnTo>
                    <a:pt x="1398477" y="699034"/>
                  </a:lnTo>
                  <a:lnTo>
                    <a:pt x="1403920" y="690960"/>
                  </a:lnTo>
                  <a:lnTo>
                    <a:pt x="1405916" y="681074"/>
                  </a:lnTo>
                  <a:lnTo>
                    <a:pt x="1403920" y="671187"/>
                  </a:lnTo>
                  <a:lnTo>
                    <a:pt x="1398477" y="663113"/>
                  </a:lnTo>
                  <a:lnTo>
                    <a:pt x="1390403" y="657670"/>
                  </a:lnTo>
                  <a:lnTo>
                    <a:pt x="1380465" y="655674"/>
                  </a:lnTo>
                  <a:close/>
                </a:path>
                <a:path w="3495040" h="1337310">
                  <a:moveTo>
                    <a:pt x="1278815" y="655674"/>
                  </a:moveTo>
                  <a:lnTo>
                    <a:pt x="1268928" y="657670"/>
                  </a:lnTo>
                  <a:lnTo>
                    <a:pt x="1260854" y="663113"/>
                  </a:lnTo>
                  <a:lnTo>
                    <a:pt x="1255411" y="671187"/>
                  </a:lnTo>
                  <a:lnTo>
                    <a:pt x="1253415" y="681074"/>
                  </a:lnTo>
                  <a:lnTo>
                    <a:pt x="1255411" y="690960"/>
                  </a:lnTo>
                  <a:lnTo>
                    <a:pt x="1260854" y="699034"/>
                  </a:lnTo>
                  <a:lnTo>
                    <a:pt x="1268928" y="704478"/>
                  </a:lnTo>
                  <a:lnTo>
                    <a:pt x="1278865" y="706474"/>
                  </a:lnTo>
                  <a:lnTo>
                    <a:pt x="1288752" y="704478"/>
                  </a:lnTo>
                  <a:lnTo>
                    <a:pt x="1296826" y="699034"/>
                  </a:lnTo>
                  <a:lnTo>
                    <a:pt x="1302269" y="690960"/>
                  </a:lnTo>
                  <a:lnTo>
                    <a:pt x="1304265" y="681074"/>
                  </a:lnTo>
                  <a:lnTo>
                    <a:pt x="1302269" y="671187"/>
                  </a:lnTo>
                  <a:lnTo>
                    <a:pt x="1296826" y="663113"/>
                  </a:lnTo>
                  <a:lnTo>
                    <a:pt x="1288752" y="657670"/>
                  </a:lnTo>
                  <a:lnTo>
                    <a:pt x="1278815" y="655674"/>
                  </a:lnTo>
                  <a:close/>
                </a:path>
                <a:path w="3495040" h="1337310">
                  <a:moveTo>
                    <a:pt x="1177164" y="655674"/>
                  </a:moveTo>
                  <a:lnTo>
                    <a:pt x="1167277" y="657670"/>
                  </a:lnTo>
                  <a:lnTo>
                    <a:pt x="1159204" y="663113"/>
                  </a:lnTo>
                  <a:lnTo>
                    <a:pt x="1153760" y="671187"/>
                  </a:lnTo>
                  <a:lnTo>
                    <a:pt x="1151764" y="681074"/>
                  </a:lnTo>
                  <a:lnTo>
                    <a:pt x="1153760" y="690960"/>
                  </a:lnTo>
                  <a:lnTo>
                    <a:pt x="1159204" y="699034"/>
                  </a:lnTo>
                  <a:lnTo>
                    <a:pt x="1167277" y="704478"/>
                  </a:lnTo>
                  <a:lnTo>
                    <a:pt x="1177215" y="706474"/>
                  </a:lnTo>
                  <a:lnTo>
                    <a:pt x="1187102" y="704478"/>
                  </a:lnTo>
                  <a:lnTo>
                    <a:pt x="1195175" y="699034"/>
                  </a:lnTo>
                  <a:lnTo>
                    <a:pt x="1200619" y="690960"/>
                  </a:lnTo>
                  <a:lnTo>
                    <a:pt x="1202615" y="681074"/>
                  </a:lnTo>
                  <a:lnTo>
                    <a:pt x="1200619" y="671187"/>
                  </a:lnTo>
                  <a:lnTo>
                    <a:pt x="1195175" y="663113"/>
                  </a:lnTo>
                  <a:lnTo>
                    <a:pt x="1187102" y="657670"/>
                  </a:lnTo>
                  <a:lnTo>
                    <a:pt x="1177164" y="655674"/>
                  </a:lnTo>
                  <a:close/>
                </a:path>
                <a:path w="3495040" h="1337310">
                  <a:moveTo>
                    <a:pt x="1075513" y="655674"/>
                  </a:moveTo>
                  <a:lnTo>
                    <a:pt x="1065627" y="657670"/>
                  </a:lnTo>
                  <a:lnTo>
                    <a:pt x="1057553" y="663113"/>
                  </a:lnTo>
                  <a:lnTo>
                    <a:pt x="1052109" y="671187"/>
                  </a:lnTo>
                  <a:lnTo>
                    <a:pt x="1050113" y="681074"/>
                  </a:lnTo>
                  <a:lnTo>
                    <a:pt x="1052109" y="690960"/>
                  </a:lnTo>
                  <a:lnTo>
                    <a:pt x="1057553" y="699034"/>
                  </a:lnTo>
                  <a:lnTo>
                    <a:pt x="1065627" y="704478"/>
                  </a:lnTo>
                  <a:lnTo>
                    <a:pt x="1075564" y="706474"/>
                  </a:lnTo>
                  <a:lnTo>
                    <a:pt x="1085451" y="704478"/>
                  </a:lnTo>
                  <a:lnTo>
                    <a:pt x="1093524" y="699034"/>
                  </a:lnTo>
                  <a:lnTo>
                    <a:pt x="1098968" y="690960"/>
                  </a:lnTo>
                  <a:lnTo>
                    <a:pt x="1100964" y="681074"/>
                  </a:lnTo>
                  <a:lnTo>
                    <a:pt x="1098968" y="671187"/>
                  </a:lnTo>
                  <a:lnTo>
                    <a:pt x="1093524" y="663113"/>
                  </a:lnTo>
                  <a:lnTo>
                    <a:pt x="1085451" y="657670"/>
                  </a:lnTo>
                  <a:lnTo>
                    <a:pt x="1075513" y="655674"/>
                  </a:lnTo>
                  <a:close/>
                </a:path>
                <a:path w="3495040" h="1337310">
                  <a:moveTo>
                    <a:pt x="973862" y="655674"/>
                  </a:moveTo>
                  <a:lnTo>
                    <a:pt x="963976" y="657670"/>
                  </a:lnTo>
                  <a:lnTo>
                    <a:pt x="955902" y="663113"/>
                  </a:lnTo>
                  <a:lnTo>
                    <a:pt x="950458" y="671187"/>
                  </a:lnTo>
                  <a:lnTo>
                    <a:pt x="948462" y="681074"/>
                  </a:lnTo>
                  <a:lnTo>
                    <a:pt x="950458" y="690960"/>
                  </a:lnTo>
                  <a:lnTo>
                    <a:pt x="955902" y="699034"/>
                  </a:lnTo>
                  <a:lnTo>
                    <a:pt x="963976" y="704478"/>
                  </a:lnTo>
                  <a:lnTo>
                    <a:pt x="973913" y="706474"/>
                  </a:lnTo>
                  <a:lnTo>
                    <a:pt x="983800" y="704478"/>
                  </a:lnTo>
                  <a:lnTo>
                    <a:pt x="991874" y="699034"/>
                  </a:lnTo>
                  <a:lnTo>
                    <a:pt x="997317" y="690960"/>
                  </a:lnTo>
                  <a:lnTo>
                    <a:pt x="999313" y="681074"/>
                  </a:lnTo>
                  <a:lnTo>
                    <a:pt x="997317" y="671187"/>
                  </a:lnTo>
                  <a:lnTo>
                    <a:pt x="991874" y="663113"/>
                  </a:lnTo>
                  <a:lnTo>
                    <a:pt x="983800" y="657670"/>
                  </a:lnTo>
                  <a:lnTo>
                    <a:pt x="973862" y="655674"/>
                  </a:lnTo>
                  <a:close/>
                </a:path>
                <a:path w="3495040" h="1337310">
                  <a:moveTo>
                    <a:pt x="872213" y="655674"/>
                  </a:moveTo>
                  <a:lnTo>
                    <a:pt x="862326" y="657670"/>
                  </a:lnTo>
                  <a:lnTo>
                    <a:pt x="854252" y="663113"/>
                  </a:lnTo>
                  <a:lnTo>
                    <a:pt x="848809" y="671187"/>
                  </a:lnTo>
                  <a:lnTo>
                    <a:pt x="846813" y="681074"/>
                  </a:lnTo>
                  <a:lnTo>
                    <a:pt x="848809" y="690960"/>
                  </a:lnTo>
                  <a:lnTo>
                    <a:pt x="854252" y="699034"/>
                  </a:lnTo>
                  <a:lnTo>
                    <a:pt x="862326" y="704478"/>
                  </a:lnTo>
                  <a:lnTo>
                    <a:pt x="872262" y="706474"/>
                  </a:lnTo>
                  <a:lnTo>
                    <a:pt x="882149" y="704478"/>
                  </a:lnTo>
                  <a:lnTo>
                    <a:pt x="890223" y="699034"/>
                  </a:lnTo>
                  <a:lnTo>
                    <a:pt x="895666" y="690960"/>
                  </a:lnTo>
                  <a:lnTo>
                    <a:pt x="897662" y="681074"/>
                  </a:lnTo>
                  <a:lnTo>
                    <a:pt x="895666" y="671187"/>
                  </a:lnTo>
                  <a:lnTo>
                    <a:pt x="890223" y="663113"/>
                  </a:lnTo>
                  <a:lnTo>
                    <a:pt x="882149" y="657670"/>
                  </a:lnTo>
                  <a:lnTo>
                    <a:pt x="872213" y="655674"/>
                  </a:lnTo>
                  <a:close/>
                </a:path>
                <a:path w="3495040" h="1337310">
                  <a:moveTo>
                    <a:pt x="770562" y="655674"/>
                  </a:moveTo>
                  <a:lnTo>
                    <a:pt x="760675" y="657670"/>
                  </a:lnTo>
                  <a:lnTo>
                    <a:pt x="752601" y="663113"/>
                  </a:lnTo>
                  <a:lnTo>
                    <a:pt x="747158" y="671187"/>
                  </a:lnTo>
                  <a:lnTo>
                    <a:pt x="745162" y="681074"/>
                  </a:lnTo>
                  <a:lnTo>
                    <a:pt x="747158" y="690960"/>
                  </a:lnTo>
                  <a:lnTo>
                    <a:pt x="752601" y="699034"/>
                  </a:lnTo>
                  <a:lnTo>
                    <a:pt x="760675" y="704478"/>
                  </a:lnTo>
                  <a:lnTo>
                    <a:pt x="770613" y="706474"/>
                  </a:lnTo>
                  <a:lnTo>
                    <a:pt x="780499" y="704478"/>
                  </a:lnTo>
                  <a:lnTo>
                    <a:pt x="788573" y="699034"/>
                  </a:lnTo>
                  <a:lnTo>
                    <a:pt x="794016" y="690960"/>
                  </a:lnTo>
                  <a:lnTo>
                    <a:pt x="796013" y="681074"/>
                  </a:lnTo>
                  <a:lnTo>
                    <a:pt x="794016" y="671187"/>
                  </a:lnTo>
                  <a:lnTo>
                    <a:pt x="788573" y="663113"/>
                  </a:lnTo>
                  <a:lnTo>
                    <a:pt x="780499" y="657670"/>
                  </a:lnTo>
                  <a:lnTo>
                    <a:pt x="770562" y="655674"/>
                  </a:lnTo>
                  <a:close/>
                </a:path>
                <a:path w="3495040" h="1337310">
                  <a:moveTo>
                    <a:pt x="668911" y="655674"/>
                  </a:moveTo>
                  <a:lnTo>
                    <a:pt x="659024" y="657670"/>
                  </a:lnTo>
                  <a:lnTo>
                    <a:pt x="650950" y="663113"/>
                  </a:lnTo>
                  <a:lnTo>
                    <a:pt x="645507" y="671187"/>
                  </a:lnTo>
                  <a:lnTo>
                    <a:pt x="643511" y="681074"/>
                  </a:lnTo>
                  <a:lnTo>
                    <a:pt x="645507" y="690960"/>
                  </a:lnTo>
                  <a:lnTo>
                    <a:pt x="650950" y="699034"/>
                  </a:lnTo>
                  <a:lnTo>
                    <a:pt x="659024" y="704478"/>
                  </a:lnTo>
                  <a:lnTo>
                    <a:pt x="668962" y="706474"/>
                  </a:lnTo>
                  <a:lnTo>
                    <a:pt x="678848" y="704478"/>
                  </a:lnTo>
                  <a:lnTo>
                    <a:pt x="686922" y="699034"/>
                  </a:lnTo>
                  <a:lnTo>
                    <a:pt x="692366" y="690960"/>
                  </a:lnTo>
                  <a:lnTo>
                    <a:pt x="694362" y="681074"/>
                  </a:lnTo>
                  <a:lnTo>
                    <a:pt x="692366" y="671187"/>
                  </a:lnTo>
                  <a:lnTo>
                    <a:pt x="686922" y="663113"/>
                  </a:lnTo>
                  <a:lnTo>
                    <a:pt x="678848" y="657670"/>
                  </a:lnTo>
                  <a:lnTo>
                    <a:pt x="668911" y="655674"/>
                  </a:lnTo>
                  <a:close/>
                </a:path>
                <a:path w="3495040" h="1337310">
                  <a:moveTo>
                    <a:pt x="567260" y="655674"/>
                  </a:moveTo>
                  <a:lnTo>
                    <a:pt x="557373" y="657670"/>
                  </a:lnTo>
                  <a:lnTo>
                    <a:pt x="549300" y="663113"/>
                  </a:lnTo>
                  <a:lnTo>
                    <a:pt x="543856" y="671187"/>
                  </a:lnTo>
                  <a:lnTo>
                    <a:pt x="541860" y="681074"/>
                  </a:lnTo>
                  <a:lnTo>
                    <a:pt x="543856" y="690960"/>
                  </a:lnTo>
                  <a:lnTo>
                    <a:pt x="549300" y="699034"/>
                  </a:lnTo>
                  <a:lnTo>
                    <a:pt x="557373" y="704478"/>
                  </a:lnTo>
                  <a:lnTo>
                    <a:pt x="567311" y="706474"/>
                  </a:lnTo>
                  <a:lnTo>
                    <a:pt x="577197" y="704478"/>
                  </a:lnTo>
                  <a:lnTo>
                    <a:pt x="585271" y="699034"/>
                  </a:lnTo>
                  <a:lnTo>
                    <a:pt x="590715" y="690960"/>
                  </a:lnTo>
                  <a:lnTo>
                    <a:pt x="592711" y="681074"/>
                  </a:lnTo>
                  <a:lnTo>
                    <a:pt x="590715" y="671187"/>
                  </a:lnTo>
                  <a:lnTo>
                    <a:pt x="585271" y="663113"/>
                  </a:lnTo>
                  <a:lnTo>
                    <a:pt x="577197" y="657670"/>
                  </a:lnTo>
                  <a:lnTo>
                    <a:pt x="567260" y="655674"/>
                  </a:lnTo>
                  <a:close/>
                </a:path>
                <a:path w="3495040" h="1337310">
                  <a:moveTo>
                    <a:pt x="465609" y="655674"/>
                  </a:moveTo>
                  <a:lnTo>
                    <a:pt x="455722" y="657670"/>
                  </a:lnTo>
                  <a:lnTo>
                    <a:pt x="447649" y="663113"/>
                  </a:lnTo>
                  <a:lnTo>
                    <a:pt x="442205" y="671187"/>
                  </a:lnTo>
                  <a:lnTo>
                    <a:pt x="440209" y="681074"/>
                  </a:lnTo>
                  <a:lnTo>
                    <a:pt x="442205" y="690960"/>
                  </a:lnTo>
                  <a:lnTo>
                    <a:pt x="447649" y="699034"/>
                  </a:lnTo>
                  <a:lnTo>
                    <a:pt x="455722" y="704478"/>
                  </a:lnTo>
                  <a:lnTo>
                    <a:pt x="465660" y="706474"/>
                  </a:lnTo>
                  <a:lnTo>
                    <a:pt x="475547" y="704478"/>
                  </a:lnTo>
                  <a:lnTo>
                    <a:pt x="483620" y="699034"/>
                  </a:lnTo>
                  <a:lnTo>
                    <a:pt x="489064" y="690960"/>
                  </a:lnTo>
                  <a:lnTo>
                    <a:pt x="491060" y="681074"/>
                  </a:lnTo>
                  <a:lnTo>
                    <a:pt x="489064" y="671187"/>
                  </a:lnTo>
                  <a:lnTo>
                    <a:pt x="483620" y="663113"/>
                  </a:lnTo>
                  <a:lnTo>
                    <a:pt x="475547" y="657670"/>
                  </a:lnTo>
                  <a:lnTo>
                    <a:pt x="465609" y="655674"/>
                  </a:lnTo>
                  <a:close/>
                </a:path>
                <a:path w="3495040" h="1337310">
                  <a:moveTo>
                    <a:pt x="363959" y="655674"/>
                  </a:moveTo>
                  <a:lnTo>
                    <a:pt x="354072" y="657670"/>
                  </a:lnTo>
                  <a:lnTo>
                    <a:pt x="345998" y="663113"/>
                  </a:lnTo>
                  <a:lnTo>
                    <a:pt x="340555" y="671187"/>
                  </a:lnTo>
                  <a:lnTo>
                    <a:pt x="338559" y="681074"/>
                  </a:lnTo>
                  <a:lnTo>
                    <a:pt x="340555" y="690960"/>
                  </a:lnTo>
                  <a:lnTo>
                    <a:pt x="345998" y="699034"/>
                  </a:lnTo>
                  <a:lnTo>
                    <a:pt x="354072" y="704478"/>
                  </a:lnTo>
                  <a:lnTo>
                    <a:pt x="364009" y="706474"/>
                  </a:lnTo>
                  <a:lnTo>
                    <a:pt x="373896" y="704478"/>
                  </a:lnTo>
                  <a:lnTo>
                    <a:pt x="381970" y="699034"/>
                  </a:lnTo>
                  <a:lnTo>
                    <a:pt x="387413" y="690960"/>
                  </a:lnTo>
                  <a:lnTo>
                    <a:pt x="389409" y="681074"/>
                  </a:lnTo>
                  <a:lnTo>
                    <a:pt x="387413" y="671187"/>
                  </a:lnTo>
                  <a:lnTo>
                    <a:pt x="381970" y="663113"/>
                  </a:lnTo>
                  <a:lnTo>
                    <a:pt x="373896" y="657670"/>
                  </a:lnTo>
                  <a:lnTo>
                    <a:pt x="363959" y="655674"/>
                  </a:lnTo>
                  <a:close/>
                </a:path>
                <a:path w="3495040" h="1337310">
                  <a:moveTo>
                    <a:pt x="262308" y="655674"/>
                  </a:moveTo>
                  <a:lnTo>
                    <a:pt x="252421" y="657670"/>
                  </a:lnTo>
                  <a:lnTo>
                    <a:pt x="244347" y="663113"/>
                  </a:lnTo>
                  <a:lnTo>
                    <a:pt x="238904" y="671187"/>
                  </a:lnTo>
                  <a:lnTo>
                    <a:pt x="236908" y="681074"/>
                  </a:lnTo>
                  <a:lnTo>
                    <a:pt x="238904" y="690960"/>
                  </a:lnTo>
                  <a:lnTo>
                    <a:pt x="244347" y="699034"/>
                  </a:lnTo>
                  <a:lnTo>
                    <a:pt x="252421" y="704478"/>
                  </a:lnTo>
                  <a:lnTo>
                    <a:pt x="262359" y="706474"/>
                  </a:lnTo>
                  <a:lnTo>
                    <a:pt x="272245" y="704478"/>
                  </a:lnTo>
                  <a:lnTo>
                    <a:pt x="280319" y="699034"/>
                  </a:lnTo>
                  <a:lnTo>
                    <a:pt x="285762" y="690960"/>
                  </a:lnTo>
                  <a:lnTo>
                    <a:pt x="287759" y="681074"/>
                  </a:lnTo>
                  <a:lnTo>
                    <a:pt x="285762" y="671187"/>
                  </a:lnTo>
                  <a:lnTo>
                    <a:pt x="280319" y="663113"/>
                  </a:lnTo>
                  <a:lnTo>
                    <a:pt x="272245" y="657670"/>
                  </a:lnTo>
                  <a:lnTo>
                    <a:pt x="262308" y="655674"/>
                  </a:lnTo>
                  <a:close/>
                </a:path>
                <a:path w="3495040" h="1337310">
                  <a:moveTo>
                    <a:pt x="160657" y="655674"/>
                  </a:moveTo>
                  <a:lnTo>
                    <a:pt x="150770" y="657670"/>
                  </a:lnTo>
                  <a:lnTo>
                    <a:pt x="142696" y="663113"/>
                  </a:lnTo>
                  <a:lnTo>
                    <a:pt x="137253" y="671187"/>
                  </a:lnTo>
                  <a:lnTo>
                    <a:pt x="135257" y="681074"/>
                  </a:lnTo>
                  <a:lnTo>
                    <a:pt x="137253" y="690960"/>
                  </a:lnTo>
                  <a:lnTo>
                    <a:pt x="142696" y="699034"/>
                  </a:lnTo>
                  <a:lnTo>
                    <a:pt x="150770" y="704478"/>
                  </a:lnTo>
                  <a:lnTo>
                    <a:pt x="160708" y="706474"/>
                  </a:lnTo>
                  <a:lnTo>
                    <a:pt x="170594" y="704478"/>
                  </a:lnTo>
                  <a:lnTo>
                    <a:pt x="178668" y="699034"/>
                  </a:lnTo>
                  <a:lnTo>
                    <a:pt x="184112" y="690960"/>
                  </a:lnTo>
                  <a:lnTo>
                    <a:pt x="186108" y="681074"/>
                  </a:lnTo>
                  <a:lnTo>
                    <a:pt x="184112" y="671187"/>
                  </a:lnTo>
                  <a:lnTo>
                    <a:pt x="178668" y="663113"/>
                  </a:lnTo>
                  <a:lnTo>
                    <a:pt x="170594" y="657670"/>
                  </a:lnTo>
                  <a:lnTo>
                    <a:pt x="160657" y="655674"/>
                  </a:lnTo>
                  <a:close/>
                </a:path>
                <a:path w="3495040" h="1337310">
                  <a:moveTo>
                    <a:pt x="76200" y="672816"/>
                  </a:moveTo>
                  <a:lnTo>
                    <a:pt x="66313" y="674812"/>
                  </a:lnTo>
                  <a:lnTo>
                    <a:pt x="58239" y="680256"/>
                  </a:lnTo>
                  <a:lnTo>
                    <a:pt x="52796" y="688329"/>
                  </a:lnTo>
                  <a:lnTo>
                    <a:pt x="50800" y="698267"/>
                  </a:lnTo>
                  <a:lnTo>
                    <a:pt x="52796" y="708154"/>
                  </a:lnTo>
                  <a:lnTo>
                    <a:pt x="58239" y="716228"/>
                  </a:lnTo>
                  <a:lnTo>
                    <a:pt x="66313" y="721671"/>
                  </a:lnTo>
                  <a:lnTo>
                    <a:pt x="76200" y="723667"/>
                  </a:lnTo>
                  <a:lnTo>
                    <a:pt x="86086" y="721671"/>
                  </a:lnTo>
                  <a:lnTo>
                    <a:pt x="94160" y="716228"/>
                  </a:lnTo>
                  <a:lnTo>
                    <a:pt x="99603" y="708154"/>
                  </a:lnTo>
                  <a:lnTo>
                    <a:pt x="101600" y="698216"/>
                  </a:lnTo>
                  <a:lnTo>
                    <a:pt x="99603" y="688329"/>
                  </a:lnTo>
                  <a:lnTo>
                    <a:pt x="94160" y="680256"/>
                  </a:lnTo>
                  <a:lnTo>
                    <a:pt x="86086" y="674812"/>
                  </a:lnTo>
                  <a:lnTo>
                    <a:pt x="76200" y="672816"/>
                  </a:lnTo>
                  <a:close/>
                </a:path>
                <a:path w="3495040" h="1337310">
                  <a:moveTo>
                    <a:pt x="76200" y="774467"/>
                  </a:moveTo>
                  <a:lnTo>
                    <a:pt x="66313" y="776463"/>
                  </a:lnTo>
                  <a:lnTo>
                    <a:pt x="58239" y="781906"/>
                  </a:lnTo>
                  <a:lnTo>
                    <a:pt x="52796" y="789980"/>
                  </a:lnTo>
                  <a:lnTo>
                    <a:pt x="50800" y="799918"/>
                  </a:lnTo>
                  <a:lnTo>
                    <a:pt x="52796" y="809805"/>
                  </a:lnTo>
                  <a:lnTo>
                    <a:pt x="58239" y="817879"/>
                  </a:lnTo>
                  <a:lnTo>
                    <a:pt x="66313" y="823322"/>
                  </a:lnTo>
                  <a:lnTo>
                    <a:pt x="76200" y="825318"/>
                  </a:lnTo>
                  <a:lnTo>
                    <a:pt x="86086" y="823322"/>
                  </a:lnTo>
                  <a:lnTo>
                    <a:pt x="94160" y="817879"/>
                  </a:lnTo>
                  <a:lnTo>
                    <a:pt x="99603" y="809805"/>
                  </a:lnTo>
                  <a:lnTo>
                    <a:pt x="101600" y="799867"/>
                  </a:lnTo>
                  <a:lnTo>
                    <a:pt x="99603" y="789980"/>
                  </a:lnTo>
                  <a:lnTo>
                    <a:pt x="94160" y="781906"/>
                  </a:lnTo>
                  <a:lnTo>
                    <a:pt x="86086" y="776463"/>
                  </a:lnTo>
                  <a:lnTo>
                    <a:pt x="76200" y="774467"/>
                  </a:lnTo>
                  <a:close/>
                </a:path>
                <a:path w="3495040" h="1337310">
                  <a:moveTo>
                    <a:pt x="76200" y="876118"/>
                  </a:moveTo>
                  <a:lnTo>
                    <a:pt x="66313" y="878114"/>
                  </a:lnTo>
                  <a:lnTo>
                    <a:pt x="58239" y="883557"/>
                  </a:lnTo>
                  <a:lnTo>
                    <a:pt x="52796" y="891631"/>
                  </a:lnTo>
                  <a:lnTo>
                    <a:pt x="50800" y="901569"/>
                  </a:lnTo>
                  <a:lnTo>
                    <a:pt x="52796" y="911456"/>
                  </a:lnTo>
                  <a:lnTo>
                    <a:pt x="58239" y="919529"/>
                  </a:lnTo>
                  <a:lnTo>
                    <a:pt x="66313" y="924973"/>
                  </a:lnTo>
                  <a:lnTo>
                    <a:pt x="76200" y="926969"/>
                  </a:lnTo>
                  <a:lnTo>
                    <a:pt x="86086" y="924973"/>
                  </a:lnTo>
                  <a:lnTo>
                    <a:pt x="94160" y="919529"/>
                  </a:lnTo>
                  <a:lnTo>
                    <a:pt x="99603" y="911456"/>
                  </a:lnTo>
                  <a:lnTo>
                    <a:pt x="101600" y="901518"/>
                  </a:lnTo>
                  <a:lnTo>
                    <a:pt x="99603" y="891631"/>
                  </a:lnTo>
                  <a:lnTo>
                    <a:pt x="94160" y="883557"/>
                  </a:lnTo>
                  <a:lnTo>
                    <a:pt x="86086" y="878114"/>
                  </a:lnTo>
                  <a:lnTo>
                    <a:pt x="76200" y="876118"/>
                  </a:lnTo>
                  <a:close/>
                </a:path>
                <a:path w="3495040" h="1337310">
                  <a:moveTo>
                    <a:pt x="76200" y="977769"/>
                  </a:moveTo>
                  <a:lnTo>
                    <a:pt x="66313" y="979765"/>
                  </a:lnTo>
                  <a:lnTo>
                    <a:pt x="58239" y="985208"/>
                  </a:lnTo>
                  <a:lnTo>
                    <a:pt x="52796" y="993282"/>
                  </a:lnTo>
                  <a:lnTo>
                    <a:pt x="50800" y="1003219"/>
                  </a:lnTo>
                  <a:lnTo>
                    <a:pt x="52796" y="1013106"/>
                  </a:lnTo>
                  <a:lnTo>
                    <a:pt x="58239" y="1021180"/>
                  </a:lnTo>
                  <a:lnTo>
                    <a:pt x="66313" y="1026623"/>
                  </a:lnTo>
                  <a:lnTo>
                    <a:pt x="76200" y="1028619"/>
                  </a:lnTo>
                  <a:lnTo>
                    <a:pt x="86086" y="1026623"/>
                  </a:lnTo>
                  <a:lnTo>
                    <a:pt x="94160" y="1021180"/>
                  </a:lnTo>
                  <a:lnTo>
                    <a:pt x="99603" y="1013106"/>
                  </a:lnTo>
                  <a:lnTo>
                    <a:pt x="101600" y="1003169"/>
                  </a:lnTo>
                  <a:lnTo>
                    <a:pt x="99603" y="993282"/>
                  </a:lnTo>
                  <a:lnTo>
                    <a:pt x="94160" y="985208"/>
                  </a:lnTo>
                  <a:lnTo>
                    <a:pt x="86086" y="979765"/>
                  </a:lnTo>
                  <a:lnTo>
                    <a:pt x="76200" y="977769"/>
                  </a:lnTo>
                  <a:close/>
                </a:path>
                <a:path w="3495040" h="1337310">
                  <a:moveTo>
                    <a:pt x="76200" y="1079419"/>
                  </a:moveTo>
                  <a:lnTo>
                    <a:pt x="66313" y="1081415"/>
                  </a:lnTo>
                  <a:lnTo>
                    <a:pt x="58239" y="1086859"/>
                  </a:lnTo>
                  <a:lnTo>
                    <a:pt x="52796" y="1094933"/>
                  </a:lnTo>
                  <a:lnTo>
                    <a:pt x="50800" y="1104870"/>
                  </a:lnTo>
                  <a:lnTo>
                    <a:pt x="52796" y="1114757"/>
                  </a:lnTo>
                  <a:lnTo>
                    <a:pt x="58239" y="1122830"/>
                  </a:lnTo>
                  <a:lnTo>
                    <a:pt x="66313" y="1128274"/>
                  </a:lnTo>
                  <a:lnTo>
                    <a:pt x="76200" y="1130270"/>
                  </a:lnTo>
                  <a:lnTo>
                    <a:pt x="86086" y="1128274"/>
                  </a:lnTo>
                  <a:lnTo>
                    <a:pt x="94160" y="1122830"/>
                  </a:lnTo>
                  <a:lnTo>
                    <a:pt x="99603" y="1114757"/>
                  </a:lnTo>
                  <a:lnTo>
                    <a:pt x="101600" y="1104819"/>
                  </a:lnTo>
                  <a:lnTo>
                    <a:pt x="99603" y="1094933"/>
                  </a:lnTo>
                  <a:lnTo>
                    <a:pt x="94160" y="1086859"/>
                  </a:lnTo>
                  <a:lnTo>
                    <a:pt x="86086" y="1081415"/>
                  </a:lnTo>
                  <a:lnTo>
                    <a:pt x="76200" y="1079419"/>
                  </a:lnTo>
                  <a:close/>
                </a:path>
                <a:path w="3495040" h="1337310">
                  <a:moveTo>
                    <a:pt x="64413" y="1184347"/>
                  </a:moveTo>
                  <a:lnTo>
                    <a:pt x="0" y="1184347"/>
                  </a:lnTo>
                  <a:lnTo>
                    <a:pt x="76200" y="1336747"/>
                  </a:lnTo>
                  <a:lnTo>
                    <a:pt x="128612" y="1231921"/>
                  </a:lnTo>
                  <a:lnTo>
                    <a:pt x="76200" y="1231921"/>
                  </a:lnTo>
                  <a:lnTo>
                    <a:pt x="66313" y="1229925"/>
                  </a:lnTo>
                  <a:lnTo>
                    <a:pt x="58239" y="1224481"/>
                  </a:lnTo>
                  <a:lnTo>
                    <a:pt x="52796" y="1216408"/>
                  </a:lnTo>
                  <a:lnTo>
                    <a:pt x="50800" y="1206521"/>
                  </a:lnTo>
                  <a:lnTo>
                    <a:pt x="52796" y="1196583"/>
                  </a:lnTo>
                  <a:lnTo>
                    <a:pt x="58239" y="1188510"/>
                  </a:lnTo>
                  <a:lnTo>
                    <a:pt x="64413" y="1184347"/>
                  </a:lnTo>
                  <a:close/>
                </a:path>
                <a:path w="3495040" h="1337310">
                  <a:moveTo>
                    <a:pt x="76200" y="1181070"/>
                  </a:moveTo>
                  <a:lnTo>
                    <a:pt x="66313" y="1183066"/>
                  </a:lnTo>
                  <a:lnTo>
                    <a:pt x="58239" y="1188510"/>
                  </a:lnTo>
                  <a:lnTo>
                    <a:pt x="52796" y="1196583"/>
                  </a:lnTo>
                  <a:lnTo>
                    <a:pt x="50800" y="1206521"/>
                  </a:lnTo>
                  <a:lnTo>
                    <a:pt x="52796" y="1216408"/>
                  </a:lnTo>
                  <a:lnTo>
                    <a:pt x="58239" y="1224481"/>
                  </a:lnTo>
                  <a:lnTo>
                    <a:pt x="66313" y="1229925"/>
                  </a:lnTo>
                  <a:lnTo>
                    <a:pt x="76200" y="1231921"/>
                  </a:lnTo>
                  <a:lnTo>
                    <a:pt x="86086" y="1229925"/>
                  </a:lnTo>
                  <a:lnTo>
                    <a:pt x="94160" y="1224481"/>
                  </a:lnTo>
                  <a:lnTo>
                    <a:pt x="99603" y="1216408"/>
                  </a:lnTo>
                  <a:lnTo>
                    <a:pt x="101600" y="1206470"/>
                  </a:lnTo>
                  <a:lnTo>
                    <a:pt x="99603" y="1196583"/>
                  </a:lnTo>
                  <a:lnTo>
                    <a:pt x="94160" y="1188510"/>
                  </a:lnTo>
                  <a:lnTo>
                    <a:pt x="86086" y="1183066"/>
                  </a:lnTo>
                  <a:lnTo>
                    <a:pt x="76200" y="1181070"/>
                  </a:lnTo>
                  <a:close/>
                </a:path>
                <a:path w="3495040" h="1337310">
                  <a:moveTo>
                    <a:pt x="152400" y="1184347"/>
                  </a:moveTo>
                  <a:lnTo>
                    <a:pt x="87985" y="1184347"/>
                  </a:lnTo>
                  <a:lnTo>
                    <a:pt x="94160" y="1188510"/>
                  </a:lnTo>
                  <a:lnTo>
                    <a:pt x="99603" y="1196583"/>
                  </a:lnTo>
                  <a:lnTo>
                    <a:pt x="76200" y="1231921"/>
                  </a:lnTo>
                  <a:lnTo>
                    <a:pt x="128612" y="1231921"/>
                  </a:lnTo>
                  <a:lnTo>
                    <a:pt x="152400" y="118434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9512" y="5579353"/>
              <a:ext cx="1711120" cy="1711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6729" y="4242605"/>
              <a:ext cx="2414541" cy="13367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1655" y="5579352"/>
              <a:ext cx="1711116" cy="17111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74576" y="4242612"/>
              <a:ext cx="6939280" cy="3935729"/>
            </a:xfrm>
            <a:custGeom>
              <a:avLst/>
              <a:gdLst/>
              <a:ahLst/>
              <a:cxnLst/>
              <a:rect l="l" t="t" r="r" b="b"/>
              <a:pathLst>
                <a:path w="6939280" h="3935729">
                  <a:moveTo>
                    <a:pt x="101600" y="3657777"/>
                  </a:moveTo>
                  <a:lnTo>
                    <a:pt x="99606" y="3647884"/>
                  </a:lnTo>
                  <a:lnTo>
                    <a:pt x="94157" y="3639807"/>
                  </a:lnTo>
                  <a:lnTo>
                    <a:pt x="86093" y="3634371"/>
                  </a:lnTo>
                  <a:lnTo>
                    <a:pt x="76200" y="3632377"/>
                  </a:lnTo>
                  <a:lnTo>
                    <a:pt x="66319" y="3634371"/>
                  </a:lnTo>
                  <a:lnTo>
                    <a:pt x="58242" y="3639807"/>
                  </a:lnTo>
                  <a:lnTo>
                    <a:pt x="52793" y="3647884"/>
                  </a:lnTo>
                  <a:lnTo>
                    <a:pt x="50800" y="3657828"/>
                  </a:lnTo>
                  <a:lnTo>
                    <a:pt x="52793" y="3667709"/>
                  </a:lnTo>
                  <a:lnTo>
                    <a:pt x="58242" y="3675786"/>
                  </a:lnTo>
                  <a:lnTo>
                    <a:pt x="66319" y="3681234"/>
                  </a:lnTo>
                  <a:lnTo>
                    <a:pt x="76200" y="3683228"/>
                  </a:lnTo>
                  <a:lnTo>
                    <a:pt x="86093" y="3681234"/>
                  </a:lnTo>
                  <a:lnTo>
                    <a:pt x="94157" y="3675786"/>
                  </a:lnTo>
                  <a:lnTo>
                    <a:pt x="99606" y="3667709"/>
                  </a:lnTo>
                  <a:lnTo>
                    <a:pt x="101600" y="3657777"/>
                  </a:lnTo>
                  <a:close/>
                </a:path>
                <a:path w="6939280" h="3935729">
                  <a:moveTo>
                    <a:pt x="101600" y="3556127"/>
                  </a:moveTo>
                  <a:lnTo>
                    <a:pt x="99606" y="3546233"/>
                  </a:lnTo>
                  <a:lnTo>
                    <a:pt x="94157" y="3538156"/>
                  </a:lnTo>
                  <a:lnTo>
                    <a:pt x="86093" y="3532721"/>
                  </a:lnTo>
                  <a:lnTo>
                    <a:pt x="76200" y="3530727"/>
                  </a:lnTo>
                  <a:lnTo>
                    <a:pt x="66319" y="3532721"/>
                  </a:lnTo>
                  <a:lnTo>
                    <a:pt x="58242" y="3538156"/>
                  </a:lnTo>
                  <a:lnTo>
                    <a:pt x="52793" y="3546233"/>
                  </a:lnTo>
                  <a:lnTo>
                    <a:pt x="50800" y="3556177"/>
                  </a:lnTo>
                  <a:lnTo>
                    <a:pt x="52793" y="3566058"/>
                  </a:lnTo>
                  <a:lnTo>
                    <a:pt x="58242" y="3574135"/>
                  </a:lnTo>
                  <a:lnTo>
                    <a:pt x="66319" y="3579584"/>
                  </a:lnTo>
                  <a:lnTo>
                    <a:pt x="76200" y="3581577"/>
                  </a:lnTo>
                  <a:lnTo>
                    <a:pt x="86093" y="3579584"/>
                  </a:lnTo>
                  <a:lnTo>
                    <a:pt x="94157" y="3574135"/>
                  </a:lnTo>
                  <a:lnTo>
                    <a:pt x="99606" y="3566058"/>
                  </a:lnTo>
                  <a:lnTo>
                    <a:pt x="101600" y="3556127"/>
                  </a:lnTo>
                  <a:close/>
                </a:path>
                <a:path w="6939280" h="3935729">
                  <a:moveTo>
                    <a:pt x="101600" y="3454476"/>
                  </a:moveTo>
                  <a:lnTo>
                    <a:pt x="99606" y="3444583"/>
                  </a:lnTo>
                  <a:lnTo>
                    <a:pt x="94157" y="3436505"/>
                  </a:lnTo>
                  <a:lnTo>
                    <a:pt x="86093" y="3431070"/>
                  </a:lnTo>
                  <a:lnTo>
                    <a:pt x="76200" y="3429076"/>
                  </a:lnTo>
                  <a:lnTo>
                    <a:pt x="66319" y="3431070"/>
                  </a:lnTo>
                  <a:lnTo>
                    <a:pt x="58242" y="3436505"/>
                  </a:lnTo>
                  <a:lnTo>
                    <a:pt x="52793" y="3444583"/>
                  </a:lnTo>
                  <a:lnTo>
                    <a:pt x="50800" y="3454527"/>
                  </a:lnTo>
                  <a:lnTo>
                    <a:pt x="52793" y="3464407"/>
                  </a:lnTo>
                  <a:lnTo>
                    <a:pt x="58242" y="3472484"/>
                  </a:lnTo>
                  <a:lnTo>
                    <a:pt x="66319" y="3477933"/>
                  </a:lnTo>
                  <a:lnTo>
                    <a:pt x="76200" y="3479927"/>
                  </a:lnTo>
                  <a:lnTo>
                    <a:pt x="86093" y="3477933"/>
                  </a:lnTo>
                  <a:lnTo>
                    <a:pt x="94157" y="3472484"/>
                  </a:lnTo>
                  <a:lnTo>
                    <a:pt x="99606" y="3464407"/>
                  </a:lnTo>
                  <a:lnTo>
                    <a:pt x="101600" y="3454476"/>
                  </a:lnTo>
                  <a:close/>
                </a:path>
                <a:path w="6939280" h="3935729">
                  <a:moveTo>
                    <a:pt x="101600" y="3352825"/>
                  </a:moveTo>
                  <a:lnTo>
                    <a:pt x="99606" y="3342932"/>
                  </a:lnTo>
                  <a:lnTo>
                    <a:pt x="94157" y="3334855"/>
                  </a:lnTo>
                  <a:lnTo>
                    <a:pt x="86093" y="3329419"/>
                  </a:lnTo>
                  <a:lnTo>
                    <a:pt x="76200" y="3327425"/>
                  </a:lnTo>
                  <a:lnTo>
                    <a:pt x="66319" y="3329419"/>
                  </a:lnTo>
                  <a:lnTo>
                    <a:pt x="58242" y="3334855"/>
                  </a:lnTo>
                  <a:lnTo>
                    <a:pt x="52793" y="3342932"/>
                  </a:lnTo>
                  <a:lnTo>
                    <a:pt x="50800" y="3352876"/>
                  </a:lnTo>
                  <a:lnTo>
                    <a:pt x="52793" y="3362756"/>
                  </a:lnTo>
                  <a:lnTo>
                    <a:pt x="58242" y="3370834"/>
                  </a:lnTo>
                  <a:lnTo>
                    <a:pt x="66319" y="3376282"/>
                  </a:lnTo>
                  <a:lnTo>
                    <a:pt x="76200" y="3378276"/>
                  </a:lnTo>
                  <a:lnTo>
                    <a:pt x="86093" y="3376269"/>
                  </a:lnTo>
                  <a:lnTo>
                    <a:pt x="94157" y="3370834"/>
                  </a:lnTo>
                  <a:lnTo>
                    <a:pt x="99606" y="3362756"/>
                  </a:lnTo>
                  <a:lnTo>
                    <a:pt x="101600" y="3352825"/>
                  </a:lnTo>
                  <a:close/>
                </a:path>
                <a:path w="6939280" h="3935729">
                  <a:moveTo>
                    <a:pt x="101600" y="3251174"/>
                  </a:moveTo>
                  <a:lnTo>
                    <a:pt x="99606" y="3241281"/>
                  </a:lnTo>
                  <a:lnTo>
                    <a:pt x="94157" y="3233204"/>
                  </a:lnTo>
                  <a:lnTo>
                    <a:pt x="86093" y="3227768"/>
                  </a:lnTo>
                  <a:lnTo>
                    <a:pt x="76200" y="3225774"/>
                  </a:lnTo>
                  <a:lnTo>
                    <a:pt x="66319" y="3227768"/>
                  </a:lnTo>
                  <a:lnTo>
                    <a:pt x="58242" y="3233204"/>
                  </a:lnTo>
                  <a:lnTo>
                    <a:pt x="52793" y="3241281"/>
                  </a:lnTo>
                  <a:lnTo>
                    <a:pt x="50800" y="3251225"/>
                  </a:lnTo>
                  <a:lnTo>
                    <a:pt x="52793" y="3261106"/>
                  </a:lnTo>
                  <a:lnTo>
                    <a:pt x="58242" y="3269183"/>
                  </a:lnTo>
                  <a:lnTo>
                    <a:pt x="66319" y="3274631"/>
                  </a:lnTo>
                  <a:lnTo>
                    <a:pt x="76200" y="3276625"/>
                  </a:lnTo>
                  <a:lnTo>
                    <a:pt x="86093" y="3274618"/>
                  </a:lnTo>
                  <a:lnTo>
                    <a:pt x="94157" y="3269183"/>
                  </a:lnTo>
                  <a:lnTo>
                    <a:pt x="99606" y="3261106"/>
                  </a:lnTo>
                  <a:lnTo>
                    <a:pt x="101600" y="3251174"/>
                  </a:lnTo>
                  <a:close/>
                </a:path>
                <a:path w="6939280" h="3935729">
                  <a:moveTo>
                    <a:pt x="101600" y="3149523"/>
                  </a:moveTo>
                  <a:lnTo>
                    <a:pt x="99606" y="3139630"/>
                  </a:lnTo>
                  <a:lnTo>
                    <a:pt x="94157" y="3131553"/>
                  </a:lnTo>
                  <a:lnTo>
                    <a:pt x="86093" y="3126117"/>
                  </a:lnTo>
                  <a:lnTo>
                    <a:pt x="76200" y="3124123"/>
                  </a:lnTo>
                  <a:lnTo>
                    <a:pt x="66319" y="3126117"/>
                  </a:lnTo>
                  <a:lnTo>
                    <a:pt x="58242" y="3131553"/>
                  </a:lnTo>
                  <a:lnTo>
                    <a:pt x="52793" y="3139630"/>
                  </a:lnTo>
                  <a:lnTo>
                    <a:pt x="50800" y="3149574"/>
                  </a:lnTo>
                  <a:lnTo>
                    <a:pt x="52793" y="3159455"/>
                  </a:lnTo>
                  <a:lnTo>
                    <a:pt x="58242" y="3167532"/>
                  </a:lnTo>
                  <a:lnTo>
                    <a:pt x="66319" y="3172968"/>
                  </a:lnTo>
                  <a:lnTo>
                    <a:pt x="76200" y="3174974"/>
                  </a:lnTo>
                  <a:lnTo>
                    <a:pt x="86093" y="3172968"/>
                  </a:lnTo>
                  <a:lnTo>
                    <a:pt x="94157" y="3167532"/>
                  </a:lnTo>
                  <a:lnTo>
                    <a:pt x="99606" y="3159455"/>
                  </a:lnTo>
                  <a:lnTo>
                    <a:pt x="101600" y="3149523"/>
                  </a:lnTo>
                  <a:close/>
                </a:path>
                <a:path w="6939280" h="3935729">
                  <a:moveTo>
                    <a:pt x="101600" y="3047873"/>
                  </a:moveTo>
                  <a:lnTo>
                    <a:pt x="99606" y="3037979"/>
                  </a:lnTo>
                  <a:lnTo>
                    <a:pt x="94157" y="3029902"/>
                  </a:lnTo>
                  <a:lnTo>
                    <a:pt x="86093" y="3024467"/>
                  </a:lnTo>
                  <a:lnTo>
                    <a:pt x="76200" y="3022473"/>
                  </a:lnTo>
                  <a:lnTo>
                    <a:pt x="66319" y="3024467"/>
                  </a:lnTo>
                  <a:lnTo>
                    <a:pt x="58242" y="3029902"/>
                  </a:lnTo>
                  <a:lnTo>
                    <a:pt x="52793" y="3037979"/>
                  </a:lnTo>
                  <a:lnTo>
                    <a:pt x="50800" y="3047923"/>
                  </a:lnTo>
                  <a:lnTo>
                    <a:pt x="52793" y="3057804"/>
                  </a:lnTo>
                  <a:lnTo>
                    <a:pt x="58242" y="3065881"/>
                  </a:lnTo>
                  <a:lnTo>
                    <a:pt x="66319" y="3071330"/>
                  </a:lnTo>
                  <a:lnTo>
                    <a:pt x="76200" y="3073323"/>
                  </a:lnTo>
                  <a:lnTo>
                    <a:pt x="86093" y="3071330"/>
                  </a:lnTo>
                  <a:lnTo>
                    <a:pt x="94157" y="3065881"/>
                  </a:lnTo>
                  <a:lnTo>
                    <a:pt x="99606" y="3057804"/>
                  </a:lnTo>
                  <a:lnTo>
                    <a:pt x="101600" y="3047873"/>
                  </a:lnTo>
                  <a:close/>
                </a:path>
                <a:path w="6939280" h="3935729">
                  <a:moveTo>
                    <a:pt x="152400" y="3783076"/>
                  </a:moveTo>
                  <a:lnTo>
                    <a:pt x="85140" y="3783076"/>
                  </a:lnTo>
                  <a:lnTo>
                    <a:pt x="86093" y="3782885"/>
                  </a:lnTo>
                  <a:lnTo>
                    <a:pt x="94157" y="3777437"/>
                  </a:lnTo>
                  <a:lnTo>
                    <a:pt x="99606" y="3769360"/>
                  </a:lnTo>
                  <a:lnTo>
                    <a:pt x="101600" y="3759428"/>
                  </a:lnTo>
                  <a:lnTo>
                    <a:pt x="99606" y="3749535"/>
                  </a:lnTo>
                  <a:lnTo>
                    <a:pt x="94157" y="3741458"/>
                  </a:lnTo>
                  <a:lnTo>
                    <a:pt x="86093" y="3736022"/>
                  </a:lnTo>
                  <a:lnTo>
                    <a:pt x="76200" y="3734028"/>
                  </a:lnTo>
                  <a:lnTo>
                    <a:pt x="66319" y="3736022"/>
                  </a:lnTo>
                  <a:lnTo>
                    <a:pt x="58242" y="3741458"/>
                  </a:lnTo>
                  <a:lnTo>
                    <a:pt x="52793" y="3749535"/>
                  </a:lnTo>
                  <a:lnTo>
                    <a:pt x="50800" y="3759479"/>
                  </a:lnTo>
                  <a:lnTo>
                    <a:pt x="52793" y="3769360"/>
                  </a:lnTo>
                  <a:lnTo>
                    <a:pt x="58242" y="3777437"/>
                  </a:lnTo>
                  <a:lnTo>
                    <a:pt x="66319" y="3782885"/>
                  </a:lnTo>
                  <a:lnTo>
                    <a:pt x="67259" y="3783076"/>
                  </a:lnTo>
                  <a:lnTo>
                    <a:pt x="0" y="3783076"/>
                  </a:lnTo>
                  <a:lnTo>
                    <a:pt x="76200" y="3935476"/>
                  </a:lnTo>
                  <a:lnTo>
                    <a:pt x="151511" y="3784879"/>
                  </a:lnTo>
                  <a:lnTo>
                    <a:pt x="152400" y="3783076"/>
                  </a:lnTo>
                  <a:close/>
                </a:path>
                <a:path w="6939280" h="3935729">
                  <a:moveTo>
                    <a:pt x="2363749" y="3657765"/>
                  </a:moveTo>
                  <a:lnTo>
                    <a:pt x="2361755" y="3647884"/>
                  </a:lnTo>
                  <a:lnTo>
                    <a:pt x="2356307" y="3639807"/>
                  </a:lnTo>
                  <a:lnTo>
                    <a:pt x="2348230" y="3634371"/>
                  </a:lnTo>
                  <a:lnTo>
                    <a:pt x="2338349" y="3632365"/>
                  </a:lnTo>
                  <a:lnTo>
                    <a:pt x="2328456" y="3634371"/>
                  </a:lnTo>
                  <a:lnTo>
                    <a:pt x="2320391" y="3639807"/>
                  </a:lnTo>
                  <a:lnTo>
                    <a:pt x="2314943" y="3647884"/>
                  </a:lnTo>
                  <a:lnTo>
                    <a:pt x="2312949" y="3657816"/>
                  </a:lnTo>
                  <a:lnTo>
                    <a:pt x="2314943" y="3667709"/>
                  </a:lnTo>
                  <a:lnTo>
                    <a:pt x="2320391" y="3675786"/>
                  </a:lnTo>
                  <a:lnTo>
                    <a:pt x="2328456" y="3681222"/>
                  </a:lnTo>
                  <a:lnTo>
                    <a:pt x="2338349" y="3683216"/>
                  </a:lnTo>
                  <a:lnTo>
                    <a:pt x="2348230" y="3681222"/>
                  </a:lnTo>
                  <a:lnTo>
                    <a:pt x="2356307" y="3675786"/>
                  </a:lnTo>
                  <a:lnTo>
                    <a:pt x="2361755" y="3667709"/>
                  </a:lnTo>
                  <a:lnTo>
                    <a:pt x="2363749" y="3657765"/>
                  </a:lnTo>
                  <a:close/>
                </a:path>
                <a:path w="6939280" h="3935729">
                  <a:moveTo>
                    <a:pt x="2363749" y="3556114"/>
                  </a:moveTo>
                  <a:lnTo>
                    <a:pt x="2361755" y="3546233"/>
                  </a:lnTo>
                  <a:lnTo>
                    <a:pt x="2356307" y="3538156"/>
                  </a:lnTo>
                  <a:lnTo>
                    <a:pt x="2348230" y="3532721"/>
                  </a:lnTo>
                  <a:lnTo>
                    <a:pt x="2338349" y="3530714"/>
                  </a:lnTo>
                  <a:lnTo>
                    <a:pt x="2328456" y="3532721"/>
                  </a:lnTo>
                  <a:lnTo>
                    <a:pt x="2320391" y="3538156"/>
                  </a:lnTo>
                  <a:lnTo>
                    <a:pt x="2314943" y="3546233"/>
                  </a:lnTo>
                  <a:lnTo>
                    <a:pt x="2312949" y="3556165"/>
                  </a:lnTo>
                  <a:lnTo>
                    <a:pt x="2314943" y="3566058"/>
                  </a:lnTo>
                  <a:lnTo>
                    <a:pt x="2320391" y="3574135"/>
                  </a:lnTo>
                  <a:lnTo>
                    <a:pt x="2328456" y="3579571"/>
                  </a:lnTo>
                  <a:lnTo>
                    <a:pt x="2338349" y="3581565"/>
                  </a:lnTo>
                  <a:lnTo>
                    <a:pt x="2348230" y="3579571"/>
                  </a:lnTo>
                  <a:lnTo>
                    <a:pt x="2356307" y="3574135"/>
                  </a:lnTo>
                  <a:lnTo>
                    <a:pt x="2361755" y="3566058"/>
                  </a:lnTo>
                  <a:lnTo>
                    <a:pt x="2363749" y="3556114"/>
                  </a:lnTo>
                  <a:close/>
                </a:path>
                <a:path w="6939280" h="3935729">
                  <a:moveTo>
                    <a:pt x="2363749" y="3454463"/>
                  </a:moveTo>
                  <a:lnTo>
                    <a:pt x="2361755" y="3444583"/>
                  </a:lnTo>
                  <a:lnTo>
                    <a:pt x="2356307" y="3436505"/>
                  </a:lnTo>
                  <a:lnTo>
                    <a:pt x="2348230" y="3431070"/>
                  </a:lnTo>
                  <a:lnTo>
                    <a:pt x="2338349" y="3429063"/>
                  </a:lnTo>
                  <a:lnTo>
                    <a:pt x="2328456" y="3431070"/>
                  </a:lnTo>
                  <a:lnTo>
                    <a:pt x="2320391" y="3436505"/>
                  </a:lnTo>
                  <a:lnTo>
                    <a:pt x="2314943" y="3444583"/>
                  </a:lnTo>
                  <a:lnTo>
                    <a:pt x="2312949" y="3454514"/>
                  </a:lnTo>
                  <a:lnTo>
                    <a:pt x="2314943" y="3464407"/>
                  </a:lnTo>
                  <a:lnTo>
                    <a:pt x="2320391" y="3472484"/>
                  </a:lnTo>
                  <a:lnTo>
                    <a:pt x="2328456" y="3477920"/>
                  </a:lnTo>
                  <a:lnTo>
                    <a:pt x="2338349" y="3479914"/>
                  </a:lnTo>
                  <a:lnTo>
                    <a:pt x="2348230" y="3477920"/>
                  </a:lnTo>
                  <a:lnTo>
                    <a:pt x="2356307" y="3472484"/>
                  </a:lnTo>
                  <a:lnTo>
                    <a:pt x="2361755" y="3464407"/>
                  </a:lnTo>
                  <a:lnTo>
                    <a:pt x="2363749" y="3454463"/>
                  </a:lnTo>
                  <a:close/>
                </a:path>
                <a:path w="6939280" h="3935729">
                  <a:moveTo>
                    <a:pt x="2363749" y="3352812"/>
                  </a:moveTo>
                  <a:lnTo>
                    <a:pt x="2361755" y="3342932"/>
                  </a:lnTo>
                  <a:lnTo>
                    <a:pt x="2356307" y="3334855"/>
                  </a:lnTo>
                  <a:lnTo>
                    <a:pt x="2348230" y="3329419"/>
                  </a:lnTo>
                  <a:lnTo>
                    <a:pt x="2338349" y="3327412"/>
                  </a:lnTo>
                  <a:lnTo>
                    <a:pt x="2328456" y="3329419"/>
                  </a:lnTo>
                  <a:lnTo>
                    <a:pt x="2320391" y="3334855"/>
                  </a:lnTo>
                  <a:lnTo>
                    <a:pt x="2314943" y="3342932"/>
                  </a:lnTo>
                  <a:lnTo>
                    <a:pt x="2312949" y="3352863"/>
                  </a:lnTo>
                  <a:lnTo>
                    <a:pt x="2314943" y="3362756"/>
                  </a:lnTo>
                  <a:lnTo>
                    <a:pt x="2320391" y="3370834"/>
                  </a:lnTo>
                  <a:lnTo>
                    <a:pt x="2328456" y="3376269"/>
                  </a:lnTo>
                  <a:lnTo>
                    <a:pt x="2338349" y="3378263"/>
                  </a:lnTo>
                  <a:lnTo>
                    <a:pt x="2348230" y="3376269"/>
                  </a:lnTo>
                  <a:lnTo>
                    <a:pt x="2356307" y="3370834"/>
                  </a:lnTo>
                  <a:lnTo>
                    <a:pt x="2361755" y="3362756"/>
                  </a:lnTo>
                  <a:lnTo>
                    <a:pt x="2363749" y="3352812"/>
                  </a:lnTo>
                  <a:close/>
                </a:path>
                <a:path w="6939280" h="3935729">
                  <a:moveTo>
                    <a:pt x="2363749" y="3251162"/>
                  </a:moveTo>
                  <a:lnTo>
                    <a:pt x="2361755" y="3241281"/>
                  </a:lnTo>
                  <a:lnTo>
                    <a:pt x="2356307" y="3233204"/>
                  </a:lnTo>
                  <a:lnTo>
                    <a:pt x="2348230" y="3227768"/>
                  </a:lnTo>
                  <a:lnTo>
                    <a:pt x="2338349" y="3225762"/>
                  </a:lnTo>
                  <a:lnTo>
                    <a:pt x="2328456" y="3227768"/>
                  </a:lnTo>
                  <a:lnTo>
                    <a:pt x="2320391" y="3233204"/>
                  </a:lnTo>
                  <a:lnTo>
                    <a:pt x="2314943" y="3241281"/>
                  </a:lnTo>
                  <a:lnTo>
                    <a:pt x="2312949" y="3251212"/>
                  </a:lnTo>
                  <a:lnTo>
                    <a:pt x="2314943" y="3261106"/>
                  </a:lnTo>
                  <a:lnTo>
                    <a:pt x="2320391" y="3269183"/>
                  </a:lnTo>
                  <a:lnTo>
                    <a:pt x="2328456" y="3274618"/>
                  </a:lnTo>
                  <a:lnTo>
                    <a:pt x="2338349" y="3276612"/>
                  </a:lnTo>
                  <a:lnTo>
                    <a:pt x="2348230" y="3274618"/>
                  </a:lnTo>
                  <a:lnTo>
                    <a:pt x="2356307" y="3269183"/>
                  </a:lnTo>
                  <a:lnTo>
                    <a:pt x="2361755" y="3261106"/>
                  </a:lnTo>
                  <a:lnTo>
                    <a:pt x="2363749" y="3251162"/>
                  </a:lnTo>
                  <a:close/>
                </a:path>
                <a:path w="6939280" h="3935729">
                  <a:moveTo>
                    <a:pt x="2363749" y="3149511"/>
                  </a:moveTo>
                  <a:lnTo>
                    <a:pt x="2361755" y="3139630"/>
                  </a:lnTo>
                  <a:lnTo>
                    <a:pt x="2356307" y="3131553"/>
                  </a:lnTo>
                  <a:lnTo>
                    <a:pt x="2348230" y="3126117"/>
                  </a:lnTo>
                  <a:lnTo>
                    <a:pt x="2338349" y="3124111"/>
                  </a:lnTo>
                  <a:lnTo>
                    <a:pt x="2328456" y="3126117"/>
                  </a:lnTo>
                  <a:lnTo>
                    <a:pt x="2320391" y="3131553"/>
                  </a:lnTo>
                  <a:lnTo>
                    <a:pt x="2314943" y="3139630"/>
                  </a:lnTo>
                  <a:lnTo>
                    <a:pt x="2312949" y="3149562"/>
                  </a:lnTo>
                  <a:lnTo>
                    <a:pt x="2314943" y="3159455"/>
                  </a:lnTo>
                  <a:lnTo>
                    <a:pt x="2320391" y="3167532"/>
                  </a:lnTo>
                  <a:lnTo>
                    <a:pt x="2328456" y="3172968"/>
                  </a:lnTo>
                  <a:lnTo>
                    <a:pt x="2338349" y="3174962"/>
                  </a:lnTo>
                  <a:lnTo>
                    <a:pt x="2348230" y="3172968"/>
                  </a:lnTo>
                  <a:lnTo>
                    <a:pt x="2356307" y="3167532"/>
                  </a:lnTo>
                  <a:lnTo>
                    <a:pt x="2361755" y="3159455"/>
                  </a:lnTo>
                  <a:lnTo>
                    <a:pt x="2363749" y="3149511"/>
                  </a:lnTo>
                  <a:close/>
                </a:path>
                <a:path w="6939280" h="3935729">
                  <a:moveTo>
                    <a:pt x="2363749" y="3047860"/>
                  </a:moveTo>
                  <a:lnTo>
                    <a:pt x="2361755" y="3037979"/>
                  </a:lnTo>
                  <a:lnTo>
                    <a:pt x="2356307" y="3029902"/>
                  </a:lnTo>
                  <a:lnTo>
                    <a:pt x="2348230" y="3024467"/>
                  </a:lnTo>
                  <a:lnTo>
                    <a:pt x="2338349" y="3022460"/>
                  </a:lnTo>
                  <a:lnTo>
                    <a:pt x="2328456" y="3024467"/>
                  </a:lnTo>
                  <a:lnTo>
                    <a:pt x="2320391" y="3029902"/>
                  </a:lnTo>
                  <a:lnTo>
                    <a:pt x="2314943" y="3037979"/>
                  </a:lnTo>
                  <a:lnTo>
                    <a:pt x="2312949" y="3047911"/>
                  </a:lnTo>
                  <a:lnTo>
                    <a:pt x="2314943" y="3057804"/>
                  </a:lnTo>
                  <a:lnTo>
                    <a:pt x="2320391" y="3065881"/>
                  </a:lnTo>
                  <a:lnTo>
                    <a:pt x="2328456" y="3071317"/>
                  </a:lnTo>
                  <a:lnTo>
                    <a:pt x="2338349" y="3073311"/>
                  </a:lnTo>
                  <a:lnTo>
                    <a:pt x="2348230" y="3071317"/>
                  </a:lnTo>
                  <a:lnTo>
                    <a:pt x="2356307" y="3065881"/>
                  </a:lnTo>
                  <a:lnTo>
                    <a:pt x="2361755" y="3057804"/>
                  </a:lnTo>
                  <a:lnTo>
                    <a:pt x="2363749" y="3047860"/>
                  </a:lnTo>
                  <a:close/>
                </a:path>
                <a:path w="6939280" h="3935729">
                  <a:moveTo>
                    <a:pt x="2414549" y="3780307"/>
                  </a:moveTo>
                  <a:lnTo>
                    <a:pt x="2352040" y="3780307"/>
                  </a:lnTo>
                  <a:lnTo>
                    <a:pt x="2356307" y="3777437"/>
                  </a:lnTo>
                  <a:lnTo>
                    <a:pt x="2361755" y="3769360"/>
                  </a:lnTo>
                  <a:lnTo>
                    <a:pt x="2363749" y="3759416"/>
                  </a:lnTo>
                  <a:lnTo>
                    <a:pt x="2361755" y="3749535"/>
                  </a:lnTo>
                  <a:lnTo>
                    <a:pt x="2356307" y="3741458"/>
                  </a:lnTo>
                  <a:lnTo>
                    <a:pt x="2348230" y="3736022"/>
                  </a:lnTo>
                  <a:lnTo>
                    <a:pt x="2338349" y="3734016"/>
                  </a:lnTo>
                  <a:lnTo>
                    <a:pt x="2328456" y="3736022"/>
                  </a:lnTo>
                  <a:lnTo>
                    <a:pt x="2320391" y="3741458"/>
                  </a:lnTo>
                  <a:lnTo>
                    <a:pt x="2314943" y="3749535"/>
                  </a:lnTo>
                  <a:lnTo>
                    <a:pt x="2312949" y="3759466"/>
                  </a:lnTo>
                  <a:lnTo>
                    <a:pt x="2314943" y="3769360"/>
                  </a:lnTo>
                  <a:lnTo>
                    <a:pt x="2320391" y="3777437"/>
                  </a:lnTo>
                  <a:lnTo>
                    <a:pt x="2324646" y="3780307"/>
                  </a:lnTo>
                  <a:lnTo>
                    <a:pt x="2262149" y="3780307"/>
                  </a:lnTo>
                  <a:lnTo>
                    <a:pt x="2338349" y="3932707"/>
                  </a:lnTo>
                  <a:lnTo>
                    <a:pt x="2412263" y="3784866"/>
                  </a:lnTo>
                  <a:lnTo>
                    <a:pt x="2414549" y="3780307"/>
                  </a:lnTo>
                  <a:close/>
                </a:path>
                <a:path w="6939280" h="3935729">
                  <a:moveTo>
                    <a:pt x="3494824" y="635355"/>
                  </a:moveTo>
                  <a:lnTo>
                    <a:pt x="3492817" y="625411"/>
                  </a:lnTo>
                  <a:lnTo>
                    <a:pt x="3487382" y="617347"/>
                  </a:lnTo>
                  <a:lnTo>
                    <a:pt x="3479304" y="611898"/>
                  </a:lnTo>
                  <a:lnTo>
                    <a:pt x="3469424" y="609904"/>
                  </a:lnTo>
                  <a:lnTo>
                    <a:pt x="3459530" y="611898"/>
                  </a:lnTo>
                  <a:lnTo>
                    <a:pt x="3451453" y="617347"/>
                  </a:lnTo>
                  <a:lnTo>
                    <a:pt x="3446018" y="625411"/>
                  </a:lnTo>
                  <a:lnTo>
                    <a:pt x="3444024" y="635304"/>
                  </a:lnTo>
                  <a:lnTo>
                    <a:pt x="3446018" y="645236"/>
                  </a:lnTo>
                  <a:lnTo>
                    <a:pt x="3451453" y="653313"/>
                  </a:lnTo>
                  <a:lnTo>
                    <a:pt x="3459530" y="658761"/>
                  </a:lnTo>
                  <a:lnTo>
                    <a:pt x="3469424" y="660755"/>
                  </a:lnTo>
                  <a:lnTo>
                    <a:pt x="3479304" y="658761"/>
                  </a:lnTo>
                  <a:lnTo>
                    <a:pt x="3487382" y="653313"/>
                  </a:lnTo>
                  <a:lnTo>
                    <a:pt x="3492817" y="645236"/>
                  </a:lnTo>
                  <a:lnTo>
                    <a:pt x="3494824" y="635355"/>
                  </a:lnTo>
                  <a:close/>
                </a:path>
                <a:path w="6939280" h="3935729">
                  <a:moveTo>
                    <a:pt x="3494824" y="533704"/>
                  </a:moveTo>
                  <a:lnTo>
                    <a:pt x="3492817" y="523760"/>
                  </a:lnTo>
                  <a:lnTo>
                    <a:pt x="3487382" y="515696"/>
                  </a:lnTo>
                  <a:lnTo>
                    <a:pt x="3479304" y="510247"/>
                  </a:lnTo>
                  <a:lnTo>
                    <a:pt x="3469424" y="508254"/>
                  </a:lnTo>
                  <a:lnTo>
                    <a:pt x="3459530" y="510247"/>
                  </a:lnTo>
                  <a:lnTo>
                    <a:pt x="3451453" y="515696"/>
                  </a:lnTo>
                  <a:lnTo>
                    <a:pt x="3446018" y="523760"/>
                  </a:lnTo>
                  <a:lnTo>
                    <a:pt x="3444024" y="533654"/>
                  </a:lnTo>
                  <a:lnTo>
                    <a:pt x="3446018" y="543585"/>
                  </a:lnTo>
                  <a:lnTo>
                    <a:pt x="3451453" y="551662"/>
                  </a:lnTo>
                  <a:lnTo>
                    <a:pt x="3459530" y="557110"/>
                  </a:lnTo>
                  <a:lnTo>
                    <a:pt x="3469424" y="559104"/>
                  </a:lnTo>
                  <a:lnTo>
                    <a:pt x="3479304" y="557110"/>
                  </a:lnTo>
                  <a:lnTo>
                    <a:pt x="3487382" y="551662"/>
                  </a:lnTo>
                  <a:lnTo>
                    <a:pt x="3492817" y="543585"/>
                  </a:lnTo>
                  <a:lnTo>
                    <a:pt x="3494824" y="533704"/>
                  </a:lnTo>
                  <a:close/>
                </a:path>
                <a:path w="6939280" h="3935729">
                  <a:moveTo>
                    <a:pt x="3494824" y="432054"/>
                  </a:moveTo>
                  <a:lnTo>
                    <a:pt x="3492817" y="422109"/>
                  </a:lnTo>
                  <a:lnTo>
                    <a:pt x="3487382" y="414045"/>
                  </a:lnTo>
                  <a:lnTo>
                    <a:pt x="3479304" y="408597"/>
                  </a:lnTo>
                  <a:lnTo>
                    <a:pt x="3469424" y="406603"/>
                  </a:lnTo>
                  <a:lnTo>
                    <a:pt x="3459530" y="408597"/>
                  </a:lnTo>
                  <a:lnTo>
                    <a:pt x="3451453" y="414045"/>
                  </a:lnTo>
                  <a:lnTo>
                    <a:pt x="3446018" y="422109"/>
                  </a:lnTo>
                  <a:lnTo>
                    <a:pt x="3444024" y="432003"/>
                  </a:lnTo>
                  <a:lnTo>
                    <a:pt x="3446018" y="441934"/>
                  </a:lnTo>
                  <a:lnTo>
                    <a:pt x="3451453" y="450011"/>
                  </a:lnTo>
                  <a:lnTo>
                    <a:pt x="3459530" y="455460"/>
                  </a:lnTo>
                  <a:lnTo>
                    <a:pt x="3469424" y="457454"/>
                  </a:lnTo>
                  <a:lnTo>
                    <a:pt x="3479304" y="455460"/>
                  </a:lnTo>
                  <a:lnTo>
                    <a:pt x="3487382" y="450011"/>
                  </a:lnTo>
                  <a:lnTo>
                    <a:pt x="3492817" y="441934"/>
                  </a:lnTo>
                  <a:lnTo>
                    <a:pt x="3494824" y="432054"/>
                  </a:lnTo>
                  <a:close/>
                </a:path>
                <a:path w="6939280" h="3935729">
                  <a:moveTo>
                    <a:pt x="3494824" y="330403"/>
                  </a:moveTo>
                  <a:lnTo>
                    <a:pt x="3492817" y="320459"/>
                  </a:lnTo>
                  <a:lnTo>
                    <a:pt x="3487382" y="312394"/>
                  </a:lnTo>
                  <a:lnTo>
                    <a:pt x="3479304" y="306946"/>
                  </a:lnTo>
                  <a:lnTo>
                    <a:pt x="3469424" y="304952"/>
                  </a:lnTo>
                  <a:lnTo>
                    <a:pt x="3459530" y="306946"/>
                  </a:lnTo>
                  <a:lnTo>
                    <a:pt x="3451453" y="312394"/>
                  </a:lnTo>
                  <a:lnTo>
                    <a:pt x="3446018" y="320459"/>
                  </a:lnTo>
                  <a:lnTo>
                    <a:pt x="3444024" y="330352"/>
                  </a:lnTo>
                  <a:lnTo>
                    <a:pt x="3446018" y="340283"/>
                  </a:lnTo>
                  <a:lnTo>
                    <a:pt x="3451453" y="348361"/>
                  </a:lnTo>
                  <a:lnTo>
                    <a:pt x="3459530" y="353809"/>
                  </a:lnTo>
                  <a:lnTo>
                    <a:pt x="3469424" y="355803"/>
                  </a:lnTo>
                  <a:lnTo>
                    <a:pt x="3479304" y="353809"/>
                  </a:lnTo>
                  <a:lnTo>
                    <a:pt x="3487382" y="348361"/>
                  </a:lnTo>
                  <a:lnTo>
                    <a:pt x="3492817" y="340283"/>
                  </a:lnTo>
                  <a:lnTo>
                    <a:pt x="3494824" y="330403"/>
                  </a:lnTo>
                  <a:close/>
                </a:path>
                <a:path w="6939280" h="3935729">
                  <a:moveTo>
                    <a:pt x="3494824" y="228752"/>
                  </a:moveTo>
                  <a:lnTo>
                    <a:pt x="3492817" y="218808"/>
                  </a:lnTo>
                  <a:lnTo>
                    <a:pt x="3487382" y="210743"/>
                  </a:lnTo>
                  <a:lnTo>
                    <a:pt x="3479304" y="205295"/>
                  </a:lnTo>
                  <a:lnTo>
                    <a:pt x="3469424" y="203301"/>
                  </a:lnTo>
                  <a:lnTo>
                    <a:pt x="3459530" y="205295"/>
                  </a:lnTo>
                  <a:lnTo>
                    <a:pt x="3451453" y="210743"/>
                  </a:lnTo>
                  <a:lnTo>
                    <a:pt x="3446018" y="218808"/>
                  </a:lnTo>
                  <a:lnTo>
                    <a:pt x="3444024" y="228701"/>
                  </a:lnTo>
                  <a:lnTo>
                    <a:pt x="3446018" y="238633"/>
                  </a:lnTo>
                  <a:lnTo>
                    <a:pt x="3451453" y="246710"/>
                  </a:lnTo>
                  <a:lnTo>
                    <a:pt x="3459530" y="252158"/>
                  </a:lnTo>
                  <a:lnTo>
                    <a:pt x="3469424" y="254152"/>
                  </a:lnTo>
                  <a:lnTo>
                    <a:pt x="3479304" y="252158"/>
                  </a:lnTo>
                  <a:lnTo>
                    <a:pt x="3487382" y="246710"/>
                  </a:lnTo>
                  <a:lnTo>
                    <a:pt x="3492817" y="238633"/>
                  </a:lnTo>
                  <a:lnTo>
                    <a:pt x="3494824" y="228752"/>
                  </a:lnTo>
                  <a:close/>
                </a:path>
                <a:path w="6939280" h="3935729">
                  <a:moveTo>
                    <a:pt x="3494824" y="127101"/>
                  </a:moveTo>
                  <a:lnTo>
                    <a:pt x="3492817" y="117157"/>
                  </a:lnTo>
                  <a:lnTo>
                    <a:pt x="3487382" y="109093"/>
                  </a:lnTo>
                  <a:lnTo>
                    <a:pt x="3479304" y="103644"/>
                  </a:lnTo>
                  <a:lnTo>
                    <a:pt x="3469424" y="101650"/>
                  </a:lnTo>
                  <a:lnTo>
                    <a:pt x="3459530" y="103644"/>
                  </a:lnTo>
                  <a:lnTo>
                    <a:pt x="3451453" y="109093"/>
                  </a:lnTo>
                  <a:lnTo>
                    <a:pt x="3446018" y="117157"/>
                  </a:lnTo>
                  <a:lnTo>
                    <a:pt x="3444024" y="127050"/>
                  </a:lnTo>
                  <a:lnTo>
                    <a:pt x="3446018" y="136982"/>
                  </a:lnTo>
                  <a:lnTo>
                    <a:pt x="3451453" y="145059"/>
                  </a:lnTo>
                  <a:lnTo>
                    <a:pt x="3459530" y="150507"/>
                  </a:lnTo>
                  <a:lnTo>
                    <a:pt x="3469424" y="152501"/>
                  </a:lnTo>
                  <a:lnTo>
                    <a:pt x="3479304" y="150507"/>
                  </a:lnTo>
                  <a:lnTo>
                    <a:pt x="3487382" y="145059"/>
                  </a:lnTo>
                  <a:lnTo>
                    <a:pt x="3492817" y="136982"/>
                  </a:lnTo>
                  <a:lnTo>
                    <a:pt x="3494824" y="127101"/>
                  </a:lnTo>
                  <a:close/>
                </a:path>
                <a:path w="6939280" h="3935729">
                  <a:moveTo>
                    <a:pt x="3494824" y="25450"/>
                  </a:moveTo>
                  <a:lnTo>
                    <a:pt x="3492817" y="15506"/>
                  </a:lnTo>
                  <a:lnTo>
                    <a:pt x="3487382" y="7442"/>
                  </a:lnTo>
                  <a:lnTo>
                    <a:pt x="3479304" y="1993"/>
                  </a:lnTo>
                  <a:lnTo>
                    <a:pt x="3469424" y="0"/>
                  </a:lnTo>
                  <a:lnTo>
                    <a:pt x="3459530" y="1993"/>
                  </a:lnTo>
                  <a:lnTo>
                    <a:pt x="3451453" y="7442"/>
                  </a:lnTo>
                  <a:lnTo>
                    <a:pt x="3446018" y="15506"/>
                  </a:lnTo>
                  <a:lnTo>
                    <a:pt x="3444024" y="25400"/>
                  </a:lnTo>
                  <a:lnTo>
                    <a:pt x="3446018" y="35331"/>
                  </a:lnTo>
                  <a:lnTo>
                    <a:pt x="3451453" y="43408"/>
                  </a:lnTo>
                  <a:lnTo>
                    <a:pt x="3459530" y="48856"/>
                  </a:lnTo>
                  <a:lnTo>
                    <a:pt x="3469424" y="50850"/>
                  </a:lnTo>
                  <a:lnTo>
                    <a:pt x="3479304" y="48856"/>
                  </a:lnTo>
                  <a:lnTo>
                    <a:pt x="3487382" y="43408"/>
                  </a:lnTo>
                  <a:lnTo>
                    <a:pt x="3492817" y="35331"/>
                  </a:lnTo>
                  <a:lnTo>
                    <a:pt x="3494824" y="25450"/>
                  </a:lnTo>
                  <a:close/>
                </a:path>
                <a:path w="6939280" h="3935729">
                  <a:moveTo>
                    <a:pt x="3550755" y="681075"/>
                  </a:moveTo>
                  <a:lnTo>
                    <a:pt x="3548748" y="671182"/>
                  </a:lnTo>
                  <a:lnTo>
                    <a:pt x="3543312" y="663117"/>
                  </a:lnTo>
                  <a:lnTo>
                    <a:pt x="3535235" y="657669"/>
                  </a:lnTo>
                  <a:lnTo>
                    <a:pt x="3525355" y="655675"/>
                  </a:lnTo>
                  <a:lnTo>
                    <a:pt x="3515410" y="657669"/>
                  </a:lnTo>
                  <a:lnTo>
                    <a:pt x="3507333" y="663117"/>
                  </a:lnTo>
                  <a:lnTo>
                    <a:pt x="3501898" y="671182"/>
                  </a:lnTo>
                  <a:lnTo>
                    <a:pt x="3499904" y="681075"/>
                  </a:lnTo>
                  <a:lnTo>
                    <a:pt x="3501898" y="690956"/>
                  </a:lnTo>
                  <a:lnTo>
                    <a:pt x="3507333" y="699033"/>
                  </a:lnTo>
                  <a:lnTo>
                    <a:pt x="3515410" y="704481"/>
                  </a:lnTo>
                  <a:lnTo>
                    <a:pt x="3525304" y="706475"/>
                  </a:lnTo>
                  <a:lnTo>
                    <a:pt x="3535235" y="704481"/>
                  </a:lnTo>
                  <a:lnTo>
                    <a:pt x="3543312" y="699033"/>
                  </a:lnTo>
                  <a:lnTo>
                    <a:pt x="3548748" y="690956"/>
                  </a:lnTo>
                  <a:lnTo>
                    <a:pt x="3550755" y="681075"/>
                  </a:lnTo>
                  <a:close/>
                </a:path>
                <a:path w="6939280" h="3935729">
                  <a:moveTo>
                    <a:pt x="3652405" y="681075"/>
                  </a:moveTo>
                  <a:lnTo>
                    <a:pt x="3650399" y="671182"/>
                  </a:lnTo>
                  <a:lnTo>
                    <a:pt x="3644963" y="663117"/>
                  </a:lnTo>
                  <a:lnTo>
                    <a:pt x="3636886" y="657669"/>
                  </a:lnTo>
                  <a:lnTo>
                    <a:pt x="3627005" y="655675"/>
                  </a:lnTo>
                  <a:lnTo>
                    <a:pt x="3617061" y="657669"/>
                  </a:lnTo>
                  <a:lnTo>
                    <a:pt x="3608984" y="663117"/>
                  </a:lnTo>
                  <a:lnTo>
                    <a:pt x="3603548" y="671182"/>
                  </a:lnTo>
                  <a:lnTo>
                    <a:pt x="3601555" y="681075"/>
                  </a:lnTo>
                  <a:lnTo>
                    <a:pt x="3603548" y="690956"/>
                  </a:lnTo>
                  <a:lnTo>
                    <a:pt x="3608984" y="699033"/>
                  </a:lnTo>
                  <a:lnTo>
                    <a:pt x="3617061" y="704481"/>
                  </a:lnTo>
                  <a:lnTo>
                    <a:pt x="3626955" y="706475"/>
                  </a:lnTo>
                  <a:lnTo>
                    <a:pt x="3636886" y="704481"/>
                  </a:lnTo>
                  <a:lnTo>
                    <a:pt x="3644963" y="699033"/>
                  </a:lnTo>
                  <a:lnTo>
                    <a:pt x="3650399" y="690956"/>
                  </a:lnTo>
                  <a:lnTo>
                    <a:pt x="3652405" y="681075"/>
                  </a:lnTo>
                  <a:close/>
                </a:path>
                <a:path w="6939280" h="3935729">
                  <a:moveTo>
                    <a:pt x="3754056" y="681075"/>
                  </a:moveTo>
                  <a:lnTo>
                    <a:pt x="3752050" y="671182"/>
                  </a:lnTo>
                  <a:lnTo>
                    <a:pt x="3746614" y="663117"/>
                  </a:lnTo>
                  <a:lnTo>
                    <a:pt x="3738537" y="657669"/>
                  </a:lnTo>
                  <a:lnTo>
                    <a:pt x="3728656" y="655675"/>
                  </a:lnTo>
                  <a:lnTo>
                    <a:pt x="3718712" y="657669"/>
                  </a:lnTo>
                  <a:lnTo>
                    <a:pt x="3710635" y="663117"/>
                  </a:lnTo>
                  <a:lnTo>
                    <a:pt x="3705199" y="671182"/>
                  </a:lnTo>
                  <a:lnTo>
                    <a:pt x="3703205" y="681075"/>
                  </a:lnTo>
                  <a:lnTo>
                    <a:pt x="3705199" y="690956"/>
                  </a:lnTo>
                  <a:lnTo>
                    <a:pt x="3710635" y="699033"/>
                  </a:lnTo>
                  <a:lnTo>
                    <a:pt x="3718712" y="704481"/>
                  </a:lnTo>
                  <a:lnTo>
                    <a:pt x="3728605" y="706475"/>
                  </a:lnTo>
                  <a:lnTo>
                    <a:pt x="3738537" y="704481"/>
                  </a:lnTo>
                  <a:lnTo>
                    <a:pt x="3746614" y="699033"/>
                  </a:lnTo>
                  <a:lnTo>
                    <a:pt x="3752050" y="690956"/>
                  </a:lnTo>
                  <a:lnTo>
                    <a:pt x="3754056" y="681075"/>
                  </a:lnTo>
                  <a:close/>
                </a:path>
                <a:path w="6939280" h="3935729">
                  <a:moveTo>
                    <a:pt x="3855707" y="681075"/>
                  </a:moveTo>
                  <a:lnTo>
                    <a:pt x="3853700" y="671182"/>
                  </a:lnTo>
                  <a:lnTo>
                    <a:pt x="3848265" y="663117"/>
                  </a:lnTo>
                  <a:lnTo>
                    <a:pt x="3840188" y="657669"/>
                  </a:lnTo>
                  <a:lnTo>
                    <a:pt x="3830307" y="655675"/>
                  </a:lnTo>
                  <a:lnTo>
                    <a:pt x="3820363" y="657669"/>
                  </a:lnTo>
                  <a:lnTo>
                    <a:pt x="3812286" y="663117"/>
                  </a:lnTo>
                  <a:lnTo>
                    <a:pt x="3806850" y="671182"/>
                  </a:lnTo>
                  <a:lnTo>
                    <a:pt x="3804856" y="681075"/>
                  </a:lnTo>
                  <a:lnTo>
                    <a:pt x="3806850" y="690956"/>
                  </a:lnTo>
                  <a:lnTo>
                    <a:pt x="3812286" y="699033"/>
                  </a:lnTo>
                  <a:lnTo>
                    <a:pt x="3820363" y="704481"/>
                  </a:lnTo>
                  <a:lnTo>
                    <a:pt x="3830256" y="706475"/>
                  </a:lnTo>
                  <a:lnTo>
                    <a:pt x="3840188" y="704481"/>
                  </a:lnTo>
                  <a:lnTo>
                    <a:pt x="3848265" y="699033"/>
                  </a:lnTo>
                  <a:lnTo>
                    <a:pt x="3853700" y="690956"/>
                  </a:lnTo>
                  <a:lnTo>
                    <a:pt x="3855707" y="681075"/>
                  </a:lnTo>
                  <a:close/>
                </a:path>
                <a:path w="6939280" h="3935729">
                  <a:moveTo>
                    <a:pt x="3957358" y="681075"/>
                  </a:moveTo>
                  <a:lnTo>
                    <a:pt x="3955351" y="671182"/>
                  </a:lnTo>
                  <a:lnTo>
                    <a:pt x="3949916" y="663117"/>
                  </a:lnTo>
                  <a:lnTo>
                    <a:pt x="3941838" y="657669"/>
                  </a:lnTo>
                  <a:lnTo>
                    <a:pt x="3931958" y="655675"/>
                  </a:lnTo>
                  <a:lnTo>
                    <a:pt x="3922014" y="657669"/>
                  </a:lnTo>
                  <a:lnTo>
                    <a:pt x="3913936" y="663117"/>
                  </a:lnTo>
                  <a:lnTo>
                    <a:pt x="3908501" y="671182"/>
                  </a:lnTo>
                  <a:lnTo>
                    <a:pt x="3906507" y="681075"/>
                  </a:lnTo>
                  <a:lnTo>
                    <a:pt x="3908501" y="690956"/>
                  </a:lnTo>
                  <a:lnTo>
                    <a:pt x="3913936" y="699033"/>
                  </a:lnTo>
                  <a:lnTo>
                    <a:pt x="3922014" y="704481"/>
                  </a:lnTo>
                  <a:lnTo>
                    <a:pt x="3931907" y="706475"/>
                  </a:lnTo>
                  <a:lnTo>
                    <a:pt x="3941838" y="704481"/>
                  </a:lnTo>
                  <a:lnTo>
                    <a:pt x="3949916" y="699033"/>
                  </a:lnTo>
                  <a:lnTo>
                    <a:pt x="3955351" y="690956"/>
                  </a:lnTo>
                  <a:lnTo>
                    <a:pt x="3957358" y="681075"/>
                  </a:lnTo>
                  <a:close/>
                </a:path>
                <a:path w="6939280" h="3935729">
                  <a:moveTo>
                    <a:pt x="4059009" y="681075"/>
                  </a:moveTo>
                  <a:lnTo>
                    <a:pt x="4057002" y="671182"/>
                  </a:lnTo>
                  <a:lnTo>
                    <a:pt x="4051566" y="663117"/>
                  </a:lnTo>
                  <a:lnTo>
                    <a:pt x="4043489" y="657669"/>
                  </a:lnTo>
                  <a:lnTo>
                    <a:pt x="4033609" y="655675"/>
                  </a:lnTo>
                  <a:lnTo>
                    <a:pt x="4023664" y="657669"/>
                  </a:lnTo>
                  <a:lnTo>
                    <a:pt x="4015587" y="663117"/>
                  </a:lnTo>
                  <a:lnTo>
                    <a:pt x="4010152" y="671182"/>
                  </a:lnTo>
                  <a:lnTo>
                    <a:pt x="4008158" y="681075"/>
                  </a:lnTo>
                  <a:lnTo>
                    <a:pt x="4010152" y="690956"/>
                  </a:lnTo>
                  <a:lnTo>
                    <a:pt x="4015587" y="699033"/>
                  </a:lnTo>
                  <a:lnTo>
                    <a:pt x="4023664" y="704481"/>
                  </a:lnTo>
                  <a:lnTo>
                    <a:pt x="4033558" y="706475"/>
                  </a:lnTo>
                  <a:lnTo>
                    <a:pt x="4043489" y="704481"/>
                  </a:lnTo>
                  <a:lnTo>
                    <a:pt x="4051566" y="699033"/>
                  </a:lnTo>
                  <a:lnTo>
                    <a:pt x="4057002" y="690956"/>
                  </a:lnTo>
                  <a:lnTo>
                    <a:pt x="4059009" y="681075"/>
                  </a:lnTo>
                  <a:close/>
                </a:path>
                <a:path w="6939280" h="3935729">
                  <a:moveTo>
                    <a:pt x="4160659" y="681075"/>
                  </a:moveTo>
                  <a:lnTo>
                    <a:pt x="4158653" y="671182"/>
                  </a:lnTo>
                  <a:lnTo>
                    <a:pt x="4153217" y="663117"/>
                  </a:lnTo>
                  <a:lnTo>
                    <a:pt x="4145140" y="657669"/>
                  </a:lnTo>
                  <a:lnTo>
                    <a:pt x="4135259" y="655675"/>
                  </a:lnTo>
                  <a:lnTo>
                    <a:pt x="4125315" y="657669"/>
                  </a:lnTo>
                  <a:lnTo>
                    <a:pt x="4117238" y="663117"/>
                  </a:lnTo>
                  <a:lnTo>
                    <a:pt x="4111802" y="671182"/>
                  </a:lnTo>
                  <a:lnTo>
                    <a:pt x="4109809" y="681075"/>
                  </a:lnTo>
                  <a:lnTo>
                    <a:pt x="4111802" y="690956"/>
                  </a:lnTo>
                  <a:lnTo>
                    <a:pt x="4117238" y="699033"/>
                  </a:lnTo>
                  <a:lnTo>
                    <a:pt x="4125315" y="704481"/>
                  </a:lnTo>
                  <a:lnTo>
                    <a:pt x="4135209" y="706475"/>
                  </a:lnTo>
                  <a:lnTo>
                    <a:pt x="4145140" y="704481"/>
                  </a:lnTo>
                  <a:lnTo>
                    <a:pt x="4153217" y="699033"/>
                  </a:lnTo>
                  <a:lnTo>
                    <a:pt x="4158653" y="690956"/>
                  </a:lnTo>
                  <a:lnTo>
                    <a:pt x="4160659" y="681075"/>
                  </a:lnTo>
                  <a:close/>
                </a:path>
                <a:path w="6939280" h="3935729">
                  <a:moveTo>
                    <a:pt x="4262310" y="681075"/>
                  </a:moveTo>
                  <a:lnTo>
                    <a:pt x="4260304" y="671182"/>
                  </a:lnTo>
                  <a:lnTo>
                    <a:pt x="4254868" y="663117"/>
                  </a:lnTo>
                  <a:lnTo>
                    <a:pt x="4246791" y="657669"/>
                  </a:lnTo>
                  <a:lnTo>
                    <a:pt x="4236910" y="655675"/>
                  </a:lnTo>
                  <a:lnTo>
                    <a:pt x="4226966" y="657669"/>
                  </a:lnTo>
                  <a:lnTo>
                    <a:pt x="4218889" y="663117"/>
                  </a:lnTo>
                  <a:lnTo>
                    <a:pt x="4213453" y="671182"/>
                  </a:lnTo>
                  <a:lnTo>
                    <a:pt x="4211459" y="681075"/>
                  </a:lnTo>
                  <a:lnTo>
                    <a:pt x="4213453" y="690956"/>
                  </a:lnTo>
                  <a:lnTo>
                    <a:pt x="4218889" y="699033"/>
                  </a:lnTo>
                  <a:lnTo>
                    <a:pt x="4226966" y="704481"/>
                  </a:lnTo>
                  <a:lnTo>
                    <a:pt x="4236859" y="706475"/>
                  </a:lnTo>
                  <a:lnTo>
                    <a:pt x="4246791" y="704481"/>
                  </a:lnTo>
                  <a:lnTo>
                    <a:pt x="4254868" y="699033"/>
                  </a:lnTo>
                  <a:lnTo>
                    <a:pt x="4260304" y="690956"/>
                  </a:lnTo>
                  <a:lnTo>
                    <a:pt x="4262310" y="681075"/>
                  </a:lnTo>
                  <a:close/>
                </a:path>
                <a:path w="6939280" h="3935729">
                  <a:moveTo>
                    <a:pt x="4363961" y="681075"/>
                  </a:moveTo>
                  <a:lnTo>
                    <a:pt x="4361954" y="671182"/>
                  </a:lnTo>
                  <a:lnTo>
                    <a:pt x="4356519" y="663117"/>
                  </a:lnTo>
                  <a:lnTo>
                    <a:pt x="4348442" y="657669"/>
                  </a:lnTo>
                  <a:lnTo>
                    <a:pt x="4338561" y="655675"/>
                  </a:lnTo>
                  <a:lnTo>
                    <a:pt x="4328617" y="657669"/>
                  </a:lnTo>
                  <a:lnTo>
                    <a:pt x="4320540" y="663117"/>
                  </a:lnTo>
                  <a:lnTo>
                    <a:pt x="4315104" y="671182"/>
                  </a:lnTo>
                  <a:lnTo>
                    <a:pt x="4313110" y="681075"/>
                  </a:lnTo>
                  <a:lnTo>
                    <a:pt x="4315104" y="690956"/>
                  </a:lnTo>
                  <a:lnTo>
                    <a:pt x="4320540" y="699033"/>
                  </a:lnTo>
                  <a:lnTo>
                    <a:pt x="4328617" y="704481"/>
                  </a:lnTo>
                  <a:lnTo>
                    <a:pt x="4338510" y="706475"/>
                  </a:lnTo>
                  <a:lnTo>
                    <a:pt x="4348442" y="704481"/>
                  </a:lnTo>
                  <a:lnTo>
                    <a:pt x="4356519" y="699033"/>
                  </a:lnTo>
                  <a:lnTo>
                    <a:pt x="4361954" y="690956"/>
                  </a:lnTo>
                  <a:lnTo>
                    <a:pt x="4363961" y="681075"/>
                  </a:lnTo>
                  <a:close/>
                </a:path>
                <a:path w="6939280" h="3935729">
                  <a:moveTo>
                    <a:pt x="4465612" y="681075"/>
                  </a:moveTo>
                  <a:lnTo>
                    <a:pt x="4463605" y="671182"/>
                  </a:lnTo>
                  <a:lnTo>
                    <a:pt x="4458170" y="663117"/>
                  </a:lnTo>
                  <a:lnTo>
                    <a:pt x="4450092" y="657669"/>
                  </a:lnTo>
                  <a:lnTo>
                    <a:pt x="4440212" y="655675"/>
                  </a:lnTo>
                  <a:lnTo>
                    <a:pt x="4430268" y="657669"/>
                  </a:lnTo>
                  <a:lnTo>
                    <a:pt x="4422191" y="663117"/>
                  </a:lnTo>
                  <a:lnTo>
                    <a:pt x="4416755" y="671182"/>
                  </a:lnTo>
                  <a:lnTo>
                    <a:pt x="4414761" y="681075"/>
                  </a:lnTo>
                  <a:lnTo>
                    <a:pt x="4416755" y="690956"/>
                  </a:lnTo>
                  <a:lnTo>
                    <a:pt x="4422191" y="699033"/>
                  </a:lnTo>
                  <a:lnTo>
                    <a:pt x="4430268" y="704481"/>
                  </a:lnTo>
                  <a:lnTo>
                    <a:pt x="4440161" y="706475"/>
                  </a:lnTo>
                  <a:lnTo>
                    <a:pt x="4450092" y="704481"/>
                  </a:lnTo>
                  <a:lnTo>
                    <a:pt x="4458170" y="699033"/>
                  </a:lnTo>
                  <a:lnTo>
                    <a:pt x="4463605" y="690956"/>
                  </a:lnTo>
                  <a:lnTo>
                    <a:pt x="4465612" y="681075"/>
                  </a:lnTo>
                  <a:close/>
                </a:path>
                <a:path w="6939280" h="3935729">
                  <a:moveTo>
                    <a:pt x="4567263" y="681075"/>
                  </a:moveTo>
                  <a:lnTo>
                    <a:pt x="4565256" y="671182"/>
                  </a:lnTo>
                  <a:lnTo>
                    <a:pt x="4559820" y="663117"/>
                  </a:lnTo>
                  <a:lnTo>
                    <a:pt x="4551743" y="657669"/>
                  </a:lnTo>
                  <a:lnTo>
                    <a:pt x="4541863" y="655675"/>
                  </a:lnTo>
                  <a:lnTo>
                    <a:pt x="4531919" y="657669"/>
                  </a:lnTo>
                  <a:lnTo>
                    <a:pt x="4523841" y="663117"/>
                  </a:lnTo>
                  <a:lnTo>
                    <a:pt x="4518406" y="671182"/>
                  </a:lnTo>
                  <a:lnTo>
                    <a:pt x="4516412" y="681075"/>
                  </a:lnTo>
                  <a:lnTo>
                    <a:pt x="4518406" y="690956"/>
                  </a:lnTo>
                  <a:lnTo>
                    <a:pt x="4523841" y="699033"/>
                  </a:lnTo>
                  <a:lnTo>
                    <a:pt x="4531919" y="704481"/>
                  </a:lnTo>
                  <a:lnTo>
                    <a:pt x="4541812" y="706475"/>
                  </a:lnTo>
                  <a:lnTo>
                    <a:pt x="4551743" y="704481"/>
                  </a:lnTo>
                  <a:lnTo>
                    <a:pt x="4559820" y="699033"/>
                  </a:lnTo>
                  <a:lnTo>
                    <a:pt x="4565256" y="690956"/>
                  </a:lnTo>
                  <a:lnTo>
                    <a:pt x="4567263" y="681075"/>
                  </a:lnTo>
                  <a:close/>
                </a:path>
                <a:path w="6939280" h="3935729">
                  <a:moveTo>
                    <a:pt x="4625886" y="3660546"/>
                  </a:moveTo>
                  <a:lnTo>
                    <a:pt x="4623892" y="3650665"/>
                  </a:lnTo>
                  <a:lnTo>
                    <a:pt x="4618456" y="3642588"/>
                  </a:lnTo>
                  <a:lnTo>
                    <a:pt x="4610379" y="3637140"/>
                  </a:lnTo>
                  <a:lnTo>
                    <a:pt x="4600486" y="3635146"/>
                  </a:lnTo>
                  <a:lnTo>
                    <a:pt x="4590605" y="3637140"/>
                  </a:lnTo>
                  <a:lnTo>
                    <a:pt x="4582528" y="3642588"/>
                  </a:lnTo>
                  <a:lnTo>
                    <a:pt x="4577092" y="3650665"/>
                  </a:lnTo>
                  <a:lnTo>
                    <a:pt x="4575086" y="3660597"/>
                  </a:lnTo>
                  <a:lnTo>
                    <a:pt x="4577092" y="3670490"/>
                  </a:lnTo>
                  <a:lnTo>
                    <a:pt x="4582528" y="3678555"/>
                  </a:lnTo>
                  <a:lnTo>
                    <a:pt x="4590605" y="3684003"/>
                  </a:lnTo>
                  <a:lnTo>
                    <a:pt x="4600486" y="3685997"/>
                  </a:lnTo>
                  <a:lnTo>
                    <a:pt x="4610379" y="3684003"/>
                  </a:lnTo>
                  <a:lnTo>
                    <a:pt x="4618456" y="3678555"/>
                  </a:lnTo>
                  <a:lnTo>
                    <a:pt x="4623892" y="3670490"/>
                  </a:lnTo>
                  <a:lnTo>
                    <a:pt x="4625886" y="3660546"/>
                  </a:lnTo>
                  <a:close/>
                </a:path>
                <a:path w="6939280" h="3935729">
                  <a:moveTo>
                    <a:pt x="4625886" y="3558895"/>
                  </a:moveTo>
                  <a:lnTo>
                    <a:pt x="4623892" y="3549015"/>
                  </a:lnTo>
                  <a:lnTo>
                    <a:pt x="4618456" y="3540937"/>
                  </a:lnTo>
                  <a:lnTo>
                    <a:pt x="4610379" y="3535489"/>
                  </a:lnTo>
                  <a:lnTo>
                    <a:pt x="4600486" y="3533495"/>
                  </a:lnTo>
                  <a:lnTo>
                    <a:pt x="4590605" y="3535489"/>
                  </a:lnTo>
                  <a:lnTo>
                    <a:pt x="4582528" y="3540937"/>
                  </a:lnTo>
                  <a:lnTo>
                    <a:pt x="4577092" y="3549015"/>
                  </a:lnTo>
                  <a:lnTo>
                    <a:pt x="4575086" y="3558946"/>
                  </a:lnTo>
                  <a:lnTo>
                    <a:pt x="4577092" y="3568839"/>
                  </a:lnTo>
                  <a:lnTo>
                    <a:pt x="4582528" y="3576904"/>
                  </a:lnTo>
                  <a:lnTo>
                    <a:pt x="4590605" y="3582352"/>
                  </a:lnTo>
                  <a:lnTo>
                    <a:pt x="4600486" y="3584346"/>
                  </a:lnTo>
                  <a:lnTo>
                    <a:pt x="4610379" y="3582352"/>
                  </a:lnTo>
                  <a:lnTo>
                    <a:pt x="4618456" y="3576904"/>
                  </a:lnTo>
                  <a:lnTo>
                    <a:pt x="4623892" y="3568839"/>
                  </a:lnTo>
                  <a:lnTo>
                    <a:pt x="4625886" y="3558895"/>
                  </a:lnTo>
                  <a:close/>
                </a:path>
                <a:path w="6939280" h="3935729">
                  <a:moveTo>
                    <a:pt x="4625886" y="3457244"/>
                  </a:moveTo>
                  <a:lnTo>
                    <a:pt x="4623892" y="3447364"/>
                  </a:lnTo>
                  <a:lnTo>
                    <a:pt x="4618456" y="3439287"/>
                  </a:lnTo>
                  <a:lnTo>
                    <a:pt x="4610379" y="3433838"/>
                  </a:lnTo>
                  <a:lnTo>
                    <a:pt x="4600486" y="3431844"/>
                  </a:lnTo>
                  <a:lnTo>
                    <a:pt x="4590605" y="3433838"/>
                  </a:lnTo>
                  <a:lnTo>
                    <a:pt x="4582528" y="3439287"/>
                  </a:lnTo>
                  <a:lnTo>
                    <a:pt x="4577092" y="3447364"/>
                  </a:lnTo>
                  <a:lnTo>
                    <a:pt x="4575086" y="3457295"/>
                  </a:lnTo>
                  <a:lnTo>
                    <a:pt x="4577092" y="3467189"/>
                  </a:lnTo>
                  <a:lnTo>
                    <a:pt x="4582528" y="3475253"/>
                  </a:lnTo>
                  <a:lnTo>
                    <a:pt x="4590605" y="3480701"/>
                  </a:lnTo>
                  <a:lnTo>
                    <a:pt x="4600486" y="3482695"/>
                  </a:lnTo>
                  <a:lnTo>
                    <a:pt x="4610379" y="3480701"/>
                  </a:lnTo>
                  <a:lnTo>
                    <a:pt x="4618456" y="3475253"/>
                  </a:lnTo>
                  <a:lnTo>
                    <a:pt x="4623892" y="3467189"/>
                  </a:lnTo>
                  <a:lnTo>
                    <a:pt x="4625886" y="3457244"/>
                  </a:lnTo>
                  <a:close/>
                </a:path>
                <a:path w="6939280" h="3935729">
                  <a:moveTo>
                    <a:pt x="4625886" y="3355594"/>
                  </a:moveTo>
                  <a:lnTo>
                    <a:pt x="4623892" y="3345713"/>
                  </a:lnTo>
                  <a:lnTo>
                    <a:pt x="4618456" y="3337636"/>
                  </a:lnTo>
                  <a:lnTo>
                    <a:pt x="4610379" y="3332188"/>
                  </a:lnTo>
                  <a:lnTo>
                    <a:pt x="4600486" y="3330194"/>
                  </a:lnTo>
                  <a:lnTo>
                    <a:pt x="4590605" y="3332188"/>
                  </a:lnTo>
                  <a:lnTo>
                    <a:pt x="4582528" y="3337636"/>
                  </a:lnTo>
                  <a:lnTo>
                    <a:pt x="4577092" y="3345713"/>
                  </a:lnTo>
                  <a:lnTo>
                    <a:pt x="4575086" y="3355644"/>
                  </a:lnTo>
                  <a:lnTo>
                    <a:pt x="4577092" y="3365538"/>
                  </a:lnTo>
                  <a:lnTo>
                    <a:pt x="4582528" y="3373602"/>
                  </a:lnTo>
                  <a:lnTo>
                    <a:pt x="4590605" y="3379051"/>
                  </a:lnTo>
                  <a:lnTo>
                    <a:pt x="4600486" y="3381044"/>
                  </a:lnTo>
                  <a:lnTo>
                    <a:pt x="4610379" y="3379051"/>
                  </a:lnTo>
                  <a:lnTo>
                    <a:pt x="4618456" y="3373602"/>
                  </a:lnTo>
                  <a:lnTo>
                    <a:pt x="4623892" y="3365538"/>
                  </a:lnTo>
                  <a:lnTo>
                    <a:pt x="4625886" y="3355594"/>
                  </a:lnTo>
                  <a:close/>
                </a:path>
                <a:path w="6939280" h="3935729">
                  <a:moveTo>
                    <a:pt x="4625886" y="3253943"/>
                  </a:moveTo>
                  <a:lnTo>
                    <a:pt x="4623892" y="3244062"/>
                  </a:lnTo>
                  <a:lnTo>
                    <a:pt x="4618456" y="3235985"/>
                  </a:lnTo>
                  <a:lnTo>
                    <a:pt x="4610379" y="3230537"/>
                  </a:lnTo>
                  <a:lnTo>
                    <a:pt x="4600486" y="3228543"/>
                  </a:lnTo>
                  <a:lnTo>
                    <a:pt x="4590605" y="3230537"/>
                  </a:lnTo>
                  <a:lnTo>
                    <a:pt x="4582528" y="3235985"/>
                  </a:lnTo>
                  <a:lnTo>
                    <a:pt x="4577092" y="3244062"/>
                  </a:lnTo>
                  <a:lnTo>
                    <a:pt x="4575086" y="3253994"/>
                  </a:lnTo>
                  <a:lnTo>
                    <a:pt x="4577092" y="3263887"/>
                  </a:lnTo>
                  <a:lnTo>
                    <a:pt x="4582528" y="3271951"/>
                  </a:lnTo>
                  <a:lnTo>
                    <a:pt x="4590605" y="3277400"/>
                  </a:lnTo>
                  <a:lnTo>
                    <a:pt x="4600486" y="3279394"/>
                  </a:lnTo>
                  <a:lnTo>
                    <a:pt x="4610379" y="3277400"/>
                  </a:lnTo>
                  <a:lnTo>
                    <a:pt x="4618456" y="3271951"/>
                  </a:lnTo>
                  <a:lnTo>
                    <a:pt x="4623892" y="3263887"/>
                  </a:lnTo>
                  <a:lnTo>
                    <a:pt x="4625886" y="3253943"/>
                  </a:lnTo>
                  <a:close/>
                </a:path>
                <a:path w="6939280" h="3935729">
                  <a:moveTo>
                    <a:pt x="4625886" y="3152292"/>
                  </a:moveTo>
                  <a:lnTo>
                    <a:pt x="4623892" y="3142411"/>
                  </a:lnTo>
                  <a:lnTo>
                    <a:pt x="4618456" y="3134334"/>
                  </a:lnTo>
                  <a:lnTo>
                    <a:pt x="4610379" y="3128886"/>
                  </a:lnTo>
                  <a:lnTo>
                    <a:pt x="4600486" y="3126892"/>
                  </a:lnTo>
                  <a:lnTo>
                    <a:pt x="4590605" y="3128886"/>
                  </a:lnTo>
                  <a:lnTo>
                    <a:pt x="4582528" y="3134334"/>
                  </a:lnTo>
                  <a:lnTo>
                    <a:pt x="4577092" y="3142411"/>
                  </a:lnTo>
                  <a:lnTo>
                    <a:pt x="4575086" y="3152343"/>
                  </a:lnTo>
                  <a:lnTo>
                    <a:pt x="4577092" y="3162236"/>
                  </a:lnTo>
                  <a:lnTo>
                    <a:pt x="4582528" y="3170301"/>
                  </a:lnTo>
                  <a:lnTo>
                    <a:pt x="4590605" y="3175749"/>
                  </a:lnTo>
                  <a:lnTo>
                    <a:pt x="4600486" y="3177743"/>
                  </a:lnTo>
                  <a:lnTo>
                    <a:pt x="4610379" y="3175749"/>
                  </a:lnTo>
                  <a:lnTo>
                    <a:pt x="4618456" y="3170301"/>
                  </a:lnTo>
                  <a:lnTo>
                    <a:pt x="4623892" y="3162236"/>
                  </a:lnTo>
                  <a:lnTo>
                    <a:pt x="4625886" y="3152292"/>
                  </a:lnTo>
                  <a:close/>
                </a:path>
                <a:path w="6939280" h="3935729">
                  <a:moveTo>
                    <a:pt x="4625886" y="3050641"/>
                  </a:moveTo>
                  <a:lnTo>
                    <a:pt x="4623892" y="3040761"/>
                  </a:lnTo>
                  <a:lnTo>
                    <a:pt x="4618456" y="3032683"/>
                  </a:lnTo>
                  <a:lnTo>
                    <a:pt x="4610379" y="3027235"/>
                  </a:lnTo>
                  <a:lnTo>
                    <a:pt x="4600486" y="3025241"/>
                  </a:lnTo>
                  <a:lnTo>
                    <a:pt x="4590605" y="3027235"/>
                  </a:lnTo>
                  <a:lnTo>
                    <a:pt x="4582528" y="3032683"/>
                  </a:lnTo>
                  <a:lnTo>
                    <a:pt x="4577080" y="3040761"/>
                  </a:lnTo>
                  <a:lnTo>
                    <a:pt x="4575086" y="3050692"/>
                  </a:lnTo>
                  <a:lnTo>
                    <a:pt x="4577080" y="3060585"/>
                  </a:lnTo>
                  <a:lnTo>
                    <a:pt x="4582528" y="3068650"/>
                  </a:lnTo>
                  <a:lnTo>
                    <a:pt x="4590605" y="3074098"/>
                  </a:lnTo>
                  <a:lnTo>
                    <a:pt x="4600486" y="3076092"/>
                  </a:lnTo>
                  <a:lnTo>
                    <a:pt x="4610379" y="3074098"/>
                  </a:lnTo>
                  <a:lnTo>
                    <a:pt x="4618456" y="3068650"/>
                  </a:lnTo>
                  <a:lnTo>
                    <a:pt x="4623892" y="3060585"/>
                  </a:lnTo>
                  <a:lnTo>
                    <a:pt x="4625886" y="3050641"/>
                  </a:lnTo>
                  <a:close/>
                </a:path>
                <a:path w="6939280" h="3935729">
                  <a:moveTo>
                    <a:pt x="4668913" y="681075"/>
                  </a:moveTo>
                  <a:lnTo>
                    <a:pt x="4666907" y="671182"/>
                  </a:lnTo>
                  <a:lnTo>
                    <a:pt x="4661471" y="663117"/>
                  </a:lnTo>
                  <a:lnTo>
                    <a:pt x="4653394" y="657669"/>
                  </a:lnTo>
                  <a:lnTo>
                    <a:pt x="4643513" y="655675"/>
                  </a:lnTo>
                  <a:lnTo>
                    <a:pt x="4633569" y="657669"/>
                  </a:lnTo>
                  <a:lnTo>
                    <a:pt x="4625492" y="663117"/>
                  </a:lnTo>
                  <a:lnTo>
                    <a:pt x="4620057" y="671182"/>
                  </a:lnTo>
                  <a:lnTo>
                    <a:pt x="4618063" y="681075"/>
                  </a:lnTo>
                  <a:lnTo>
                    <a:pt x="4620057" y="690956"/>
                  </a:lnTo>
                  <a:lnTo>
                    <a:pt x="4625492" y="699033"/>
                  </a:lnTo>
                  <a:lnTo>
                    <a:pt x="4633569" y="704481"/>
                  </a:lnTo>
                  <a:lnTo>
                    <a:pt x="4643463" y="706475"/>
                  </a:lnTo>
                  <a:lnTo>
                    <a:pt x="4653394" y="704481"/>
                  </a:lnTo>
                  <a:lnTo>
                    <a:pt x="4661471" y="699033"/>
                  </a:lnTo>
                  <a:lnTo>
                    <a:pt x="4666907" y="690956"/>
                  </a:lnTo>
                  <a:lnTo>
                    <a:pt x="4668913" y="681075"/>
                  </a:lnTo>
                  <a:close/>
                </a:path>
                <a:path w="6939280" h="3935729">
                  <a:moveTo>
                    <a:pt x="4676686" y="3783076"/>
                  </a:moveTo>
                  <a:lnTo>
                    <a:pt x="4614202" y="3783076"/>
                  </a:lnTo>
                  <a:lnTo>
                    <a:pt x="4618456" y="3780205"/>
                  </a:lnTo>
                  <a:lnTo>
                    <a:pt x="4623892" y="3772141"/>
                  </a:lnTo>
                  <a:lnTo>
                    <a:pt x="4625886" y="3762197"/>
                  </a:lnTo>
                  <a:lnTo>
                    <a:pt x="4623892" y="3752316"/>
                  </a:lnTo>
                  <a:lnTo>
                    <a:pt x="4618456" y="3744239"/>
                  </a:lnTo>
                  <a:lnTo>
                    <a:pt x="4610379" y="3738791"/>
                  </a:lnTo>
                  <a:lnTo>
                    <a:pt x="4600486" y="3736797"/>
                  </a:lnTo>
                  <a:lnTo>
                    <a:pt x="4590605" y="3738791"/>
                  </a:lnTo>
                  <a:lnTo>
                    <a:pt x="4582528" y="3744239"/>
                  </a:lnTo>
                  <a:lnTo>
                    <a:pt x="4577092" y="3752316"/>
                  </a:lnTo>
                  <a:lnTo>
                    <a:pt x="4575086" y="3762248"/>
                  </a:lnTo>
                  <a:lnTo>
                    <a:pt x="4577092" y="3772141"/>
                  </a:lnTo>
                  <a:lnTo>
                    <a:pt x="4582528" y="3780205"/>
                  </a:lnTo>
                  <a:lnTo>
                    <a:pt x="4586783" y="3783076"/>
                  </a:lnTo>
                  <a:lnTo>
                    <a:pt x="4524286" y="3783076"/>
                  </a:lnTo>
                  <a:lnTo>
                    <a:pt x="4600486" y="3935476"/>
                  </a:lnTo>
                  <a:lnTo>
                    <a:pt x="4674400" y="3787648"/>
                  </a:lnTo>
                  <a:lnTo>
                    <a:pt x="4676686" y="3783076"/>
                  </a:lnTo>
                  <a:close/>
                </a:path>
                <a:path w="6939280" h="3935729">
                  <a:moveTo>
                    <a:pt x="4770564" y="681075"/>
                  </a:moveTo>
                  <a:lnTo>
                    <a:pt x="4768558" y="671182"/>
                  </a:lnTo>
                  <a:lnTo>
                    <a:pt x="4763122" y="663117"/>
                  </a:lnTo>
                  <a:lnTo>
                    <a:pt x="4755045" y="657669"/>
                  </a:lnTo>
                  <a:lnTo>
                    <a:pt x="4745164" y="655675"/>
                  </a:lnTo>
                  <a:lnTo>
                    <a:pt x="4735220" y="657669"/>
                  </a:lnTo>
                  <a:lnTo>
                    <a:pt x="4727143" y="663117"/>
                  </a:lnTo>
                  <a:lnTo>
                    <a:pt x="4721707" y="671182"/>
                  </a:lnTo>
                  <a:lnTo>
                    <a:pt x="4719713" y="681075"/>
                  </a:lnTo>
                  <a:lnTo>
                    <a:pt x="4721707" y="690956"/>
                  </a:lnTo>
                  <a:lnTo>
                    <a:pt x="4727143" y="699033"/>
                  </a:lnTo>
                  <a:lnTo>
                    <a:pt x="4735220" y="704481"/>
                  </a:lnTo>
                  <a:lnTo>
                    <a:pt x="4745113" y="706475"/>
                  </a:lnTo>
                  <a:lnTo>
                    <a:pt x="4755045" y="704481"/>
                  </a:lnTo>
                  <a:lnTo>
                    <a:pt x="4763122" y="699033"/>
                  </a:lnTo>
                  <a:lnTo>
                    <a:pt x="4768558" y="690956"/>
                  </a:lnTo>
                  <a:lnTo>
                    <a:pt x="4770564" y="681075"/>
                  </a:lnTo>
                  <a:close/>
                </a:path>
                <a:path w="6939280" h="3935729">
                  <a:moveTo>
                    <a:pt x="4872215" y="681075"/>
                  </a:moveTo>
                  <a:lnTo>
                    <a:pt x="4870208" y="671182"/>
                  </a:lnTo>
                  <a:lnTo>
                    <a:pt x="4864773" y="663117"/>
                  </a:lnTo>
                  <a:lnTo>
                    <a:pt x="4856696" y="657669"/>
                  </a:lnTo>
                  <a:lnTo>
                    <a:pt x="4846815" y="655675"/>
                  </a:lnTo>
                  <a:lnTo>
                    <a:pt x="4836871" y="657669"/>
                  </a:lnTo>
                  <a:lnTo>
                    <a:pt x="4828794" y="663117"/>
                  </a:lnTo>
                  <a:lnTo>
                    <a:pt x="4823358" y="671182"/>
                  </a:lnTo>
                  <a:lnTo>
                    <a:pt x="4821364" y="681075"/>
                  </a:lnTo>
                  <a:lnTo>
                    <a:pt x="4823358" y="690956"/>
                  </a:lnTo>
                  <a:lnTo>
                    <a:pt x="4828794" y="699033"/>
                  </a:lnTo>
                  <a:lnTo>
                    <a:pt x="4836871" y="704481"/>
                  </a:lnTo>
                  <a:lnTo>
                    <a:pt x="4846764" y="706475"/>
                  </a:lnTo>
                  <a:lnTo>
                    <a:pt x="4856696" y="704481"/>
                  </a:lnTo>
                  <a:lnTo>
                    <a:pt x="4864773" y="699033"/>
                  </a:lnTo>
                  <a:lnTo>
                    <a:pt x="4870208" y="690956"/>
                  </a:lnTo>
                  <a:lnTo>
                    <a:pt x="4872215" y="681075"/>
                  </a:lnTo>
                  <a:close/>
                </a:path>
                <a:path w="6939280" h="3935729">
                  <a:moveTo>
                    <a:pt x="4973866" y="681075"/>
                  </a:moveTo>
                  <a:lnTo>
                    <a:pt x="4971859" y="671182"/>
                  </a:lnTo>
                  <a:lnTo>
                    <a:pt x="4966424" y="663117"/>
                  </a:lnTo>
                  <a:lnTo>
                    <a:pt x="4958346" y="657669"/>
                  </a:lnTo>
                  <a:lnTo>
                    <a:pt x="4948466" y="655675"/>
                  </a:lnTo>
                  <a:lnTo>
                    <a:pt x="4938522" y="657669"/>
                  </a:lnTo>
                  <a:lnTo>
                    <a:pt x="4930445" y="663117"/>
                  </a:lnTo>
                  <a:lnTo>
                    <a:pt x="4925009" y="671182"/>
                  </a:lnTo>
                  <a:lnTo>
                    <a:pt x="4923015" y="681075"/>
                  </a:lnTo>
                  <a:lnTo>
                    <a:pt x="4925009" y="690956"/>
                  </a:lnTo>
                  <a:lnTo>
                    <a:pt x="4930445" y="699033"/>
                  </a:lnTo>
                  <a:lnTo>
                    <a:pt x="4938522" y="704481"/>
                  </a:lnTo>
                  <a:lnTo>
                    <a:pt x="4948415" y="706475"/>
                  </a:lnTo>
                  <a:lnTo>
                    <a:pt x="4958346" y="704481"/>
                  </a:lnTo>
                  <a:lnTo>
                    <a:pt x="4966424" y="699033"/>
                  </a:lnTo>
                  <a:lnTo>
                    <a:pt x="4971859" y="690956"/>
                  </a:lnTo>
                  <a:lnTo>
                    <a:pt x="4973866" y="681075"/>
                  </a:lnTo>
                  <a:close/>
                </a:path>
                <a:path w="6939280" h="3935729">
                  <a:moveTo>
                    <a:pt x="5075517" y="681075"/>
                  </a:moveTo>
                  <a:lnTo>
                    <a:pt x="5073510" y="671182"/>
                  </a:lnTo>
                  <a:lnTo>
                    <a:pt x="5068074" y="663117"/>
                  </a:lnTo>
                  <a:lnTo>
                    <a:pt x="5059997" y="657669"/>
                  </a:lnTo>
                  <a:lnTo>
                    <a:pt x="5050117" y="655675"/>
                  </a:lnTo>
                  <a:lnTo>
                    <a:pt x="5040173" y="657669"/>
                  </a:lnTo>
                  <a:lnTo>
                    <a:pt x="5032095" y="663117"/>
                  </a:lnTo>
                  <a:lnTo>
                    <a:pt x="5026660" y="671182"/>
                  </a:lnTo>
                  <a:lnTo>
                    <a:pt x="5024666" y="681075"/>
                  </a:lnTo>
                  <a:lnTo>
                    <a:pt x="5026660" y="690956"/>
                  </a:lnTo>
                  <a:lnTo>
                    <a:pt x="5032095" y="699033"/>
                  </a:lnTo>
                  <a:lnTo>
                    <a:pt x="5040173" y="704481"/>
                  </a:lnTo>
                  <a:lnTo>
                    <a:pt x="5050066" y="706475"/>
                  </a:lnTo>
                  <a:lnTo>
                    <a:pt x="5059997" y="704481"/>
                  </a:lnTo>
                  <a:lnTo>
                    <a:pt x="5068074" y="699033"/>
                  </a:lnTo>
                  <a:lnTo>
                    <a:pt x="5073510" y="690956"/>
                  </a:lnTo>
                  <a:lnTo>
                    <a:pt x="5075517" y="681075"/>
                  </a:lnTo>
                  <a:close/>
                </a:path>
                <a:path w="6939280" h="3935729">
                  <a:moveTo>
                    <a:pt x="5177167" y="681075"/>
                  </a:moveTo>
                  <a:lnTo>
                    <a:pt x="5175161" y="671182"/>
                  </a:lnTo>
                  <a:lnTo>
                    <a:pt x="5169725" y="663117"/>
                  </a:lnTo>
                  <a:lnTo>
                    <a:pt x="5161648" y="657669"/>
                  </a:lnTo>
                  <a:lnTo>
                    <a:pt x="5151767" y="655675"/>
                  </a:lnTo>
                  <a:lnTo>
                    <a:pt x="5141823" y="657669"/>
                  </a:lnTo>
                  <a:lnTo>
                    <a:pt x="5133746" y="663117"/>
                  </a:lnTo>
                  <a:lnTo>
                    <a:pt x="5128311" y="671182"/>
                  </a:lnTo>
                  <a:lnTo>
                    <a:pt x="5126317" y="681075"/>
                  </a:lnTo>
                  <a:lnTo>
                    <a:pt x="5128311" y="690956"/>
                  </a:lnTo>
                  <a:lnTo>
                    <a:pt x="5133746" y="699033"/>
                  </a:lnTo>
                  <a:lnTo>
                    <a:pt x="5141823" y="704481"/>
                  </a:lnTo>
                  <a:lnTo>
                    <a:pt x="5151717" y="706475"/>
                  </a:lnTo>
                  <a:lnTo>
                    <a:pt x="5161648" y="704481"/>
                  </a:lnTo>
                  <a:lnTo>
                    <a:pt x="5169725" y="699033"/>
                  </a:lnTo>
                  <a:lnTo>
                    <a:pt x="5175161" y="690956"/>
                  </a:lnTo>
                  <a:lnTo>
                    <a:pt x="5177167" y="681075"/>
                  </a:lnTo>
                  <a:close/>
                </a:path>
                <a:path w="6939280" h="3935729">
                  <a:moveTo>
                    <a:pt x="5278818" y="681075"/>
                  </a:moveTo>
                  <a:lnTo>
                    <a:pt x="5276812" y="671182"/>
                  </a:lnTo>
                  <a:lnTo>
                    <a:pt x="5271376" y="663117"/>
                  </a:lnTo>
                  <a:lnTo>
                    <a:pt x="5263299" y="657669"/>
                  </a:lnTo>
                  <a:lnTo>
                    <a:pt x="5253418" y="655675"/>
                  </a:lnTo>
                  <a:lnTo>
                    <a:pt x="5243474" y="657669"/>
                  </a:lnTo>
                  <a:lnTo>
                    <a:pt x="5235397" y="663117"/>
                  </a:lnTo>
                  <a:lnTo>
                    <a:pt x="5229961" y="671182"/>
                  </a:lnTo>
                  <a:lnTo>
                    <a:pt x="5227967" y="681075"/>
                  </a:lnTo>
                  <a:lnTo>
                    <a:pt x="5229961" y="690956"/>
                  </a:lnTo>
                  <a:lnTo>
                    <a:pt x="5235397" y="699033"/>
                  </a:lnTo>
                  <a:lnTo>
                    <a:pt x="5243474" y="704481"/>
                  </a:lnTo>
                  <a:lnTo>
                    <a:pt x="5253367" y="706475"/>
                  </a:lnTo>
                  <a:lnTo>
                    <a:pt x="5263299" y="704481"/>
                  </a:lnTo>
                  <a:lnTo>
                    <a:pt x="5271376" y="699033"/>
                  </a:lnTo>
                  <a:lnTo>
                    <a:pt x="5276812" y="690956"/>
                  </a:lnTo>
                  <a:lnTo>
                    <a:pt x="5278818" y="681075"/>
                  </a:lnTo>
                  <a:close/>
                </a:path>
                <a:path w="6939280" h="3935729">
                  <a:moveTo>
                    <a:pt x="5380469" y="681075"/>
                  </a:moveTo>
                  <a:lnTo>
                    <a:pt x="5378462" y="671182"/>
                  </a:lnTo>
                  <a:lnTo>
                    <a:pt x="5373027" y="663117"/>
                  </a:lnTo>
                  <a:lnTo>
                    <a:pt x="5364950" y="657669"/>
                  </a:lnTo>
                  <a:lnTo>
                    <a:pt x="5355069" y="655675"/>
                  </a:lnTo>
                  <a:lnTo>
                    <a:pt x="5345125" y="657669"/>
                  </a:lnTo>
                  <a:lnTo>
                    <a:pt x="5337048" y="663117"/>
                  </a:lnTo>
                  <a:lnTo>
                    <a:pt x="5331612" y="671182"/>
                  </a:lnTo>
                  <a:lnTo>
                    <a:pt x="5329618" y="681075"/>
                  </a:lnTo>
                  <a:lnTo>
                    <a:pt x="5331612" y="690956"/>
                  </a:lnTo>
                  <a:lnTo>
                    <a:pt x="5337048" y="699033"/>
                  </a:lnTo>
                  <a:lnTo>
                    <a:pt x="5345125" y="704481"/>
                  </a:lnTo>
                  <a:lnTo>
                    <a:pt x="5355018" y="706475"/>
                  </a:lnTo>
                  <a:lnTo>
                    <a:pt x="5364950" y="704481"/>
                  </a:lnTo>
                  <a:lnTo>
                    <a:pt x="5373027" y="699033"/>
                  </a:lnTo>
                  <a:lnTo>
                    <a:pt x="5378462" y="690956"/>
                  </a:lnTo>
                  <a:lnTo>
                    <a:pt x="5380469" y="681075"/>
                  </a:lnTo>
                  <a:close/>
                </a:path>
                <a:path w="6939280" h="3935729">
                  <a:moveTo>
                    <a:pt x="5482120" y="681075"/>
                  </a:moveTo>
                  <a:lnTo>
                    <a:pt x="5480113" y="671182"/>
                  </a:lnTo>
                  <a:lnTo>
                    <a:pt x="5474678" y="663117"/>
                  </a:lnTo>
                  <a:lnTo>
                    <a:pt x="5466600" y="657669"/>
                  </a:lnTo>
                  <a:lnTo>
                    <a:pt x="5456720" y="655675"/>
                  </a:lnTo>
                  <a:lnTo>
                    <a:pt x="5446776" y="657669"/>
                  </a:lnTo>
                  <a:lnTo>
                    <a:pt x="5438699" y="663117"/>
                  </a:lnTo>
                  <a:lnTo>
                    <a:pt x="5433263" y="671182"/>
                  </a:lnTo>
                  <a:lnTo>
                    <a:pt x="5431269" y="681075"/>
                  </a:lnTo>
                  <a:lnTo>
                    <a:pt x="5433263" y="690956"/>
                  </a:lnTo>
                  <a:lnTo>
                    <a:pt x="5438699" y="699033"/>
                  </a:lnTo>
                  <a:lnTo>
                    <a:pt x="5446776" y="704481"/>
                  </a:lnTo>
                  <a:lnTo>
                    <a:pt x="5456669" y="706475"/>
                  </a:lnTo>
                  <a:lnTo>
                    <a:pt x="5466600" y="704481"/>
                  </a:lnTo>
                  <a:lnTo>
                    <a:pt x="5474678" y="699033"/>
                  </a:lnTo>
                  <a:lnTo>
                    <a:pt x="5480113" y="690956"/>
                  </a:lnTo>
                  <a:lnTo>
                    <a:pt x="5482120" y="681075"/>
                  </a:lnTo>
                  <a:close/>
                </a:path>
                <a:path w="6939280" h="3935729">
                  <a:moveTo>
                    <a:pt x="5583771" y="681075"/>
                  </a:moveTo>
                  <a:lnTo>
                    <a:pt x="5581764" y="671182"/>
                  </a:lnTo>
                  <a:lnTo>
                    <a:pt x="5576328" y="663117"/>
                  </a:lnTo>
                  <a:lnTo>
                    <a:pt x="5568251" y="657669"/>
                  </a:lnTo>
                  <a:lnTo>
                    <a:pt x="5558371" y="655675"/>
                  </a:lnTo>
                  <a:lnTo>
                    <a:pt x="5548427" y="657669"/>
                  </a:lnTo>
                  <a:lnTo>
                    <a:pt x="5540349" y="663117"/>
                  </a:lnTo>
                  <a:lnTo>
                    <a:pt x="5534914" y="671182"/>
                  </a:lnTo>
                  <a:lnTo>
                    <a:pt x="5532920" y="681075"/>
                  </a:lnTo>
                  <a:lnTo>
                    <a:pt x="5534914" y="690956"/>
                  </a:lnTo>
                  <a:lnTo>
                    <a:pt x="5540349" y="699033"/>
                  </a:lnTo>
                  <a:lnTo>
                    <a:pt x="5548427" y="704481"/>
                  </a:lnTo>
                  <a:lnTo>
                    <a:pt x="5558320" y="706475"/>
                  </a:lnTo>
                  <a:lnTo>
                    <a:pt x="5568251" y="704481"/>
                  </a:lnTo>
                  <a:lnTo>
                    <a:pt x="5576328" y="699033"/>
                  </a:lnTo>
                  <a:lnTo>
                    <a:pt x="5581764" y="690956"/>
                  </a:lnTo>
                  <a:lnTo>
                    <a:pt x="5583771" y="681075"/>
                  </a:lnTo>
                  <a:close/>
                </a:path>
                <a:path w="6939280" h="3935729">
                  <a:moveTo>
                    <a:pt x="5685421" y="681075"/>
                  </a:moveTo>
                  <a:lnTo>
                    <a:pt x="5683415" y="671182"/>
                  </a:lnTo>
                  <a:lnTo>
                    <a:pt x="5677979" y="663117"/>
                  </a:lnTo>
                  <a:lnTo>
                    <a:pt x="5669902" y="657669"/>
                  </a:lnTo>
                  <a:lnTo>
                    <a:pt x="5660021" y="655675"/>
                  </a:lnTo>
                  <a:lnTo>
                    <a:pt x="5650077" y="657669"/>
                  </a:lnTo>
                  <a:lnTo>
                    <a:pt x="5642000" y="663117"/>
                  </a:lnTo>
                  <a:lnTo>
                    <a:pt x="5636565" y="671182"/>
                  </a:lnTo>
                  <a:lnTo>
                    <a:pt x="5634571" y="681075"/>
                  </a:lnTo>
                  <a:lnTo>
                    <a:pt x="5636565" y="690956"/>
                  </a:lnTo>
                  <a:lnTo>
                    <a:pt x="5642000" y="699033"/>
                  </a:lnTo>
                  <a:lnTo>
                    <a:pt x="5650077" y="704481"/>
                  </a:lnTo>
                  <a:lnTo>
                    <a:pt x="5659971" y="706475"/>
                  </a:lnTo>
                  <a:lnTo>
                    <a:pt x="5669902" y="704481"/>
                  </a:lnTo>
                  <a:lnTo>
                    <a:pt x="5677979" y="699033"/>
                  </a:lnTo>
                  <a:lnTo>
                    <a:pt x="5683415" y="690956"/>
                  </a:lnTo>
                  <a:lnTo>
                    <a:pt x="5685421" y="681075"/>
                  </a:lnTo>
                  <a:close/>
                </a:path>
                <a:path w="6939280" h="3935729">
                  <a:moveTo>
                    <a:pt x="5787072" y="681075"/>
                  </a:moveTo>
                  <a:lnTo>
                    <a:pt x="5785066" y="671182"/>
                  </a:lnTo>
                  <a:lnTo>
                    <a:pt x="5779630" y="663117"/>
                  </a:lnTo>
                  <a:lnTo>
                    <a:pt x="5771553" y="657669"/>
                  </a:lnTo>
                  <a:lnTo>
                    <a:pt x="5761672" y="655675"/>
                  </a:lnTo>
                  <a:lnTo>
                    <a:pt x="5751728" y="657669"/>
                  </a:lnTo>
                  <a:lnTo>
                    <a:pt x="5743651" y="663117"/>
                  </a:lnTo>
                  <a:lnTo>
                    <a:pt x="5738215" y="671182"/>
                  </a:lnTo>
                  <a:lnTo>
                    <a:pt x="5736221" y="681075"/>
                  </a:lnTo>
                  <a:lnTo>
                    <a:pt x="5738215" y="690956"/>
                  </a:lnTo>
                  <a:lnTo>
                    <a:pt x="5743651" y="699033"/>
                  </a:lnTo>
                  <a:lnTo>
                    <a:pt x="5751728" y="704481"/>
                  </a:lnTo>
                  <a:lnTo>
                    <a:pt x="5761621" y="706475"/>
                  </a:lnTo>
                  <a:lnTo>
                    <a:pt x="5771553" y="704481"/>
                  </a:lnTo>
                  <a:lnTo>
                    <a:pt x="5779630" y="699033"/>
                  </a:lnTo>
                  <a:lnTo>
                    <a:pt x="5785066" y="690956"/>
                  </a:lnTo>
                  <a:lnTo>
                    <a:pt x="5787072" y="681075"/>
                  </a:lnTo>
                  <a:close/>
                </a:path>
                <a:path w="6939280" h="3935729">
                  <a:moveTo>
                    <a:pt x="5888723" y="681075"/>
                  </a:moveTo>
                  <a:lnTo>
                    <a:pt x="5886716" y="671182"/>
                  </a:lnTo>
                  <a:lnTo>
                    <a:pt x="5881281" y="663117"/>
                  </a:lnTo>
                  <a:lnTo>
                    <a:pt x="5873204" y="657669"/>
                  </a:lnTo>
                  <a:lnTo>
                    <a:pt x="5863323" y="655675"/>
                  </a:lnTo>
                  <a:lnTo>
                    <a:pt x="5853379" y="657669"/>
                  </a:lnTo>
                  <a:lnTo>
                    <a:pt x="5845302" y="663117"/>
                  </a:lnTo>
                  <a:lnTo>
                    <a:pt x="5839866" y="671182"/>
                  </a:lnTo>
                  <a:lnTo>
                    <a:pt x="5837872" y="681075"/>
                  </a:lnTo>
                  <a:lnTo>
                    <a:pt x="5839866" y="690956"/>
                  </a:lnTo>
                  <a:lnTo>
                    <a:pt x="5845302" y="699033"/>
                  </a:lnTo>
                  <a:lnTo>
                    <a:pt x="5853379" y="704481"/>
                  </a:lnTo>
                  <a:lnTo>
                    <a:pt x="5863272" y="706475"/>
                  </a:lnTo>
                  <a:lnTo>
                    <a:pt x="5873204" y="704481"/>
                  </a:lnTo>
                  <a:lnTo>
                    <a:pt x="5881281" y="699033"/>
                  </a:lnTo>
                  <a:lnTo>
                    <a:pt x="5886716" y="690956"/>
                  </a:lnTo>
                  <a:lnTo>
                    <a:pt x="5888723" y="681075"/>
                  </a:lnTo>
                  <a:close/>
                </a:path>
                <a:path w="6939280" h="3935729">
                  <a:moveTo>
                    <a:pt x="5990374" y="681075"/>
                  </a:moveTo>
                  <a:lnTo>
                    <a:pt x="5988367" y="671182"/>
                  </a:lnTo>
                  <a:lnTo>
                    <a:pt x="5982932" y="663117"/>
                  </a:lnTo>
                  <a:lnTo>
                    <a:pt x="5974854" y="657669"/>
                  </a:lnTo>
                  <a:lnTo>
                    <a:pt x="5964974" y="655675"/>
                  </a:lnTo>
                  <a:lnTo>
                    <a:pt x="5955030" y="657669"/>
                  </a:lnTo>
                  <a:lnTo>
                    <a:pt x="5946953" y="663117"/>
                  </a:lnTo>
                  <a:lnTo>
                    <a:pt x="5941517" y="671182"/>
                  </a:lnTo>
                  <a:lnTo>
                    <a:pt x="5939523" y="681075"/>
                  </a:lnTo>
                  <a:lnTo>
                    <a:pt x="5941517" y="690956"/>
                  </a:lnTo>
                  <a:lnTo>
                    <a:pt x="5946953" y="699033"/>
                  </a:lnTo>
                  <a:lnTo>
                    <a:pt x="5955030" y="704481"/>
                  </a:lnTo>
                  <a:lnTo>
                    <a:pt x="5964923" y="706475"/>
                  </a:lnTo>
                  <a:lnTo>
                    <a:pt x="5974854" y="704481"/>
                  </a:lnTo>
                  <a:lnTo>
                    <a:pt x="5982932" y="699033"/>
                  </a:lnTo>
                  <a:lnTo>
                    <a:pt x="5988367" y="690956"/>
                  </a:lnTo>
                  <a:lnTo>
                    <a:pt x="5990374" y="681075"/>
                  </a:lnTo>
                  <a:close/>
                </a:path>
                <a:path w="6939280" h="3935729">
                  <a:moveTo>
                    <a:pt x="6092025" y="681075"/>
                  </a:moveTo>
                  <a:lnTo>
                    <a:pt x="6090018" y="671182"/>
                  </a:lnTo>
                  <a:lnTo>
                    <a:pt x="6084582" y="663117"/>
                  </a:lnTo>
                  <a:lnTo>
                    <a:pt x="6076505" y="657669"/>
                  </a:lnTo>
                  <a:lnTo>
                    <a:pt x="6066625" y="655675"/>
                  </a:lnTo>
                  <a:lnTo>
                    <a:pt x="6056681" y="657669"/>
                  </a:lnTo>
                  <a:lnTo>
                    <a:pt x="6048603" y="663117"/>
                  </a:lnTo>
                  <a:lnTo>
                    <a:pt x="6043168" y="671182"/>
                  </a:lnTo>
                  <a:lnTo>
                    <a:pt x="6041174" y="681075"/>
                  </a:lnTo>
                  <a:lnTo>
                    <a:pt x="6043168" y="690956"/>
                  </a:lnTo>
                  <a:lnTo>
                    <a:pt x="6048603" y="699033"/>
                  </a:lnTo>
                  <a:lnTo>
                    <a:pt x="6056681" y="704481"/>
                  </a:lnTo>
                  <a:lnTo>
                    <a:pt x="6066574" y="706475"/>
                  </a:lnTo>
                  <a:lnTo>
                    <a:pt x="6076505" y="704481"/>
                  </a:lnTo>
                  <a:lnTo>
                    <a:pt x="6084582" y="699033"/>
                  </a:lnTo>
                  <a:lnTo>
                    <a:pt x="6090018" y="690956"/>
                  </a:lnTo>
                  <a:lnTo>
                    <a:pt x="6092025" y="681075"/>
                  </a:lnTo>
                  <a:close/>
                </a:path>
                <a:path w="6939280" h="3935729">
                  <a:moveTo>
                    <a:pt x="6193675" y="681075"/>
                  </a:moveTo>
                  <a:lnTo>
                    <a:pt x="6191669" y="671182"/>
                  </a:lnTo>
                  <a:lnTo>
                    <a:pt x="6186233" y="663117"/>
                  </a:lnTo>
                  <a:lnTo>
                    <a:pt x="6178156" y="657669"/>
                  </a:lnTo>
                  <a:lnTo>
                    <a:pt x="6168275" y="655675"/>
                  </a:lnTo>
                  <a:lnTo>
                    <a:pt x="6158331" y="657669"/>
                  </a:lnTo>
                  <a:lnTo>
                    <a:pt x="6150254" y="663117"/>
                  </a:lnTo>
                  <a:lnTo>
                    <a:pt x="6144819" y="671182"/>
                  </a:lnTo>
                  <a:lnTo>
                    <a:pt x="6142825" y="681075"/>
                  </a:lnTo>
                  <a:lnTo>
                    <a:pt x="6144819" y="690956"/>
                  </a:lnTo>
                  <a:lnTo>
                    <a:pt x="6150254" y="699033"/>
                  </a:lnTo>
                  <a:lnTo>
                    <a:pt x="6158331" y="704481"/>
                  </a:lnTo>
                  <a:lnTo>
                    <a:pt x="6168225" y="706475"/>
                  </a:lnTo>
                  <a:lnTo>
                    <a:pt x="6178156" y="704481"/>
                  </a:lnTo>
                  <a:lnTo>
                    <a:pt x="6186233" y="699033"/>
                  </a:lnTo>
                  <a:lnTo>
                    <a:pt x="6191669" y="690956"/>
                  </a:lnTo>
                  <a:lnTo>
                    <a:pt x="6193675" y="681075"/>
                  </a:lnTo>
                  <a:close/>
                </a:path>
                <a:path w="6939280" h="3935729">
                  <a:moveTo>
                    <a:pt x="6295326" y="681075"/>
                  </a:moveTo>
                  <a:lnTo>
                    <a:pt x="6293320" y="671182"/>
                  </a:lnTo>
                  <a:lnTo>
                    <a:pt x="6287884" y="663117"/>
                  </a:lnTo>
                  <a:lnTo>
                    <a:pt x="6279807" y="657669"/>
                  </a:lnTo>
                  <a:lnTo>
                    <a:pt x="6269926" y="655675"/>
                  </a:lnTo>
                  <a:lnTo>
                    <a:pt x="6259982" y="657669"/>
                  </a:lnTo>
                  <a:lnTo>
                    <a:pt x="6251905" y="663117"/>
                  </a:lnTo>
                  <a:lnTo>
                    <a:pt x="6246469" y="671182"/>
                  </a:lnTo>
                  <a:lnTo>
                    <a:pt x="6244475" y="681075"/>
                  </a:lnTo>
                  <a:lnTo>
                    <a:pt x="6246469" y="690956"/>
                  </a:lnTo>
                  <a:lnTo>
                    <a:pt x="6251905" y="699033"/>
                  </a:lnTo>
                  <a:lnTo>
                    <a:pt x="6259982" y="704481"/>
                  </a:lnTo>
                  <a:lnTo>
                    <a:pt x="6269875" y="706475"/>
                  </a:lnTo>
                  <a:lnTo>
                    <a:pt x="6279807" y="704481"/>
                  </a:lnTo>
                  <a:lnTo>
                    <a:pt x="6287884" y="699033"/>
                  </a:lnTo>
                  <a:lnTo>
                    <a:pt x="6293320" y="690956"/>
                  </a:lnTo>
                  <a:lnTo>
                    <a:pt x="6295326" y="681075"/>
                  </a:lnTo>
                  <a:close/>
                </a:path>
                <a:path w="6939280" h="3935729">
                  <a:moveTo>
                    <a:pt x="6396977" y="681075"/>
                  </a:moveTo>
                  <a:lnTo>
                    <a:pt x="6394971" y="671182"/>
                  </a:lnTo>
                  <a:lnTo>
                    <a:pt x="6389535" y="663117"/>
                  </a:lnTo>
                  <a:lnTo>
                    <a:pt x="6381458" y="657669"/>
                  </a:lnTo>
                  <a:lnTo>
                    <a:pt x="6371577" y="655675"/>
                  </a:lnTo>
                  <a:lnTo>
                    <a:pt x="6361633" y="657669"/>
                  </a:lnTo>
                  <a:lnTo>
                    <a:pt x="6353556" y="663117"/>
                  </a:lnTo>
                  <a:lnTo>
                    <a:pt x="6348120" y="671182"/>
                  </a:lnTo>
                  <a:lnTo>
                    <a:pt x="6346126" y="681075"/>
                  </a:lnTo>
                  <a:lnTo>
                    <a:pt x="6348120" y="690956"/>
                  </a:lnTo>
                  <a:lnTo>
                    <a:pt x="6353556" y="699033"/>
                  </a:lnTo>
                  <a:lnTo>
                    <a:pt x="6361633" y="704481"/>
                  </a:lnTo>
                  <a:lnTo>
                    <a:pt x="6371526" y="706475"/>
                  </a:lnTo>
                  <a:lnTo>
                    <a:pt x="6381458" y="704481"/>
                  </a:lnTo>
                  <a:lnTo>
                    <a:pt x="6389535" y="699033"/>
                  </a:lnTo>
                  <a:lnTo>
                    <a:pt x="6394971" y="690956"/>
                  </a:lnTo>
                  <a:lnTo>
                    <a:pt x="6396977" y="681075"/>
                  </a:lnTo>
                  <a:close/>
                </a:path>
                <a:path w="6939280" h="3935729">
                  <a:moveTo>
                    <a:pt x="6498628" y="681075"/>
                  </a:moveTo>
                  <a:lnTo>
                    <a:pt x="6496621" y="671182"/>
                  </a:lnTo>
                  <a:lnTo>
                    <a:pt x="6491186" y="663117"/>
                  </a:lnTo>
                  <a:lnTo>
                    <a:pt x="6483109" y="657669"/>
                  </a:lnTo>
                  <a:lnTo>
                    <a:pt x="6473228" y="655675"/>
                  </a:lnTo>
                  <a:lnTo>
                    <a:pt x="6463284" y="657669"/>
                  </a:lnTo>
                  <a:lnTo>
                    <a:pt x="6455207" y="663117"/>
                  </a:lnTo>
                  <a:lnTo>
                    <a:pt x="6449771" y="671182"/>
                  </a:lnTo>
                  <a:lnTo>
                    <a:pt x="6447777" y="681075"/>
                  </a:lnTo>
                  <a:lnTo>
                    <a:pt x="6449771" y="690956"/>
                  </a:lnTo>
                  <a:lnTo>
                    <a:pt x="6455207" y="699033"/>
                  </a:lnTo>
                  <a:lnTo>
                    <a:pt x="6463284" y="704481"/>
                  </a:lnTo>
                  <a:lnTo>
                    <a:pt x="6473177" y="706475"/>
                  </a:lnTo>
                  <a:lnTo>
                    <a:pt x="6483109" y="704481"/>
                  </a:lnTo>
                  <a:lnTo>
                    <a:pt x="6491186" y="699033"/>
                  </a:lnTo>
                  <a:lnTo>
                    <a:pt x="6496621" y="690956"/>
                  </a:lnTo>
                  <a:lnTo>
                    <a:pt x="6498628" y="681075"/>
                  </a:lnTo>
                  <a:close/>
                </a:path>
                <a:path w="6939280" h="3935729">
                  <a:moveTo>
                    <a:pt x="6600279" y="681075"/>
                  </a:moveTo>
                  <a:lnTo>
                    <a:pt x="6598272" y="671182"/>
                  </a:lnTo>
                  <a:lnTo>
                    <a:pt x="6592837" y="663117"/>
                  </a:lnTo>
                  <a:lnTo>
                    <a:pt x="6584759" y="657669"/>
                  </a:lnTo>
                  <a:lnTo>
                    <a:pt x="6574879" y="655675"/>
                  </a:lnTo>
                  <a:lnTo>
                    <a:pt x="6564935" y="657669"/>
                  </a:lnTo>
                  <a:lnTo>
                    <a:pt x="6556857" y="663117"/>
                  </a:lnTo>
                  <a:lnTo>
                    <a:pt x="6551422" y="671182"/>
                  </a:lnTo>
                  <a:lnTo>
                    <a:pt x="6549428" y="681075"/>
                  </a:lnTo>
                  <a:lnTo>
                    <a:pt x="6551422" y="690956"/>
                  </a:lnTo>
                  <a:lnTo>
                    <a:pt x="6556857" y="699033"/>
                  </a:lnTo>
                  <a:lnTo>
                    <a:pt x="6564935" y="704481"/>
                  </a:lnTo>
                  <a:lnTo>
                    <a:pt x="6574828" y="706475"/>
                  </a:lnTo>
                  <a:lnTo>
                    <a:pt x="6584759" y="704481"/>
                  </a:lnTo>
                  <a:lnTo>
                    <a:pt x="6592837" y="699033"/>
                  </a:lnTo>
                  <a:lnTo>
                    <a:pt x="6598272" y="690956"/>
                  </a:lnTo>
                  <a:lnTo>
                    <a:pt x="6600279" y="681075"/>
                  </a:lnTo>
                  <a:close/>
                </a:path>
                <a:path w="6939280" h="3935729">
                  <a:moveTo>
                    <a:pt x="6701930" y="681075"/>
                  </a:moveTo>
                  <a:lnTo>
                    <a:pt x="6699923" y="671182"/>
                  </a:lnTo>
                  <a:lnTo>
                    <a:pt x="6694487" y="663117"/>
                  </a:lnTo>
                  <a:lnTo>
                    <a:pt x="6686410" y="657669"/>
                  </a:lnTo>
                  <a:lnTo>
                    <a:pt x="6676530" y="655675"/>
                  </a:lnTo>
                  <a:lnTo>
                    <a:pt x="6666585" y="657669"/>
                  </a:lnTo>
                  <a:lnTo>
                    <a:pt x="6658508" y="663117"/>
                  </a:lnTo>
                  <a:lnTo>
                    <a:pt x="6653073" y="671182"/>
                  </a:lnTo>
                  <a:lnTo>
                    <a:pt x="6651079" y="681075"/>
                  </a:lnTo>
                  <a:lnTo>
                    <a:pt x="6653073" y="690956"/>
                  </a:lnTo>
                  <a:lnTo>
                    <a:pt x="6658508" y="699033"/>
                  </a:lnTo>
                  <a:lnTo>
                    <a:pt x="6666585" y="704481"/>
                  </a:lnTo>
                  <a:lnTo>
                    <a:pt x="6676479" y="706475"/>
                  </a:lnTo>
                  <a:lnTo>
                    <a:pt x="6686410" y="704481"/>
                  </a:lnTo>
                  <a:lnTo>
                    <a:pt x="6694487" y="699033"/>
                  </a:lnTo>
                  <a:lnTo>
                    <a:pt x="6699923" y="690956"/>
                  </a:lnTo>
                  <a:lnTo>
                    <a:pt x="6701930" y="681075"/>
                  </a:lnTo>
                  <a:close/>
                </a:path>
                <a:path w="6939280" h="3935729">
                  <a:moveTo>
                    <a:pt x="6803580" y="681075"/>
                  </a:moveTo>
                  <a:lnTo>
                    <a:pt x="6801574" y="671182"/>
                  </a:lnTo>
                  <a:lnTo>
                    <a:pt x="6796138" y="663117"/>
                  </a:lnTo>
                  <a:lnTo>
                    <a:pt x="6788061" y="657669"/>
                  </a:lnTo>
                  <a:lnTo>
                    <a:pt x="6778180" y="655675"/>
                  </a:lnTo>
                  <a:lnTo>
                    <a:pt x="6768236" y="657669"/>
                  </a:lnTo>
                  <a:lnTo>
                    <a:pt x="6760159" y="663117"/>
                  </a:lnTo>
                  <a:lnTo>
                    <a:pt x="6754723" y="671182"/>
                  </a:lnTo>
                  <a:lnTo>
                    <a:pt x="6752730" y="681075"/>
                  </a:lnTo>
                  <a:lnTo>
                    <a:pt x="6754723" y="690956"/>
                  </a:lnTo>
                  <a:lnTo>
                    <a:pt x="6760159" y="699033"/>
                  </a:lnTo>
                  <a:lnTo>
                    <a:pt x="6768236" y="704481"/>
                  </a:lnTo>
                  <a:lnTo>
                    <a:pt x="6778130" y="706475"/>
                  </a:lnTo>
                  <a:lnTo>
                    <a:pt x="6788061" y="704481"/>
                  </a:lnTo>
                  <a:lnTo>
                    <a:pt x="6796138" y="699033"/>
                  </a:lnTo>
                  <a:lnTo>
                    <a:pt x="6801574" y="690956"/>
                  </a:lnTo>
                  <a:lnTo>
                    <a:pt x="6803580" y="681075"/>
                  </a:lnTo>
                  <a:close/>
                </a:path>
                <a:path w="6939280" h="3935729">
                  <a:moveTo>
                    <a:pt x="6888035" y="3657765"/>
                  </a:moveTo>
                  <a:lnTo>
                    <a:pt x="6886041" y="3647884"/>
                  </a:lnTo>
                  <a:lnTo>
                    <a:pt x="6880593" y="3639807"/>
                  </a:lnTo>
                  <a:lnTo>
                    <a:pt x="6872529" y="3634371"/>
                  </a:lnTo>
                  <a:lnTo>
                    <a:pt x="6862635" y="3632365"/>
                  </a:lnTo>
                  <a:lnTo>
                    <a:pt x="6852742" y="3634371"/>
                  </a:lnTo>
                  <a:lnTo>
                    <a:pt x="6844678" y="3639807"/>
                  </a:lnTo>
                  <a:lnTo>
                    <a:pt x="6839229" y="3647884"/>
                  </a:lnTo>
                  <a:lnTo>
                    <a:pt x="6837235" y="3657816"/>
                  </a:lnTo>
                  <a:lnTo>
                    <a:pt x="6839229" y="3667709"/>
                  </a:lnTo>
                  <a:lnTo>
                    <a:pt x="6844678" y="3675786"/>
                  </a:lnTo>
                  <a:lnTo>
                    <a:pt x="6852742" y="3681222"/>
                  </a:lnTo>
                  <a:lnTo>
                    <a:pt x="6862635" y="3683216"/>
                  </a:lnTo>
                  <a:lnTo>
                    <a:pt x="6872529" y="3681222"/>
                  </a:lnTo>
                  <a:lnTo>
                    <a:pt x="6880593" y="3675786"/>
                  </a:lnTo>
                  <a:lnTo>
                    <a:pt x="6886041" y="3667709"/>
                  </a:lnTo>
                  <a:lnTo>
                    <a:pt x="6888035" y="3657765"/>
                  </a:lnTo>
                  <a:close/>
                </a:path>
                <a:path w="6939280" h="3935729">
                  <a:moveTo>
                    <a:pt x="6888035" y="3556114"/>
                  </a:moveTo>
                  <a:lnTo>
                    <a:pt x="6886041" y="3546233"/>
                  </a:lnTo>
                  <a:lnTo>
                    <a:pt x="6880593" y="3538156"/>
                  </a:lnTo>
                  <a:lnTo>
                    <a:pt x="6872529" y="3532721"/>
                  </a:lnTo>
                  <a:lnTo>
                    <a:pt x="6862635" y="3530714"/>
                  </a:lnTo>
                  <a:lnTo>
                    <a:pt x="6852742" y="3532721"/>
                  </a:lnTo>
                  <a:lnTo>
                    <a:pt x="6844678" y="3538156"/>
                  </a:lnTo>
                  <a:lnTo>
                    <a:pt x="6839229" y="3546233"/>
                  </a:lnTo>
                  <a:lnTo>
                    <a:pt x="6837235" y="3556165"/>
                  </a:lnTo>
                  <a:lnTo>
                    <a:pt x="6839229" y="3566058"/>
                  </a:lnTo>
                  <a:lnTo>
                    <a:pt x="6844678" y="3574135"/>
                  </a:lnTo>
                  <a:lnTo>
                    <a:pt x="6852742" y="3579571"/>
                  </a:lnTo>
                  <a:lnTo>
                    <a:pt x="6862635" y="3581565"/>
                  </a:lnTo>
                  <a:lnTo>
                    <a:pt x="6872529" y="3579571"/>
                  </a:lnTo>
                  <a:lnTo>
                    <a:pt x="6880593" y="3574135"/>
                  </a:lnTo>
                  <a:lnTo>
                    <a:pt x="6886041" y="3566058"/>
                  </a:lnTo>
                  <a:lnTo>
                    <a:pt x="6888035" y="3556114"/>
                  </a:lnTo>
                  <a:close/>
                </a:path>
                <a:path w="6939280" h="3935729">
                  <a:moveTo>
                    <a:pt x="6888035" y="3454463"/>
                  </a:moveTo>
                  <a:lnTo>
                    <a:pt x="6886041" y="3444583"/>
                  </a:lnTo>
                  <a:lnTo>
                    <a:pt x="6880593" y="3436505"/>
                  </a:lnTo>
                  <a:lnTo>
                    <a:pt x="6872516" y="3431070"/>
                  </a:lnTo>
                  <a:lnTo>
                    <a:pt x="6862635" y="3429063"/>
                  </a:lnTo>
                  <a:lnTo>
                    <a:pt x="6852742" y="3431070"/>
                  </a:lnTo>
                  <a:lnTo>
                    <a:pt x="6844678" y="3436505"/>
                  </a:lnTo>
                  <a:lnTo>
                    <a:pt x="6839229" y="3444583"/>
                  </a:lnTo>
                  <a:lnTo>
                    <a:pt x="6837235" y="3454514"/>
                  </a:lnTo>
                  <a:lnTo>
                    <a:pt x="6839229" y="3464407"/>
                  </a:lnTo>
                  <a:lnTo>
                    <a:pt x="6844678" y="3472484"/>
                  </a:lnTo>
                  <a:lnTo>
                    <a:pt x="6852742" y="3477920"/>
                  </a:lnTo>
                  <a:lnTo>
                    <a:pt x="6862635" y="3479914"/>
                  </a:lnTo>
                  <a:lnTo>
                    <a:pt x="6872516" y="3477920"/>
                  </a:lnTo>
                  <a:lnTo>
                    <a:pt x="6880593" y="3472484"/>
                  </a:lnTo>
                  <a:lnTo>
                    <a:pt x="6886041" y="3464407"/>
                  </a:lnTo>
                  <a:lnTo>
                    <a:pt x="6888035" y="3454463"/>
                  </a:lnTo>
                  <a:close/>
                </a:path>
                <a:path w="6939280" h="3935729">
                  <a:moveTo>
                    <a:pt x="6888035" y="3352812"/>
                  </a:moveTo>
                  <a:lnTo>
                    <a:pt x="6886041" y="3342932"/>
                  </a:lnTo>
                  <a:lnTo>
                    <a:pt x="6880593" y="3334855"/>
                  </a:lnTo>
                  <a:lnTo>
                    <a:pt x="6872516" y="3329419"/>
                  </a:lnTo>
                  <a:lnTo>
                    <a:pt x="6862635" y="3327412"/>
                  </a:lnTo>
                  <a:lnTo>
                    <a:pt x="6852742" y="3329419"/>
                  </a:lnTo>
                  <a:lnTo>
                    <a:pt x="6844678" y="3334855"/>
                  </a:lnTo>
                  <a:lnTo>
                    <a:pt x="6839229" y="3342932"/>
                  </a:lnTo>
                  <a:lnTo>
                    <a:pt x="6837235" y="3352863"/>
                  </a:lnTo>
                  <a:lnTo>
                    <a:pt x="6839229" y="3362756"/>
                  </a:lnTo>
                  <a:lnTo>
                    <a:pt x="6844678" y="3370834"/>
                  </a:lnTo>
                  <a:lnTo>
                    <a:pt x="6852742" y="3376269"/>
                  </a:lnTo>
                  <a:lnTo>
                    <a:pt x="6862635" y="3378263"/>
                  </a:lnTo>
                  <a:lnTo>
                    <a:pt x="6872516" y="3376269"/>
                  </a:lnTo>
                  <a:lnTo>
                    <a:pt x="6880593" y="3370834"/>
                  </a:lnTo>
                  <a:lnTo>
                    <a:pt x="6886041" y="3362756"/>
                  </a:lnTo>
                  <a:lnTo>
                    <a:pt x="6888035" y="3352812"/>
                  </a:lnTo>
                  <a:close/>
                </a:path>
                <a:path w="6939280" h="3935729">
                  <a:moveTo>
                    <a:pt x="6888035" y="3251162"/>
                  </a:moveTo>
                  <a:lnTo>
                    <a:pt x="6886041" y="3241281"/>
                  </a:lnTo>
                  <a:lnTo>
                    <a:pt x="6880593" y="3233204"/>
                  </a:lnTo>
                  <a:lnTo>
                    <a:pt x="6872516" y="3227768"/>
                  </a:lnTo>
                  <a:lnTo>
                    <a:pt x="6862635" y="3225762"/>
                  </a:lnTo>
                  <a:lnTo>
                    <a:pt x="6852742" y="3227768"/>
                  </a:lnTo>
                  <a:lnTo>
                    <a:pt x="6844678" y="3233204"/>
                  </a:lnTo>
                  <a:lnTo>
                    <a:pt x="6839229" y="3241281"/>
                  </a:lnTo>
                  <a:lnTo>
                    <a:pt x="6837235" y="3251212"/>
                  </a:lnTo>
                  <a:lnTo>
                    <a:pt x="6839229" y="3261106"/>
                  </a:lnTo>
                  <a:lnTo>
                    <a:pt x="6844678" y="3269183"/>
                  </a:lnTo>
                  <a:lnTo>
                    <a:pt x="6852742" y="3274618"/>
                  </a:lnTo>
                  <a:lnTo>
                    <a:pt x="6862635" y="3276612"/>
                  </a:lnTo>
                  <a:lnTo>
                    <a:pt x="6872516" y="3274618"/>
                  </a:lnTo>
                  <a:lnTo>
                    <a:pt x="6880593" y="3269183"/>
                  </a:lnTo>
                  <a:lnTo>
                    <a:pt x="6886041" y="3261106"/>
                  </a:lnTo>
                  <a:lnTo>
                    <a:pt x="6888035" y="3251162"/>
                  </a:lnTo>
                  <a:close/>
                </a:path>
                <a:path w="6939280" h="3935729">
                  <a:moveTo>
                    <a:pt x="6888035" y="3149511"/>
                  </a:moveTo>
                  <a:lnTo>
                    <a:pt x="6886041" y="3139630"/>
                  </a:lnTo>
                  <a:lnTo>
                    <a:pt x="6880593" y="3131553"/>
                  </a:lnTo>
                  <a:lnTo>
                    <a:pt x="6872516" y="3126117"/>
                  </a:lnTo>
                  <a:lnTo>
                    <a:pt x="6862635" y="3124111"/>
                  </a:lnTo>
                  <a:lnTo>
                    <a:pt x="6852742" y="3126117"/>
                  </a:lnTo>
                  <a:lnTo>
                    <a:pt x="6844678" y="3131553"/>
                  </a:lnTo>
                  <a:lnTo>
                    <a:pt x="6839229" y="3139630"/>
                  </a:lnTo>
                  <a:lnTo>
                    <a:pt x="6837235" y="3149562"/>
                  </a:lnTo>
                  <a:lnTo>
                    <a:pt x="6839229" y="3159455"/>
                  </a:lnTo>
                  <a:lnTo>
                    <a:pt x="6844678" y="3167532"/>
                  </a:lnTo>
                  <a:lnTo>
                    <a:pt x="6852742" y="3172968"/>
                  </a:lnTo>
                  <a:lnTo>
                    <a:pt x="6862635" y="3174962"/>
                  </a:lnTo>
                  <a:lnTo>
                    <a:pt x="6872516" y="3172968"/>
                  </a:lnTo>
                  <a:lnTo>
                    <a:pt x="6880593" y="3167532"/>
                  </a:lnTo>
                  <a:lnTo>
                    <a:pt x="6886041" y="3159455"/>
                  </a:lnTo>
                  <a:lnTo>
                    <a:pt x="6888035" y="3149511"/>
                  </a:lnTo>
                  <a:close/>
                </a:path>
                <a:path w="6939280" h="3935729">
                  <a:moveTo>
                    <a:pt x="6888035" y="3047860"/>
                  </a:moveTo>
                  <a:lnTo>
                    <a:pt x="6886041" y="3037979"/>
                  </a:lnTo>
                  <a:lnTo>
                    <a:pt x="6880593" y="3029902"/>
                  </a:lnTo>
                  <a:lnTo>
                    <a:pt x="6872516" y="3024467"/>
                  </a:lnTo>
                  <a:lnTo>
                    <a:pt x="6862635" y="3022460"/>
                  </a:lnTo>
                  <a:lnTo>
                    <a:pt x="6852742" y="3024467"/>
                  </a:lnTo>
                  <a:lnTo>
                    <a:pt x="6844678" y="3029902"/>
                  </a:lnTo>
                  <a:lnTo>
                    <a:pt x="6839229" y="3037979"/>
                  </a:lnTo>
                  <a:lnTo>
                    <a:pt x="6837235" y="3047911"/>
                  </a:lnTo>
                  <a:lnTo>
                    <a:pt x="6839229" y="3057804"/>
                  </a:lnTo>
                  <a:lnTo>
                    <a:pt x="6844678" y="3065881"/>
                  </a:lnTo>
                  <a:lnTo>
                    <a:pt x="6852742" y="3071317"/>
                  </a:lnTo>
                  <a:lnTo>
                    <a:pt x="6862635" y="3073311"/>
                  </a:lnTo>
                  <a:lnTo>
                    <a:pt x="6872516" y="3071317"/>
                  </a:lnTo>
                  <a:lnTo>
                    <a:pt x="6880593" y="3065881"/>
                  </a:lnTo>
                  <a:lnTo>
                    <a:pt x="6886041" y="3057804"/>
                  </a:lnTo>
                  <a:lnTo>
                    <a:pt x="6888035" y="3047860"/>
                  </a:lnTo>
                  <a:close/>
                </a:path>
                <a:path w="6939280" h="3935729">
                  <a:moveTo>
                    <a:pt x="6888035" y="1104861"/>
                  </a:moveTo>
                  <a:lnTo>
                    <a:pt x="6886041" y="1094930"/>
                  </a:lnTo>
                  <a:lnTo>
                    <a:pt x="6880593" y="1086853"/>
                  </a:lnTo>
                  <a:lnTo>
                    <a:pt x="6872516" y="1081417"/>
                  </a:lnTo>
                  <a:lnTo>
                    <a:pt x="6862635" y="1079411"/>
                  </a:lnTo>
                  <a:lnTo>
                    <a:pt x="6852742" y="1081417"/>
                  </a:lnTo>
                  <a:lnTo>
                    <a:pt x="6844678" y="1086853"/>
                  </a:lnTo>
                  <a:lnTo>
                    <a:pt x="6839229" y="1094930"/>
                  </a:lnTo>
                  <a:lnTo>
                    <a:pt x="6837235" y="1104811"/>
                  </a:lnTo>
                  <a:lnTo>
                    <a:pt x="6839229" y="1114755"/>
                  </a:lnTo>
                  <a:lnTo>
                    <a:pt x="6844678" y="1122832"/>
                  </a:lnTo>
                  <a:lnTo>
                    <a:pt x="6852742" y="1128268"/>
                  </a:lnTo>
                  <a:lnTo>
                    <a:pt x="6862635" y="1130261"/>
                  </a:lnTo>
                  <a:lnTo>
                    <a:pt x="6872516" y="1128268"/>
                  </a:lnTo>
                  <a:lnTo>
                    <a:pt x="6880593" y="1122832"/>
                  </a:lnTo>
                  <a:lnTo>
                    <a:pt x="6886041" y="1114755"/>
                  </a:lnTo>
                  <a:lnTo>
                    <a:pt x="6888035" y="1104861"/>
                  </a:lnTo>
                  <a:close/>
                </a:path>
                <a:path w="6939280" h="3935729">
                  <a:moveTo>
                    <a:pt x="6888035" y="1003211"/>
                  </a:moveTo>
                  <a:lnTo>
                    <a:pt x="6886041" y="993279"/>
                  </a:lnTo>
                  <a:lnTo>
                    <a:pt x="6880593" y="985202"/>
                  </a:lnTo>
                  <a:lnTo>
                    <a:pt x="6872516" y="979766"/>
                  </a:lnTo>
                  <a:lnTo>
                    <a:pt x="6862635" y="977760"/>
                  </a:lnTo>
                  <a:lnTo>
                    <a:pt x="6852742" y="979766"/>
                  </a:lnTo>
                  <a:lnTo>
                    <a:pt x="6844678" y="985202"/>
                  </a:lnTo>
                  <a:lnTo>
                    <a:pt x="6839229" y="993279"/>
                  </a:lnTo>
                  <a:lnTo>
                    <a:pt x="6837235" y="1003160"/>
                  </a:lnTo>
                  <a:lnTo>
                    <a:pt x="6839229" y="1013104"/>
                  </a:lnTo>
                  <a:lnTo>
                    <a:pt x="6844678" y="1021181"/>
                  </a:lnTo>
                  <a:lnTo>
                    <a:pt x="6852742" y="1026617"/>
                  </a:lnTo>
                  <a:lnTo>
                    <a:pt x="6862635" y="1028611"/>
                  </a:lnTo>
                  <a:lnTo>
                    <a:pt x="6872516" y="1026617"/>
                  </a:lnTo>
                  <a:lnTo>
                    <a:pt x="6880593" y="1021181"/>
                  </a:lnTo>
                  <a:lnTo>
                    <a:pt x="6886041" y="1013104"/>
                  </a:lnTo>
                  <a:lnTo>
                    <a:pt x="6888035" y="1003211"/>
                  </a:lnTo>
                  <a:close/>
                </a:path>
                <a:path w="6939280" h="3935729">
                  <a:moveTo>
                    <a:pt x="6888035" y="901560"/>
                  </a:moveTo>
                  <a:lnTo>
                    <a:pt x="6886041" y="891628"/>
                  </a:lnTo>
                  <a:lnTo>
                    <a:pt x="6880593" y="883551"/>
                  </a:lnTo>
                  <a:lnTo>
                    <a:pt x="6872516" y="878116"/>
                  </a:lnTo>
                  <a:lnTo>
                    <a:pt x="6862635" y="876109"/>
                  </a:lnTo>
                  <a:lnTo>
                    <a:pt x="6852742" y="878116"/>
                  </a:lnTo>
                  <a:lnTo>
                    <a:pt x="6844678" y="883551"/>
                  </a:lnTo>
                  <a:lnTo>
                    <a:pt x="6839229" y="891628"/>
                  </a:lnTo>
                  <a:lnTo>
                    <a:pt x="6837235" y="901509"/>
                  </a:lnTo>
                  <a:lnTo>
                    <a:pt x="6839229" y="911453"/>
                  </a:lnTo>
                  <a:lnTo>
                    <a:pt x="6844678" y="919530"/>
                  </a:lnTo>
                  <a:lnTo>
                    <a:pt x="6852742" y="924966"/>
                  </a:lnTo>
                  <a:lnTo>
                    <a:pt x="6862635" y="926960"/>
                  </a:lnTo>
                  <a:lnTo>
                    <a:pt x="6872516" y="924966"/>
                  </a:lnTo>
                  <a:lnTo>
                    <a:pt x="6880593" y="919530"/>
                  </a:lnTo>
                  <a:lnTo>
                    <a:pt x="6886041" y="911453"/>
                  </a:lnTo>
                  <a:lnTo>
                    <a:pt x="6888035" y="901560"/>
                  </a:lnTo>
                  <a:close/>
                </a:path>
                <a:path w="6939280" h="3935729">
                  <a:moveTo>
                    <a:pt x="6888035" y="799909"/>
                  </a:moveTo>
                  <a:lnTo>
                    <a:pt x="6886041" y="789978"/>
                  </a:lnTo>
                  <a:lnTo>
                    <a:pt x="6880593" y="781900"/>
                  </a:lnTo>
                  <a:lnTo>
                    <a:pt x="6872516" y="776465"/>
                  </a:lnTo>
                  <a:lnTo>
                    <a:pt x="6862635" y="774458"/>
                  </a:lnTo>
                  <a:lnTo>
                    <a:pt x="6852742" y="776465"/>
                  </a:lnTo>
                  <a:lnTo>
                    <a:pt x="6844678" y="781900"/>
                  </a:lnTo>
                  <a:lnTo>
                    <a:pt x="6839229" y="789978"/>
                  </a:lnTo>
                  <a:lnTo>
                    <a:pt x="6837235" y="799858"/>
                  </a:lnTo>
                  <a:lnTo>
                    <a:pt x="6839229" y="809802"/>
                  </a:lnTo>
                  <a:lnTo>
                    <a:pt x="6844678" y="817880"/>
                  </a:lnTo>
                  <a:lnTo>
                    <a:pt x="6852742" y="823315"/>
                  </a:lnTo>
                  <a:lnTo>
                    <a:pt x="6862635" y="825309"/>
                  </a:lnTo>
                  <a:lnTo>
                    <a:pt x="6872516" y="823315"/>
                  </a:lnTo>
                  <a:lnTo>
                    <a:pt x="6880593" y="817880"/>
                  </a:lnTo>
                  <a:lnTo>
                    <a:pt x="6886041" y="809802"/>
                  </a:lnTo>
                  <a:lnTo>
                    <a:pt x="6888035" y="799909"/>
                  </a:lnTo>
                  <a:close/>
                </a:path>
                <a:path w="6939280" h="3935729">
                  <a:moveTo>
                    <a:pt x="6888035" y="698258"/>
                  </a:moveTo>
                  <a:lnTo>
                    <a:pt x="6886041" y="688327"/>
                  </a:lnTo>
                  <a:lnTo>
                    <a:pt x="6880593" y="680250"/>
                  </a:lnTo>
                  <a:lnTo>
                    <a:pt x="6872516" y="674814"/>
                  </a:lnTo>
                  <a:lnTo>
                    <a:pt x="6862635" y="672807"/>
                  </a:lnTo>
                  <a:lnTo>
                    <a:pt x="6852742" y="674814"/>
                  </a:lnTo>
                  <a:lnTo>
                    <a:pt x="6844678" y="680250"/>
                  </a:lnTo>
                  <a:lnTo>
                    <a:pt x="6839229" y="688327"/>
                  </a:lnTo>
                  <a:lnTo>
                    <a:pt x="6837235" y="698207"/>
                  </a:lnTo>
                  <a:lnTo>
                    <a:pt x="6839229" y="708152"/>
                  </a:lnTo>
                  <a:lnTo>
                    <a:pt x="6844678" y="716229"/>
                  </a:lnTo>
                  <a:lnTo>
                    <a:pt x="6852742" y="721664"/>
                  </a:lnTo>
                  <a:lnTo>
                    <a:pt x="6862635" y="723658"/>
                  </a:lnTo>
                  <a:lnTo>
                    <a:pt x="6872516" y="721664"/>
                  </a:lnTo>
                  <a:lnTo>
                    <a:pt x="6880593" y="716229"/>
                  </a:lnTo>
                  <a:lnTo>
                    <a:pt x="6886041" y="708152"/>
                  </a:lnTo>
                  <a:lnTo>
                    <a:pt x="6888035" y="698258"/>
                  </a:lnTo>
                  <a:close/>
                </a:path>
                <a:path w="6939280" h="3935729">
                  <a:moveTo>
                    <a:pt x="6938835" y="3780307"/>
                  </a:moveTo>
                  <a:lnTo>
                    <a:pt x="6876339" y="3780307"/>
                  </a:lnTo>
                  <a:lnTo>
                    <a:pt x="6880593" y="3777437"/>
                  </a:lnTo>
                  <a:lnTo>
                    <a:pt x="6886041" y="3769360"/>
                  </a:lnTo>
                  <a:lnTo>
                    <a:pt x="6888035" y="3759416"/>
                  </a:lnTo>
                  <a:lnTo>
                    <a:pt x="6886041" y="3749535"/>
                  </a:lnTo>
                  <a:lnTo>
                    <a:pt x="6880593" y="3741458"/>
                  </a:lnTo>
                  <a:lnTo>
                    <a:pt x="6872529" y="3736022"/>
                  </a:lnTo>
                  <a:lnTo>
                    <a:pt x="6862635" y="3734016"/>
                  </a:lnTo>
                  <a:lnTo>
                    <a:pt x="6852742" y="3736022"/>
                  </a:lnTo>
                  <a:lnTo>
                    <a:pt x="6844678" y="3741458"/>
                  </a:lnTo>
                  <a:lnTo>
                    <a:pt x="6839229" y="3749535"/>
                  </a:lnTo>
                  <a:lnTo>
                    <a:pt x="6837235" y="3759466"/>
                  </a:lnTo>
                  <a:lnTo>
                    <a:pt x="6839229" y="3769360"/>
                  </a:lnTo>
                  <a:lnTo>
                    <a:pt x="6844678" y="3777437"/>
                  </a:lnTo>
                  <a:lnTo>
                    <a:pt x="6848932" y="3780307"/>
                  </a:lnTo>
                  <a:lnTo>
                    <a:pt x="6786435" y="3780307"/>
                  </a:lnTo>
                  <a:lnTo>
                    <a:pt x="6862635" y="3932707"/>
                  </a:lnTo>
                  <a:lnTo>
                    <a:pt x="6936549" y="3784866"/>
                  </a:lnTo>
                  <a:lnTo>
                    <a:pt x="6938835" y="3780307"/>
                  </a:lnTo>
                  <a:close/>
                </a:path>
                <a:path w="6939280" h="3935729">
                  <a:moveTo>
                    <a:pt x="6938835" y="1184351"/>
                  </a:moveTo>
                  <a:lnTo>
                    <a:pt x="6874434" y="1184351"/>
                  </a:lnTo>
                  <a:lnTo>
                    <a:pt x="6880593" y="1188504"/>
                  </a:lnTo>
                  <a:lnTo>
                    <a:pt x="6872516" y="1183068"/>
                  </a:lnTo>
                  <a:lnTo>
                    <a:pt x="6862635" y="1181061"/>
                  </a:lnTo>
                  <a:lnTo>
                    <a:pt x="6852742" y="1183068"/>
                  </a:lnTo>
                  <a:lnTo>
                    <a:pt x="6850837" y="1184351"/>
                  </a:lnTo>
                  <a:lnTo>
                    <a:pt x="6786435" y="1184351"/>
                  </a:lnTo>
                  <a:lnTo>
                    <a:pt x="6862635" y="1336751"/>
                  </a:lnTo>
                  <a:lnTo>
                    <a:pt x="6915048" y="1231912"/>
                  </a:lnTo>
                  <a:lnTo>
                    <a:pt x="6938835" y="118435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06862" y="2418588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84919E8-8ADA-1316-BC1F-8F3D40B23A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8018" y="4059428"/>
            <a:ext cx="9164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0" dirty="0"/>
              <a:t>Reducing</a:t>
            </a:r>
            <a:r>
              <a:rPr sz="6000" spc="-155" dirty="0"/>
              <a:t> </a:t>
            </a:r>
            <a:r>
              <a:rPr sz="6000" spc="-70" dirty="0"/>
              <a:t>Streams</a:t>
            </a:r>
            <a:r>
              <a:rPr sz="6000" spc="-150" dirty="0"/>
              <a:t> </a:t>
            </a:r>
            <a:r>
              <a:rPr sz="6000" spc="20" dirty="0"/>
              <a:t>in</a:t>
            </a:r>
            <a:r>
              <a:rPr sz="6000" spc="-150" dirty="0"/>
              <a:t> </a:t>
            </a:r>
            <a:r>
              <a:rPr sz="6000" spc="-40" dirty="0"/>
              <a:t>Detail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6D559-8F60-3C00-2191-B06FC069A3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Specialized</a:t>
            </a:r>
            <a:r>
              <a:rPr spc="-130" dirty="0"/>
              <a:t> </a:t>
            </a:r>
            <a:r>
              <a:rPr spc="-6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1529" y="2996694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924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35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Int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1529" y="5165948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988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40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Long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1529" y="7335202"/>
            <a:ext cx="5725160" cy="14166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0797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2425"/>
              </a:spcBef>
            </a:pPr>
            <a:r>
              <a:rPr sz="4400" spc="-5" dirty="0">
                <a:solidFill>
                  <a:srgbClr val="2A9FBC"/>
                </a:solidFill>
                <a:latin typeface="Arial MT"/>
                <a:cs typeface="Arial MT"/>
              </a:rPr>
              <a:t>Double</a:t>
            </a:r>
            <a:r>
              <a:rPr sz="4400" spc="-5" dirty="0">
                <a:solidFill>
                  <a:srgbClr val="171717"/>
                </a:solidFill>
                <a:latin typeface="Arial MT"/>
                <a:cs typeface="Arial MT"/>
              </a:rPr>
              <a:t>Stream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CB38-60A6-39D0-CBDF-E683EF0675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793" y="718982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Times New Roman"/>
              <a:cs typeface="Times New Roman"/>
            </a:endParaRPr>
          </a:p>
          <a:p>
            <a:pPr marL="960755" marR="953135" indent="474980">
              <a:lnSpc>
                <a:spcPts val="4100"/>
              </a:lnSpc>
              <a:spcBef>
                <a:spcPts val="5"/>
              </a:spcBef>
            </a:pP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Lambda </a:t>
            </a:r>
            <a:r>
              <a:rPr sz="4000" b="1" spc="-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16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-155" dirty="0">
                <a:solidFill>
                  <a:srgbClr val="171717"/>
                </a:solidFill>
                <a:latin typeface="Arial"/>
                <a:cs typeface="Arial"/>
              </a:rPr>
              <a:t>x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4000" b="1" spc="-290" dirty="0">
                <a:solidFill>
                  <a:srgbClr val="171717"/>
                </a:solidFill>
                <a:latin typeface="Arial"/>
                <a:cs typeface="Arial"/>
              </a:rPr>
              <a:t>ss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-28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8528" y="718983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Times New Roman"/>
              <a:cs typeface="Times New Roman"/>
            </a:endParaRPr>
          </a:p>
          <a:p>
            <a:pPr marL="1177290" marR="1108075" indent="-60960">
              <a:lnSpc>
                <a:spcPts val="4100"/>
              </a:lnSpc>
              <a:spcBef>
                <a:spcPts val="5"/>
              </a:spcBef>
            </a:pPr>
            <a:r>
              <a:rPr sz="4000" b="1" spc="-145" dirty="0">
                <a:solidFill>
                  <a:srgbClr val="171717"/>
                </a:solidFill>
                <a:latin typeface="Arial"/>
                <a:cs typeface="Arial"/>
              </a:rPr>
              <a:t>F</a:t>
            </a: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8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250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-2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4000" b="1" spc="-75" dirty="0">
                <a:solidFill>
                  <a:srgbClr val="171717"/>
                </a:solidFill>
                <a:latin typeface="Arial"/>
                <a:cs typeface="Arial"/>
              </a:rPr>
              <a:t>l  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Interfaces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18264" y="718983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Times New Roman"/>
              <a:cs typeface="Times New Roman"/>
            </a:endParaRPr>
          </a:p>
          <a:p>
            <a:pPr marL="1024890" marR="1017269" indent="430530">
              <a:lnSpc>
                <a:spcPts val="4100"/>
              </a:lnSpc>
              <a:spcBef>
                <a:spcPts val="5"/>
              </a:spcBef>
            </a:pPr>
            <a:r>
              <a:rPr sz="4000" b="1" spc="90" dirty="0">
                <a:solidFill>
                  <a:srgbClr val="171717"/>
                </a:solidFill>
                <a:latin typeface="Arial"/>
                <a:cs typeface="Arial"/>
              </a:rPr>
              <a:t>Method </a:t>
            </a:r>
            <a:r>
              <a:rPr sz="4000" b="1" spc="9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310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4000" b="1" spc="12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75" dirty="0">
                <a:solidFill>
                  <a:srgbClr val="171717"/>
                </a:solidFill>
                <a:latin typeface="Arial"/>
                <a:cs typeface="Arial"/>
              </a:rPr>
              <a:t>f</a:t>
            </a:r>
            <a:r>
              <a:rPr sz="4000" b="1" spc="12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8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12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-28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795" y="3908320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-55" dirty="0">
                <a:solidFill>
                  <a:srgbClr val="171717"/>
                </a:solidFill>
                <a:latin typeface="Arial"/>
                <a:cs typeface="Arial"/>
              </a:rPr>
              <a:t>Streams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8530" y="3908323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750">
              <a:latin typeface="Times New Roman"/>
              <a:cs typeface="Times New Roman"/>
            </a:endParaRPr>
          </a:p>
          <a:p>
            <a:pPr marL="1063625" marR="1056005" indent="473709">
              <a:lnSpc>
                <a:spcPts val="4100"/>
              </a:lnSpc>
            </a:pPr>
            <a:r>
              <a:rPr sz="4000" b="1" spc="-15" dirty="0">
                <a:solidFill>
                  <a:srgbClr val="171717"/>
                </a:solidFill>
                <a:latin typeface="Arial"/>
                <a:cs typeface="Arial"/>
              </a:rPr>
              <a:t>Stream </a:t>
            </a:r>
            <a:r>
              <a:rPr sz="4000" b="1" spc="-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4000" b="1" spc="12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-40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4000" b="1" spc="-10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4000" b="1" spc="25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-28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18265" y="3908323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750">
              <a:latin typeface="Times New Roman"/>
              <a:cs typeface="Times New Roman"/>
            </a:endParaRPr>
          </a:p>
          <a:p>
            <a:pPr marL="1153160" marR="624840" indent="-520700">
              <a:lnSpc>
                <a:spcPts val="4100"/>
              </a:lnSpc>
            </a:pPr>
            <a:r>
              <a:rPr sz="4000" b="1" spc="5" dirty="0">
                <a:solidFill>
                  <a:srgbClr val="171717"/>
                </a:solidFill>
                <a:latin typeface="Arial"/>
                <a:cs typeface="Arial"/>
              </a:rPr>
              <a:t>Reduction</a:t>
            </a:r>
            <a:r>
              <a:rPr sz="4000" b="1" spc="-1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4000" b="1" spc="-110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171717"/>
                </a:solidFill>
                <a:latin typeface="Arial"/>
                <a:cs typeface="Arial"/>
              </a:rPr>
              <a:t>Collection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795" y="7097660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900">
              <a:latin typeface="Times New Roman"/>
              <a:cs typeface="Times New Roman"/>
            </a:endParaRPr>
          </a:p>
          <a:p>
            <a:pPr marL="1157605">
              <a:lnSpc>
                <a:spcPct val="100000"/>
              </a:lnSpc>
            </a:pPr>
            <a:r>
              <a:rPr sz="4000" b="1" spc="-10" dirty="0">
                <a:solidFill>
                  <a:srgbClr val="171717"/>
                </a:solidFill>
                <a:latin typeface="Arial"/>
                <a:cs typeface="Arial"/>
              </a:rPr>
              <a:t>Collectors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8530" y="7097661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750">
              <a:latin typeface="Times New Roman"/>
              <a:cs typeface="Times New Roman"/>
            </a:endParaRPr>
          </a:p>
          <a:p>
            <a:pPr marL="991235" marR="735965" indent="-248285">
              <a:lnSpc>
                <a:spcPts val="4100"/>
              </a:lnSpc>
            </a:pP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Grouping</a:t>
            </a:r>
            <a:r>
              <a:rPr sz="4000" b="1" spc="-14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71717"/>
                </a:solidFill>
                <a:latin typeface="Arial"/>
                <a:cs typeface="Arial"/>
              </a:rPr>
              <a:t>and </a:t>
            </a:r>
            <a:r>
              <a:rPr sz="4000" b="1" spc="-109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15" dirty="0">
                <a:solidFill>
                  <a:srgbClr val="171717"/>
                </a:solidFill>
                <a:latin typeface="Arial"/>
                <a:cs typeface="Arial"/>
              </a:rPr>
              <a:t>Partitioning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18265" y="7097661"/>
            <a:ext cx="4791075" cy="2470785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90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</a:pPr>
            <a:r>
              <a:rPr sz="4000" b="1" spc="-60" dirty="0">
                <a:solidFill>
                  <a:srgbClr val="171717"/>
                </a:solidFill>
                <a:latin typeface="Arial"/>
                <a:cs typeface="Arial"/>
              </a:rPr>
              <a:t>Parallel</a:t>
            </a:r>
            <a:r>
              <a:rPr sz="4000" b="1" spc="-11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55" dirty="0">
                <a:solidFill>
                  <a:srgbClr val="171717"/>
                </a:solidFill>
                <a:latin typeface="Arial"/>
                <a:cs typeface="Arial"/>
              </a:rPr>
              <a:t>Streams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48DEE9-FE7B-CCD9-E5D5-04D3C8870A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0055" y="4059428"/>
            <a:ext cx="9372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0" dirty="0"/>
              <a:t>Collecting</a:t>
            </a:r>
            <a:r>
              <a:rPr sz="6000" spc="-165" dirty="0"/>
              <a:t> </a:t>
            </a:r>
            <a:r>
              <a:rPr sz="6000" spc="-70" dirty="0"/>
              <a:t>Streams</a:t>
            </a:r>
            <a:r>
              <a:rPr sz="6000" spc="-150" dirty="0"/>
              <a:t> </a:t>
            </a:r>
            <a:r>
              <a:rPr sz="6000" spc="20" dirty="0"/>
              <a:t>in</a:t>
            </a:r>
            <a:r>
              <a:rPr sz="6000" spc="-155" dirty="0"/>
              <a:t> </a:t>
            </a:r>
            <a:r>
              <a:rPr sz="6000" spc="-40" dirty="0"/>
              <a:t>Detail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E60FB-0937-3B14-8FED-E8EF015550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50" y="754380"/>
            <a:ext cx="6033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Collecting</a:t>
            </a:r>
            <a:r>
              <a:rPr spc="-200" dirty="0"/>
              <a:t> </a:t>
            </a:r>
            <a:r>
              <a:rPr spc="-65" dirty="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1073" y="2646171"/>
            <a:ext cx="8919210" cy="225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000" b="1" spc="-15" dirty="0">
                <a:solidFill>
                  <a:srgbClr val="171717"/>
                </a:solidFill>
                <a:latin typeface="Arial"/>
                <a:cs typeface="Arial"/>
              </a:rPr>
              <a:t>Col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4000" b="1" spc="100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4000" b="1" spc="10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85" dirty="0">
                <a:solidFill>
                  <a:srgbClr val="171717"/>
                </a:solidFill>
                <a:latin typeface="Arial"/>
                <a:cs typeface="Arial"/>
              </a:rPr>
              <a:t>ti</a:t>
            </a:r>
            <a:r>
              <a:rPr sz="4000" b="1" spc="-3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-3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4000" b="1" spc="-7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71717"/>
                </a:solidFill>
                <a:latin typeface="Arial"/>
                <a:cs typeface="Arial"/>
              </a:rPr>
              <a:t>=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05A28"/>
                </a:solidFill>
                <a:latin typeface="Arial"/>
                <a:cs typeface="Arial"/>
              </a:rPr>
              <a:t>M</a:t>
            </a:r>
            <a:r>
              <a:rPr sz="4000" b="1" spc="95" dirty="0">
                <a:solidFill>
                  <a:srgbClr val="F05A28"/>
                </a:solidFill>
                <a:latin typeface="Arial"/>
                <a:cs typeface="Arial"/>
              </a:rPr>
              <a:t>u</a:t>
            </a:r>
            <a:r>
              <a:rPr sz="4000" b="1" spc="204" dirty="0">
                <a:solidFill>
                  <a:srgbClr val="F05A28"/>
                </a:solidFill>
                <a:latin typeface="Arial"/>
                <a:cs typeface="Arial"/>
              </a:rPr>
              <a:t>t</a:t>
            </a:r>
            <a:r>
              <a:rPr sz="4000" b="1" spc="-25" dirty="0">
                <a:solidFill>
                  <a:srgbClr val="F05A28"/>
                </a:solidFill>
                <a:latin typeface="Arial"/>
                <a:cs typeface="Arial"/>
              </a:rPr>
              <a:t>a</a:t>
            </a:r>
            <a:r>
              <a:rPr sz="4000" b="1" spc="25" dirty="0">
                <a:solidFill>
                  <a:srgbClr val="F05A28"/>
                </a:solidFill>
                <a:latin typeface="Arial"/>
                <a:cs typeface="Arial"/>
              </a:rPr>
              <a:t>b</a:t>
            </a:r>
            <a:r>
              <a:rPr sz="4000" b="1" spc="-80" dirty="0">
                <a:solidFill>
                  <a:srgbClr val="F05A28"/>
                </a:solidFill>
                <a:latin typeface="Arial"/>
                <a:cs typeface="Arial"/>
              </a:rPr>
              <a:t>l</a:t>
            </a:r>
            <a:r>
              <a:rPr sz="4000" b="1" spc="130" dirty="0">
                <a:solidFill>
                  <a:srgbClr val="F05A28"/>
                </a:solidFill>
                <a:latin typeface="Arial"/>
                <a:cs typeface="Arial"/>
              </a:rPr>
              <a:t>e</a:t>
            </a:r>
            <a:r>
              <a:rPr sz="4000" b="1" spc="-8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4000" b="1" spc="30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4000" b="1" spc="25" dirty="0">
                <a:solidFill>
                  <a:srgbClr val="171717"/>
                </a:solidFill>
                <a:latin typeface="Arial"/>
                <a:cs typeface="Arial"/>
              </a:rPr>
              <a:t>d</a:t>
            </a:r>
            <a:r>
              <a:rPr sz="4000" b="1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4000" b="1" spc="80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4000" b="1" spc="25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4000" b="1" spc="-8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4000" b="1" spc="-4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40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350">
              <a:latin typeface="Arial"/>
              <a:cs typeface="Arial"/>
            </a:endParaRPr>
          </a:p>
          <a:p>
            <a:pPr marL="12700" marR="5080" algn="ctr">
              <a:lnSpc>
                <a:spcPts val="3310"/>
              </a:lnSpc>
            </a:pPr>
            <a:r>
              <a:rPr sz="3200" b="1" spc="-21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6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co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ll</a:t>
            </a:r>
            <a:r>
              <a:rPr sz="3200" b="1" spc="125" dirty="0">
                <a:solidFill>
                  <a:srgbClr val="171717"/>
                </a:solidFill>
                <a:latin typeface="Arial"/>
                <a:cs typeface="Arial"/>
              </a:rPr>
              <a:t>ect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p</a:t>
            </a:r>
            <a:r>
              <a:rPr sz="3200" b="1" spc="10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r</a:t>
            </a:r>
            <a:r>
              <a:rPr sz="3200" b="1" spc="-8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15" dirty="0">
                <a:solidFill>
                  <a:srgbClr val="171717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171717"/>
                </a:solidFill>
                <a:latin typeface="Arial"/>
                <a:cs typeface="Arial"/>
              </a:rPr>
              <a:t>u</a:t>
            </a:r>
            <a:r>
              <a:rPr sz="3200" b="1" spc="65" dirty="0">
                <a:solidFill>
                  <a:srgbClr val="171717"/>
                </a:solidFill>
                <a:latin typeface="Arial"/>
                <a:cs typeface="Arial"/>
              </a:rPr>
              <a:t>c</a:t>
            </a:r>
            <a:r>
              <a:rPr sz="3200" b="1" spc="105" dirty="0">
                <a:solidFill>
                  <a:srgbClr val="171717"/>
                </a:solidFill>
                <a:latin typeface="Arial"/>
                <a:cs typeface="Arial"/>
              </a:rPr>
              <a:t>e</a:t>
            </a:r>
            <a:r>
              <a:rPr sz="3200" b="1" spc="-229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3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r>
              <a:rPr sz="3200" b="1" spc="-5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n</a:t>
            </a:r>
            <a:r>
              <a:rPr sz="3200" b="1" spc="165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o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  </a:t>
            </a:r>
            <a:r>
              <a:rPr sz="3200" b="1" spc="20" dirty="0">
                <a:solidFill>
                  <a:srgbClr val="F05A28"/>
                </a:solidFill>
                <a:latin typeface="Arial"/>
                <a:cs typeface="Arial"/>
              </a:rPr>
              <a:t>mutable</a:t>
            </a:r>
            <a:r>
              <a:rPr sz="3200" b="1" spc="-60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05A28"/>
                </a:solidFill>
                <a:latin typeface="Arial"/>
                <a:cs typeface="Arial"/>
              </a:rPr>
              <a:t>result</a:t>
            </a:r>
            <a:r>
              <a:rPr sz="3200" b="1" spc="-55" dirty="0">
                <a:solidFill>
                  <a:srgbClr val="F05A28"/>
                </a:solidFill>
                <a:latin typeface="Arial"/>
                <a:cs typeface="Arial"/>
              </a:rPr>
              <a:t> </a:t>
            </a:r>
            <a:r>
              <a:rPr sz="3200" b="1" spc="15" dirty="0">
                <a:solidFill>
                  <a:srgbClr val="F05A28"/>
                </a:solidFill>
                <a:latin typeface="Arial"/>
                <a:cs typeface="Arial"/>
              </a:rPr>
              <a:t>container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9626" y="5988235"/>
            <a:ext cx="6289040" cy="2160270"/>
            <a:chOff x="5999626" y="5988235"/>
            <a:chExt cx="6289040" cy="2160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9626" y="5988235"/>
              <a:ext cx="2131814" cy="2159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5137" y="5988235"/>
              <a:ext cx="1733236" cy="21599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06040" y="6992035"/>
              <a:ext cx="2449195" cy="152400"/>
            </a:xfrm>
            <a:custGeom>
              <a:avLst/>
              <a:gdLst/>
              <a:ahLst/>
              <a:cxnLst/>
              <a:rect l="l" t="t" r="r" b="b"/>
              <a:pathLst>
                <a:path w="2449195" h="152400">
                  <a:moveTo>
                    <a:pt x="25400" y="50800"/>
                  </a:moveTo>
                  <a:lnTo>
                    <a:pt x="15513" y="52796"/>
                  </a:lnTo>
                  <a:lnTo>
                    <a:pt x="7439" y="58239"/>
                  </a:lnTo>
                  <a:lnTo>
                    <a:pt x="1996" y="66313"/>
                  </a:lnTo>
                  <a:lnTo>
                    <a:pt x="0" y="76200"/>
                  </a:lnTo>
                  <a:lnTo>
                    <a:pt x="1996" y="86086"/>
                  </a:lnTo>
                  <a:lnTo>
                    <a:pt x="7439" y="94160"/>
                  </a:lnTo>
                  <a:lnTo>
                    <a:pt x="15513" y="99603"/>
                  </a:lnTo>
                  <a:lnTo>
                    <a:pt x="25450" y="101600"/>
                  </a:lnTo>
                  <a:lnTo>
                    <a:pt x="35337" y="99603"/>
                  </a:lnTo>
                  <a:lnTo>
                    <a:pt x="43411" y="94160"/>
                  </a:lnTo>
                  <a:lnTo>
                    <a:pt x="48854" y="86086"/>
                  </a:lnTo>
                  <a:lnTo>
                    <a:pt x="50850" y="76200"/>
                  </a:lnTo>
                  <a:lnTo>
                    <a:pt x="48854" y="66313"/>
                  </a:lnTo>
                  <a:lnTo>
                    <a:pt x="43411" y="58239"/>
                  </a:lnTo>
                  <a:lnTo>
                    <a:pt x="35337" y="52796"/>
                  </a:lnTo>
                  <a:lnTo>
                    <a:pt x="25400" y="50800"/>
                  </a:lnTo>
                  <a:close/>
                </a:path>
                <a:path w="2449195" h="152400">
                  <a:moveTo>
                    <a:pt x="127050" y="50800"/>
                  </a:moveTo>
                  <a:lnTo>
                    <a:pt x="117164" y="52796"/>
                  </a:lnTo>
                  <a:lnTo>
                    <a:pt x="109090" y="58239"/>
                  </a:lnTo>
                  <a:lnTo>
                    <a:pt x="103646" y="66313"/>
                  </a:lnTo>
                  <a:lnTo>
                    <a:pt x="101650" y="76200"/>
                  </a:lnTo>
                  <a:lnTo>
                    <a:pt x="103646" y="86086"/>
                  </a:lnTo>
                  <a:lnTo>
                    <a:pt x="109090" y="94160"/>
                  </a:lnTo>
                  <a:lnTo>
                    <a:pt x="117164" y="99603"/>
                  </a:lnTo>
                  <a:lnTo>
                    <a:pt x="127101" y="101600"/>
                  </a:lnTo>
                  <a:lnTo>
                    <a:pt x="136988" y="99603"/>
                  </a:lnTo>
                  <a:lnTo>
                    <a:pt x="145062" y="94160"/>
                  </a:lnTo>
                  <a:lnTo>
                    <a:pt x="150505" y="86086"/>
                  </a:lnTo>
                  <a:lnTo>
                    <a:pt x="152501" y="76200"/>
                  </a:lnTo>
                  <a:lnTo>
                    <a:pt x="150505" y="66313"/>
                  </a:lnTo>
                  <a:lnTo>
                    <a:pt x="145062" y="58239"/>
                  </a:lnTo>
                  <a:lnTo>
                    <a:pt x="136988" y="52796"/>
                  </a:lnTo>
                  <a:lnTo>
                    <a:pt x="127050" y="50800"/>
                  </a:lnTo>
                  <a:close/>
                </a:path>
                <a:path w="2449195" h="152400">
                  <a:moveTo>
                    <a:pt x="228701" y="50800"/>
                  </a:moveTo>
                  <a:lnTo>
                    <a:pt x="218815" y="52796"/>
                  </a:lnTo>
                  <a:lnTo>
                    <a:pt x="210741" y="58239"/>
                  </a:lnTo>
                  <a:lnTo>
                    <a:pt x="205297" y="66313"/>
                  </a:lnTo>
                  <a:lnTo>
                    <a:pt x="203301" y="76200"/>
                  </a:lnTo>
                  <a:lnTo>
                    <a:pt x="205297" y="86086"/>
                  </a:lnTo>
                  <a:lnTo>
                    <a:pt x="210741" y="94160"/>
                  </a:lnTo>
                  <a:lnTo>
                    <a:pt x="218815" y="99603"/>
                  </a:lnTo>
                  <a:lnTo>
                    <a:pt x="228752" y="101600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200"/>
                  </a:lnTo>
                  <a:lnTo>
                    <a:pt x="252156" y="66313"/>
                  </a:lnTo>
                  <a:lnTo>
                    <a:pt x="246713" y="58239"/>
                  </a:lnTo>
                  <a:lnTo>
                    <a:pt x="238639" y="52796"/>
                  </a:lnTo>
                  <a:lnTo>
                    <a:pt x="228701" y="50800"/>
                  </a:lnTo>
                  <a:close/>
                </a:path>
                <a:path w="2449195" h="152400">
                  <a:moveTo>
                    <a:pt x="330352" y="50800"/>
                  </a:moveTo>
                  <a:lnTo>
                    <a:pt x="320465" y="52796"/>
                  </a:lnTo>
                  <a:lnTo>
                    <a:pt x="312392" y="58239"/>
                  </a:lnTo>
                  <a:lnTo>
                    <a:pt x="306948" y="66313"/>
                  </a:lnTo>
                  <a:lnTo>
                    <a:pt x="304952" y="76200"/>
                  </a:lnTo>
                  <a:lnTo>
                    <a:pt x="306948" y="86086"/>
                  </a:lnTo>
                  <a:lnTo>
                    <a:pt x="312392" y="94160"/>
                  </a:lnTo>
                  <a:lnTo>
                    <a:pt x="320465" y="99603"/>
                  </a:lnTo>
                  <a:lnTo>
                    <a:pt x="330403" y="101600"/>
                  </a:lnTo>
                  <a:lnTo>
                    <a:pt x="340290" y="99603"/>
                  </a:lnTo>
                  <a:lnTo>
                    <a:pt x="348363" y="94160"/>
                  </a:lnTo>
                  <a:lnTo>
                    <a:pt x="353807" y="86086"/>
                  </a:lnTo>
                  <a:lnTo>
                    <a:pt x="355803" y="76200"/>
                  </a:lnTo>
                  <a:lnTo>
                    <a:pt x="353807" y="66313"/>
                  </a:lnTo>
                  <a:lnTo>
                    <a:pt x="348363" y="58239"/>
                  </a:lnTo>
                  <a:lnTo>
                    <a:pt x="340290" y="52796"/>
                  </a:lnTo>
                  <a:lnTo>
                    <a:pt x="330352" y="50800"/>
                  </a:lnTo>
                  <a:close/>
                </a:path>
                <a:path w="2449195" h="152400">
                  <a:moveTo>
                    <a:pt x="432003" y="50800"/>
                  </a:moveTo>
                  <a:lnTo>
                    <a:pt x="422116" y="52796"/>
                  </a:lnTo>
                  <a:lnTo>
                    <a:pt x="414043" y="58239"/>
                  </a:lnTo>
                  <a:lnTo>
                    <a:pt x="408599" y="66313"/>
                  </a:lnTo>
                  <a:lnTo>
                    <a:pt x="406603" y="76200"/>
                  </a:lnTo>
                  <a:lnTo>
                    <a:pt x="408599" y="86086"/>
                  </a:lnTo>
                  <a:lnTo>
                    <a:pt x="414043" y="94160"/>
                  </a:lnTo>
                  <a:lnTo>
                    <a:pt x="422116" y="99603"/>
                  </a:lnTo>
                  <a:lnTo>
                    <a:pt x="432053" y="101600"/>
                  </a:lnTo>
                  <a:lnTo>
                    <a:pt x="441940" y="99603"/>
                  </a:lnTo>
                  <a:lnTo>
                    <a:pt x="450014" y="94160"/>
                  </a:lnTo>
                  <a:lnTo>
                    <a:pt x="455457" y="86086"/>
                  </a:lnTo>
                  <a:lnTo>
                    <a:pt x="457453" y="76200"/>
                  </a:lnTo>
                  <a:lnTo>
                    <a:pt x="455457" y="66313"/>
                  </a:lnTo>
                  <a:lnTo>
                    <a:pt x="450014" y="58239"/>
                  </a:lnTo>
                  <a:lnTo>
                    <a:pt x="441940" y="52796"/>
                  </a:lnTo>
                  <a:lnTo>
                    <a:pt x="432003" y="50800"/>
                  </a:lnTo>
                  <a:close/>
                </a:path>
                <a:path w="2449195" h="152400">
                  <a:moveTo>
                    <a:pt x="533653" y="50800"/>
                  </a:moveTo>
                  <a:lnTo>
                    <a:pt x="523767" y="52796"/>
                  </a:lnTo>
                  <a:lnTo>
                    <a:pt x="515693" y="58239"/>
                  </a:lnTo>
                  <a:lnTo>
                    <a:pt x="510250" y="66313"/>
                  </a:lnTo>
                  <a:lnTo>
                    <a:pt x="508253" y="76200"/>
                  </a:lnTo>
                  <a:lnTo>
                    <a:pt x="510250" y="86086"/>
                  </a:lnTo>
                  <a:lnTo>
                    <a:pt x="515693" y="94160"/>
                  </a:lnTo>
                  <a:lnTo>
                    <a:pt x="523767" y="99603"/>
                  </a:lnTo>
                  <a:lnTo>
                    <a:pt x="533704" y="101600"/>
                  </a:lnTo>
                  <a:lnTo>
                    <a:pt x="543591" y="99603"/>
                  </a:lnTo>
                  <a:lnTo>
                    <a:pt x="551665" y="94160"/>
                  </a:lnTo>
                  <a:lnTo>
                    <a:pt x="557108" y="86086"/>
                  </a:lnTo>
                  <a:lnTo>
                    <a:pt x="559104" y="76200"/>
                  </a:lnTo>
                  <a:lnTo>
                    <a:pt x="557108" y="66313"/>
                  </a:lnTo>
                  <a:lnTo>
                    <a:pt x="551665" y="58239"/>
                  </a:lnTo>
                  <a:lnTo>
                    <a:pt x="543591" y="52796"/>
                  </a:lnTo>
                  <a:lnTo>
                    <a:pt x="533653" y="50800"/>
                  </a:lnTo>
                  <a:close/>
                </a:path>
                <a:path w="2449195" h="152400">
                  <a:moveTo>
                    <a:pt x="635304" y="50800"/>
                  </a:moveTo>
                  <a:lnTo>
                    <a:pt x="625418" y="52796"/>
                  </a:lnTo>
                  <a:lnTo>
                    <a:pt x="617344" y="58239"/>
                  </a:lnTo>
                  <a:lnTo>
                    <a:pt x="611900" y="66313"/>
                  </a:lnTo>
                  <a:lnTo>
                    <a:pt x="609904" y="76200"/>
                  </a:lnTo>
                  <a:lnTo>
                    <a:pt x="611900" y="86086"/>
                  </a:lnTo>
                  <a:lnTo>
                    <a:pt x="617344" y="94160"/>
                  </a:lnTo>
                  <a:lnTo>
                    <a:pt x="625418" y="99603"/>
                  </a:lnTo>
                  <a:lnTo>
                    <a:pt x="635355" y="101600"/>
                  </a:lnTo>
                  <a:lnTo>
                    <a:pt x="645242" y="99603"/>
                  </a:lnTo>
                  <a:lnTo>
                    <a:pt x="653316" y="94160"/>
                  </a:lnTo>
                  <a:lnTo>
                    <a:pt x="658759" y="86086"/>
                  </a:lnTo>
                  <a:lnTo>
                    <a:pt x="660755" y="76200"/>
                  </a:lnTo>
                  <a:lnTo>
                    <a:pt x="658759" y="66313"/>
                  </a:lnTo>
                  <a:lnTo>
                    <a:pt x="653316" y="58239"/>
                  </a:lnTo>
                  <a:lnTo>
                    <a:pt x="645242" y="52796"/>
                  </a:lnTo>
                  <a:lnTo>
                    <a:pt x="635304" y="50800"/>
                  </a:lnTo>
                  <a:close/>
                </a:path>
                <a:path w="2449195" h="152400">
                  <a:moveTo>
                    <a:pt x="736955" y="50800"/>
                  </a:moveTo>
                  <a:lnTo>
                    <a:pt x="727069" y="52796"/>
                  </a:lnTo>
                  <a:lnTo>
                    <a:pt x="718995" y="58239"/>
                  </a:lnTo>
                  <a:lnTo>
                    <a:pt x="713551" y="66313"/>
                  </a:lnTo>
                  <a:lnTo>
                    <a:pt x="711555" y="76200"/>
                  </a:lnTo>
                  <a:lnTo>
                    <a:pt x="713551" y="86086"/>
                  </a:lnTo>
                  <a:lnTo>
                    <a:pt x="718995" y="94160"/>
                  </a:lnTo>
                  <a:lnTo>
                    <a:pt x="727069" y="99603"/>
                  </a:lnTo>
                  <a:lnTo>
                    <a:pt x="737006" y="101600"/>
                  </a:lnTo>
                  <a:lnTo>
                    <a:pt x="746893" y="99603"/>
                  </a:lnTo>
                  <a:lnTo>
                    <a:pt x="754967" y="94160"/>
                  </a:lnTo>
                  <a:lnTo>
                    <a:pt x="760410" y="86086"/>
                  </a:lnTo>
                  <a:lnTo>
                    <a:pt x="762406" y="76200"/>
                  </a:lnTo>
                  <a:lnTo>
                    <a:pt x="760410" y="66313"/>
                  </a:lnTo>
                  <a:lnTo>
                    <a:pt x="754967" y="58239"/>
                  </a:lnTo>
                  <a:lnTo>
                    <a:pt x="746893" y="52796"/>
                  </a:lnTo>
                  <a:lnTo>
                    <a:pt x="736955" y="50800"/>
                  </a:lnTo>
                  <a:close/>
                </a:path>
                <a:path w="2449195" h="152400">
                  <a:moveTo>
                    <a:pt x="838606" y="50800"/>
                  </a:moveTo>
                  <a:lnTo>
                    <a:pt x="828719" y="52796"/>
                  </a:lnTo>
                  <a:lnTo>
                    <a:pt x="820646" y="58239"/>
                  </a:lnTo>
                  <a:lnTo>
                    <a:pt x="815202" y="66313"/>
                  </a:lnTo>
                  <a:lnTo>
                    <a:pt x="813206" y="76200"/>
                  </a:lnTo>
                  <a:lnTo>
                    <a:pt x="815202" y="86086"/>
                  </a:lnTo>
                  <a:lnTo>
                    <a:pt x="820646" y="94160"/>
                  </a:lnTo>
                  <a:lnTo>
                    <a:pt x="828719" y="99603"/>
                  </a:lnTo>
                  <a:lnTo>
                    <a:pt x="838657" y="101600"/>
                  </a:lnTo>
                  <a:lnTo>
                    <a:pt x="848544" y="99603"/>
                  </a:lnTo>
                  <a:lnTo>
                    <a:pt x="856617" y="94160"/>
                  </a:lnTo>
                  <a:lnTo>
                    <a:pt x="862061" y="86086"/>
                  </a:lnTo>
                  <a:lnTo>
                    <a:pt x="864057" y="76200"/>
                  </a:lnTo>
                  <a:lnTo>
                    <a:pt x="862061" y="66313"/>
                  </a:lnTo>
                  <a:lnTo>
                    <a:pt x="856617" y="58239"/>
                  </a:lnTo>
                  <a:lnTo>
                    <a:pt x="848544" y="52796"/>
                  </a:lnTo>
                  <a:lnTo>
                    <a:pt x="838606" y="50800"/>
                  </a:lnTo>
                  <a:close/>
                </a:path>
                <a:path w="2449195" h="152400">
                  <a:moveTo>
                    <a:pt x="940257" y="50800"/>
                  </a:moveTo>
                  <a:lnTo>
                    <a:pt x="930370" y="52796"/>
                  </a:lnTo>
                  <a:lnTo>
                    <a:pt x="922297" y="58239"/>
                  </a:lnTo>
                  <a:lnTo>
                    <a:pt x="916853" y="66313"/>
                  </a:lnTo>
                  <a:lnTo>
                    <a:pt x="914857" y="76200"/>
                  </a:lnTo>
                  <a:lnTo>
                    <a:pt x="916853" y="86086"/>
                  </a:lnTo>
                  <a:lnTo>
                    <a:pt x="922297" y="94160"/>
                  </a:lnTo>
                  <a:lnTo>
                    <a:pt x="930370" y="99603"/>
                  </a:lnTo>
                  <a:lnTo>
                    <a:pt x="940307" y="101600"/>
                  </a:lnTo>
                  <a:lnTo>
                    <a:pt x="950194" y="99603"/>
                  </a:lnTo>
                  <a:lnTo>
                    <a:pt x="958268" y="94160"/>
                  </a:lnTo>
                  <a:lnTo>
                    <a:pt x="963711" y="86086"/>
                  </a:lnTo>
                  <a:lnTo>
                    <a:pt x="965707" y="76200"/>
                  </a:lnTo>
                  <a:lnTo>
                    <a:pt x="963711" y="66313"/>
                  </a:lnTo>
                  <a:lnTo>
                    <a:pt x="958268" y="58239"/>
                  </a:lnTo>
                  <a:lnTo>
                    <a:pt x="950194" y="52796"/>
                  </a:lnTo>
                  <a:lnTo>
                    <a:pt x="940257" y="50800"/>
                  </a:lnTo>
                  <a:close/>
                </a:path>
                <a:path w="2449195" h="152400">
                  <a:moveTo>
                    <a:pt x="1041907" y="50800"/>
                  </a:moveTo>
                  <a:lnTo>
                    <a:pt x="1032021" y="52796"/>
                  </a:lnTo>
                  <a:lnTo>
                    <a:pt x="1023947" y="58239"/>
                  </a:lnTo>
                  <a:lnTo>
                    <a:pt x="1018504" y="66313"/>
                  </a:lnTo>
                  <a:lnTo>
                    <a:pt x="1016507" y="76200"/>
                  </a:lnTo>
                  <a:lnTo>
                    <a:pt x="1018504" y="86086"/>
                  </a:lnTo>
                  <a:lnTo>
                    <a:pt x="1023947" y="94160"/>
                  </a:lnTo>
                  <a:lnTo>
                    <a:pt x="1032021" y="99603"/>
                  </a:lnTo>
                  <a:lnTo>
                    <a:pt x="1041958" y="101600"/>
                  </a:lnTo>
                  <a:lnTo>
                    <a:pt x="1051845" y="99603"/>
                  </a:lnTo>
                  <a:lnTo>
                    <a:pt x="1059919" y="94160"/>
                  </a:lnTo>
                  <a:lnTo>
                    <a:pt x="1065362" y="86086"/>
                  </a:lnTo>
                  <a:lnTo>
                    <a:pt x="1067358" y="76200"/>
                  </a:lnTo>
                  <a:lnTo>
                    <a:pt x="1065362" y="66313"/>
                  </a:lnTo>
                  <a:lnTo>
                    <a:pt x="1059919" y="58239"/>
                  </a:lnTo>
                  <a:lnTo>
                    <a:pt x="1051845" y="52796"/>
                  </a:lnTo>
                  <a:lnTo>
                    <a:pt x="1041907" y="50800"/>
                  </a:lnTo>
                  <a:close/>
                </a:path>
                <a:path w="2449195" h="152400">
                  <a:moveTo>
                    <a:pt x="1143558" y="50800"/>
                  </a:moveTo>
                  <a:lnTo>
                    <a:pt x="1133672" y="52796"/>
                  </a:lnTo>
                  <a:lnTo>
                    <a:pt x="1125598" y="58239"/>
                  </a:lnTo>
                  <a:lnTo>
                    <a:pt x="1120154" y="66313"/>
                  </a:lnTo>
                  <a:lnTo>
                    <a:pt x="1118158" y="76200"/>
                  </a:lnTo>
                  <a:lnTo>
                    <a:pt x="1120154" y="86086"/>
                  </a:lnTo>
                  <a:lnTo>
                    <a:pt x="1125598" y="94160"/>
                  </a:lnTo>
                  <a:lnTo>
                    <a:pt x="1133672" y="99603"/>
                  </a:lnTo>
                  <a:lnTo>
                    <a:pt x="1143609" y="101600"/>
                  </a:lnTo>
                  <a:lnTo>
                    <a:pt x="1153496" y="99603"/>
                  </a:lnTo>
                  <a:lnTo>
                    <a:pt x="1161570" y="94160"/>
                  </a:lnTo>
                  <a:lnTo>
                    <a:pt x="1167013" y="86086"/>
                  </a:lnTo>
                  <a:lnTo>
                    <a:pt x="1169009" y="76200"/>
                  </a:lnTo>
                  <a:lnTo>
                    <a:pt x="1167013" y="66313"/>
                  </a:lnTo>
                  <a:lnTo>
                    <a:pt x="1161570" y="58239"/>
                  </a:lnTo>
                  <a:lnTo>
                    <a:pt x="1153496" y="52796"/>
                  </a:lnTo>
                  <a:lnTo>
                    <a:pt x="1143558" y="50800"/>
                  </a:lnTo>
                  <a:close/>
                </a:path>
                <a:path w="2449195" h="152400">
                  <a:moveTo>
                    <a:pt x="1245209" y="50800"/>
                  </a:moveTo>
                  <a:lnTo>
                    <a:pt x="1235323" y="52796"/>
                  </a:lnTo>
                  <a:lnTo>
                    <a:pt x="1227249" y="58239"/>
                  </a:lnTo>
                  <a:lnTo>
                    <a:pt x="1221805" y="66313"/>
                  </a:lnTo>
                  <a:lnTo>
                    <a:pt x="1219809" y="76200"/>
                  </a:lnTo>
                  <a:lnTo>
                    <a:pt x="1221805" y="86086"/>
                  </a:lnTo>
                  <a:lnTo>
                    <a:pt x="1227249" y="94160"/>
                  </a:lnTo>
                  <a:lnTo>
                    <a:pt x="1235323" y="99603"/>
                  </a:lnTo>
                  <a:lnTo>
                    <a:pt x="1245260" y="101600"/>
                  </a:lnTo>
                  <a:lnTo>
                    <a:pt x="1255147" y="99603"/>
                  </a:lnTo>
                  <a:lnTo>
                    <a:pt x="1263221" y="94160"/>
                  </a:lnTo>
                  <a:lnTo>
                    <a:pt x="1268664" y="86086"/>
                  </a:lnTo>
                  <a:lnTo>
                    <a:pt x="1270660" y="76200"/>
                  </a:lnTo>
                  <a:lnTo>
                    <a:pt x="1268664" y="66313"/>
                  </a:lnTo>
                  <a:lnTo>
                    <a:pt x="1263221" y="58239"/>
                  </a:lnTo>
                  <a:lnTo>
                    <a:pt x="1255147" y="52796"/>
                  </a:lnTo>
                  <a:lnTo>
                    <a:pt x="1245209" y="50800"/>
                  </a:lnTo>
                  <a:close/>
                </a:path>
                <a:path w="2449195" h="152400">
                  <a:moveTo>
                    <a:pt x="1346860" y="50800"/>
                  </a:moveTo>
                  <a:lnTo>
                    <a:pt x="1336973" y="52796"/>
                  </a:lnTo>
                  <a:lnTo>
                    <a:pt x="1328900" y="58239"/>
                  </a:lnTo>
                  <a:lnTo>
                    <a:pt x="1323456" y="66313"/>
                  </a:lnTo>
                  <a:lnTo>
                    <a:pt x="1321460" y="76200"/>
                  </a:lnTo>
                  <a:lnTo>
                    <a:pt x="1323456" y="86086"/>
                  </a:lnTo>
                  <a:lnTo>
                    <a:pt x="1328900" y="94160"/>
                  </a:lnTo>
                  <a:lnTo>
                    <a:pt x="1336973" y="99603"/>
                  </a:lnTo>
                  <a:lnTo>
                    <a:pt x="1346911" y="101600"/>
                  </a:lnTo>
                  <a:lnTo>
                    <a:pt x="1356798" y="99603"/>
                  </a:lnTo>
                  <a:lnTo>
                    <a:pt x="1364871" y="94160"/>
                  </a:lnTo>
                  <a:lnTo>
                    <a:pt x="1370315" y="86086"/>
                  </a:lnTo>
                  <a:lnTo>
                    <a:pt x="1372311" y="76200"/>
                  </a:lnTo>
                  <a:lnTo>
                    <a:pt x="1370315" y="66313"/>
                  </a:lnTo>
                  <a:lnTo>
                    <a:pt x="1364871" y="58239"/>
                  </a:lnTo>
                  <a:lnTo>
                    <a:pt x="1356798" y="52796"/>
                  </a:lnTo>
                  <a:lnTo>
                    <a:pt x="1346860" y="50800"/>
                  </a:lnTo>
                  <a:close/>
                </a:path>
                <a:path w="2449195" h="152400">
                  <a:moveTo>
                    <a:pt x="1448511" y="50800"/>
                  </a:moveTo>
                  <a:lnTo>
                    <a:pt x="1438624" y="52796"/>
                  </a:lnTo>
                  <a:lnTo>
                    <a:pt x="1430550" y="58239"/>
                  </a:lnTo>
                  <a:lnTo>
                    <a:pt x="1425107" y="66313"/>
                  </a:lnTo>
                  <a:lnTo>
                    <a:pt x="1423111" y="76200"/>
                  </a:lnTo>
                  <a:lnTo>
                    <a:pt x="1425107" y="86086"/>
                  </a:lnTo>
                  <a:lnTo>
                    <a:pt x="1430550" y="94160"/>
                  </a:lnTo>
                  <a:lnTo>
                    <a:pt x="1438624" y="99603"/>
                  </a:lnTo>
                  <a:lnTo>
                    <a:pt x="1448562" y="101600"/>
                  </a:lnTo>
                  <a:lnTo>
                    <a:pt x="1458448" y="99603"/>
                  </a:lnTo>
                  <a:lnTo>
                    <a:pt x="1466522" y="94160"/>
                  </a:lnTo>
                  <a:lnTo>
                    <a:pt x="1471965" y="86086"/>
                  </a:lnTo>
                  <a:lnTo>
                    <a:pt x="1473962" y="76200"/>
                  </a:lnTo>
                  <a:lnTo>
                    <a:pt x="1471965" y="66313"/>
                  </a:lnTo>
                  <a:lnTo>
                    <a:pt x="1466522" y="58239"/>
                  </a:lnTo>
                  <a:lnTo>
                    <a:pt x="1458448" y="52796"/>
                  </a:lnTo>
                  <a:lnTo>
                    <a:pt x="1448511" y="50800"/>
                  </a:lnTo>
                  <a:close/>
                </a:path>
                <a:path w="2449195" h="152400">
                  <a:moveTo>
                    <a:pt x="1550162" y="50800"/>
                  </a:moveTo>
                  <a:lnTo>
                    <a:pt x="1540275" y="52796"/>
                  </a:lnTo>
                  <a:lnTo>
                    <a:pt x="1532201" y="58239"/>
                  </a:lnTo>
                  <a:lnTo>
                    <a:pt x="1526758" y="66313"/>
                  </a:lnTo>
                  <a:lnTo>
                    <a:pt x="1524762" y="76200"/>
                  </a:lnTo>
                  <a:lnTo>
                    <a:pt x="1526758" y="86086"/>
                  </a:lnTo>
                  <a:lnTo>
                    <a:pt x="1532201" y="94160"/>
                  </a:lnTo>
                  <a:lnTo>
                    <a:pt x="1540275" y="99603"/>
                  </a:lnTo>
                  <a:lnTo>
                    <a:pt x="1550212" y="101600"/>
                  </a:lnTo>
                  <a:lnTo>
                    <a:pt x="1560099" y="99603"/>
                  </a:lnTo>
                  <a:lnTo>
                    <a:pt x="1568173" y="94160"/>
                  </a:lnTo>
                  <a:lnTo>
                    <a:pt x="1573616" y="86086"/>
                  </a:lnTo>
                  <a:lnTo>
                    <a:pt x="1575612" y="76200"/>
                  </a:lnTo>
                  <a:lnTo>
                    <a:pt x="1573616" y="66313"/>
                  </a:lnTo>
                  <a:lnTo>
                    <a:pt x="1568173" y="58239"/>
                  </a:lnTo>
                  <a:lnTo>
                    <a:pt x="1560099" y="52796"/>
                  </a:lnTo>
                  <a:lnTo>
                    <a:pt x="1550162" y="50800"/>
                  </a:lnTo>
                  <a:close/>
                </a:path>
                <a:path w="2449195" h="152400">
                  <a:moveTo>
                    <a:pt x="1651812" y="50800"/>
                  </a:moveTo>
                  <a:lnTo>
                    <a:pt x="1641925" y="52796"/>
                  </a:lnTo>
                  <a:lnTo>
                    <a:pt x="1633852" y="58239"/>
                  </a:lnTo>
                  <a:lnTo>
                    <a:pt x="1628408" y="66313"/>
                  </a:lnTo>
                  <a:lnTo>
                    <a:pt x="1626412" y="76200"/>
                  </a:lnTo>
                  <a:lnTo>
                    <a:pt x="1628408" y="86086"/>
                  </a:lnTo>
                  <a:lnTo>
                    <a:pt x="1633852" y="94160"/>
                  </a:lnTo>
                  <a:lnTo>
                    <a:pt x="1641925" y="99603"/>
                  </a:lnTo>
                  <a:lnTo>
                    <a:pt x="1651863" y="101600"/>
                  </a:lnTo>
                  <a:lnTo>
                    <a:pt x="1661750" y="99603"/>
                  </a:lnTo>
                  <a:lnTo>
                    <a:pt x="1669824" y="94160"/>
                  </a:lnTo>
                  <a:lnTo>
                    <a:pt x="1675267" y="86086"/>
                  </a:lnTo>
                  <a:lnTo>
                    <a:pt x="1677263" y="76200"/>
                  </a:lnTo>
                  <a:lnTo>
                    <a:pt x="1675267" y="66313"/>
                  </a:lnTo>
                  <a:lnTo>
                    <a:pt x="1669824" y="58239"/>
                  </a:lnTo>
                  <a:lnTo>
                    <a:pt x="1661750" y="52796"/>
                  </a:lnTo>
                  <a:lnTo>
                    <a:pt x="1651812" y="50800"/>
                  </a:lnTo>
                  <a:close/>
                </a:path>
                <a:path w="2449195" h="152400">
                  <a:moveTo>
                    <a:pt x="1753463" y="50800"/>
                  </a:moveTo>
                  <a:lnTo>
                    <a:pt x="1743576" y="52796"/>
                  </a:lnTo>
                  <a:lnTo>
                    <a:pt x="1735502" y="58239"/>
                  </a:lnTo>
                  <a:lnTo>
                    <a:pt x="1730059" y="66313"/>
                  </a:lnTo>
                  <a:lnTo>
                    <a:pt x="1728063" y="76200"/>
                  </a:lnTo>
                  <a:lnTo>
                    <a:pt x="1730059" y="86086"/>
                  </a:lnTo>
                  <a:lnTo>
                    <a:pt x="1735502" y="94160"/>
                  </a:lnTo>
                  <a:lnTo>
                    <a:pt x="1743576" y="99603"/>
                  </a:lnTo>
                  <a:lnTo>
                    <a:pt x="1753514" y="101600"/>
                  </a:lnTo>
                  <a:lnTo>
                    <a:pt x="1763401" y="99603"/>
                  </a:lnTo>
                  <a:lnTo>
                    <a:pt x="1771475" y="94160"/>
                  </a:lnTo>
                  <a:lnTo>
                    <a:pt x="1776918" y="86086"/>
                  </a:lnTo>
                  <a:lnTo>
                    <a:pt x="1778914" y="76200"/>
                  </a:lnTo>
                  <a:lnTo>
                    <a:pt x="1776918" y="66313"/>
                  </a:lnTo>
                  <a:lnTo>
                    <a:pt x="1771475" y="58239"/>
                  </a:lnTo>
                  <a:lnTo>
                    <a:pt x="1763401" y="52796"/>
                  </a:lnTo>
                  <a:lnTo>
                    <a:pt x="1753463" y="50800"/>
                  </a:lnTo>
                  <a:close/>
                </a:path>
                <a:path w="2449195" h="152400">
                  <a:moveTo>
                    <a:pt x="1855114" y="50800"/>
                  </a:moveTo>
                  <a:lnTo>
                    <a:pt x="1845227" y="52796"/>
                  </a:lnTo>
                  <a:lnTo>
                    <a:pt x="1837153" y="58239"/>
                  </a:lnTo>
                  <a:lnTo>
                    <a:pt x="1831710" y="66313"/>
                  </a:lnTo>
                  <a:lnTo>
                    <a:pt x="1829714" y="76200"/>
                  </a:lnTo>
                  <a:lnTo>
                    <a:pt x="1831710" y="86086"/>
                  </a:lnTo>
                  <a:lnTo>
                    <a:pt x="1837153" y="94160"/>
                  </a:lnTo>
                  <a:lnTo>
                    <a:pt x="1845227" y="99603"/>
                  </a:lnTo>
                  <a:lnTo>
                    <a:pt x="1855165" y="101600"/>
                  </a:lnTo>
                  <a:lnTo>
                    <a:pt x="1865052" y="99603"/>
                  </a:lnTo>
                  <a:lnTo>
                    <a:pt x="1873125" y="94160"/>
                  </a:lnTo>
                  <a:lnTo>
                    <a:pt x="1878569" y="86086"/>
                  </a:lnTo>
                  <a:lnTo>
                    <a:pt x="1880565" y="76200"/>
                  </a:lnTo>
                  <a:lnTo>
                    <a:pt x="1878569" y="66313"/>
                  </a:lnTo>
                  <a:lnTo>
                    <a:pt x="1873125" y="58239"/>
                  </a:lnTo>
                  <a:lnTo>
                    <a:pt x="1865052" y="52796"/>
                  </a:lnTo>
                  <a:lnTo>
                    <a:pt x="1855114" y="50800"/>
                  </a:lnTo>
                  <a:close/>
                </a:path>
                <a:path w="2449195" h="152400">
                  <a:moveTo>
                    <a:pt x="1956765" y="50800"/>
                  </a:moveTo>
                  <a:lnTo>
                    <a:pt x="1946878" y="52796"/>
                  </a:lnTo>
                  <a:lnTo>
                    <a:pt x="1938804" y="58239"/>
                  </a:lnTo>
                  <a:lnTo>
                    <a:pt x="1933361" y="66313"/>
                  </a:lnTo>
                  <a:lnTo>
                    <a:pt x="1931365" y="76200"/>
                  </a:lnTo>
                  <a:lnTo>
                    <a:pt x="1933361" y="86086"/>
                  </a:lnTo>
                  <a:lnTo>
                    <a:pt x="1938804" y="94160"/>
                  </a:lnTo>
                  <a:lnTo>
                    <a:pt x="1946878" y="99603"/>
                  </a:lnTo>
                  <a:lnTo>
                    <a:pt x="1956816" y="101600"/>
                  </a:lnTo>
                  <a:lnTo>
                    <a:pt x="1966702" y="99603"/>
                  </a:lnTo>
                  <a:lnTo>
                    <a:pt x="1974776" y="94160"/>
                  </a:lnTo>
                  <a:lnTo>
                    <a:pt x="1980219" y="86086"/>
                  </a:lnTo>
                  <a:lnTo>
                    <a:pt x="1982216" y="76200"/>
                  </a:lnTo>
                  <a:lnTo>
                    <a:pt x="1980219" y="66313"/>
                  </a:lnTo>
                  <a:lnTo>
                    <a:pt x="1974776" y="58239"/>
                  </a:lnTo>
                  <a:lnTo>
                    <a:pt x="1966702" y="52796"/>
                  </a:lnTo>
                  <a:lnTo>
                    <a:pt x="1956765" y="50800"/>
                  </a:lnTo>
                  <a:close/>
                </a:path>
                <a:path w="2449195" h="152400">
                  <a:moveTo>
                    <a:pt x="2058416" y="50800"/>
                  </a:moveTo>
                  <a:lnTo>
                    <a:pt x="2048529" y="52796"/>
                  </a:lnTo>
                  <a:lnTo>
                    <a:pt x="2040455" y="58239"/>
                  </a:lnTo>
                  <a:lnTo>
                    <a:pt x="2035012" y="66313"/>
                  </a:lnTo>
                  <a:lnTo>
                    <a:pt x="2033016" y="76200"/>
                  </a:lnTo>
                  <a:lnTo>
                    <a:pt x="2035012" y="86086"/>
                  </a:lnTo>
                  <a:lnTo>
                    <a:pt x="2040455" y="94160"/>
                  </a:lnTo>
                  <a:lnTo>
                    <a:pt x="2048529" y="99603"/>
                  </a:lnTo>
                  <a:lnTo>
                    <a:pt x="2058466" y="101600"/>
                  </a:lnTo>
                  <a:lnTo>
                    <a:pt x="2068353" y="99603"/>
                  </a:lnTo>
                  <a:lnTo>
                    <a:pt x="2076427" y="94160"/>
                  </a:lnTo>
                  <a:lnTo>
                    <a:pt x="2081870" y="86086"/>
                  </a:lnTo>
                  <a:lnTo>
                    <a:pt x="2083866" y="76200"/>
                  </a:lnTo>
                  <a:lnTo>
                    <a:pt x="2081870" y="66313"/>
                  </a:lnTo>
                  <a:lnTo>
                    <a:pt x="2076427" y="58239"/>
                  </a:lnTo>
                  <a:lnTo>
                    <a:pt x="2068353" y="52796"/>
                  </a:lnTo>
                  <a:lnTo>
                    <a:pt x="2058416" y="50800"/>
                  </a:lnTo>
                  <a:close/>
                </a:path>
                <a:path w="2449195" h="152400">
                  <a:moveTo>
                    <a:pt x="2160066" y="50800"/>
                  </a:moveTo>
                  <a:lnTo>
                    <a:pt x="2150179" y="52796"/>
                  </a:lnTo>
                  <a:lnTo>
                    <a:pt x="2142106" y="58239"/>
                  </a:lnTo>
                  <a:lnTo>
                    <a:pt x="2136662" y="66313"/>
                  </a:lnTo>
                  <a:lnTo>
                    <a:pt x="2134666" y="76200"/>
                  </a:lnTo>
                  <a:lnTo>
                    <a:pt x="2136662" y="86086"/>
                  </a:lnTo>
                  <a:lnTo>
                    <a:pt x="2142106" y="94160"/>
                  </a:lnTo>
                  <a:lnTo>
                    <a:pt x="2150179" y="99603"/>
                  </a:lnTo>
                  <a:lnTo>
                    <a:pt x="2160117" y="101600"/>
                  </a:lnTo>
                  <a:lnTo>
                    <a:pt x="2170004" y="99603"/>
                  </a:lnTo>
                  <a:lnTo>
                    <a:pt x="2178078" y="94160"/>
                  </a:lnTo>
                  <a:lnTo>
                    <a:pt x="2183521" y="86086"/>
                  </a:lnTo>
                  <a:lnTo>
                    <a:pt x="2185517" y="76200"/>
                  </a:lnTo>
                  <a:lnTo>
                    <a:pt x="2183521" y="66313"/>
                  </a:lnTo>
                  <a:lnTo>
                    <a:pt x="2178078" y="58239"/>
                  </a:lnTo>
                  <a:lnTo>
                    <a:pt x="2170004" y="52796"/>
                  </a:lnTo>
                  <a:lnTo>
                    <a:pt x="2160066" y="50800"/>
                  </a:lnTo>
                  <a:close/>
                </a:path>
                <a:path w="2449195" h="152400">
                  <a:moveTo>
                    <a:pt x="2261717" y="50800"/>
                  </a:moveTo>
                  <a:lnTo>
                    <a:pt x="2251830" y="52796"/>
                  </a:lnTo>
                  <a:lnTo>
                    <a:pt x="2243756" y="58239"/>
                  </a:lnTo>
                  <a:lnTo>
                    <a:pt x="2238313" y="66313"/>
                  </a:lnTo>
                  <a:lnTo>
                    <a:pt x="2236317" y="76200"/>
                  </a:lnTo>
                  <a:lnTo>
                    <a:pt x="2238313" y="86086"/>
                  </a:lnTo>
                  <a:lnTo>
                    <a:pt x="2243756" y="94160"/>
                  </a:lnTo>
                  <a:lnTo>
                    <a:pt x="2251830" y="99603"/>
                  </a:lnTo>
                  <a:lnTo>
                    <a:pt x="2261768" y="101600"/>
                  </a:lnTo>
                  <a:lnTo>
                    <a:pt x="2271655" y="99603"/>
                  </a:lnTo>
                  <a:lnTo>
                    <a:pt x="2279729" y="94160"/>
                  </a:lnTo>
                  <a:lnTo>
                    <a:pt x="2285172" y="86086"/>
                  </a:lnTo>
                  <a:lnTo>
                    <a:pt x="2287168" y="76200"/>
                  </a:lnTo>
                  <a:lnTo>
                    <a:pt x="2285172" y="66313"/>
                  </a:lnTo>
                  <a:lnTo>
                    <a:pt x="2279729" y="58239"/>
                  </a:lnTo>
                  <a:lnTo>
                    <a:pt x="2271655" y="52796"/>
                  </a:lnTo>
                  <a:lnTo>
                    <a:pt x="2261717" y="50800"/>
                  </a:lnTo>
                  <a:close/>
                </a:path>
                <a:path w="2449195" h="152400">
                  <a:moveTo>
                    <a:pt x="2296697" y="0"/>
                  </a:moveTo>
                  <a:lnTo>
                    <a:pt x="2296697" y="152400"/>
                  </a:lnTo>
                  <a:lnTo>
                    <a:pt x="2449097" y="76200"/>
                  </a:lnTo>
                  <a:lnTo>
                    <a:pt x="229669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32475" y="8255508"/>
            <a:ext cx="1400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1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</a:t>
            </a: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171717"/>
                </a:solidFill>
                <a:latin typeface="Arial"/>
                <a:cs typeface="Arial"/>
              </a:rPr>
              <a:t>m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19629" y="8255508"/>
            <a:ext cx="1738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0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35" dirty="0">
                <a:solidFill>
                  <a:srgbClr val="171717"/>
                </a:solidFill>
                <a:latin typeface="Arial"/>
                <a:cs typeface="Arial"/>
              </a:rPr>
              <a:t>rr</a:t>
            </a:r>
            <a:r>
              <a:rPr sz="3200" b="1" spc="-45" dirty="0">
                <a:solidFill>
                  <a:srgbClr val="171717"/>
                </a:solidFill>
                <a:latin typeface="Arial"/>
                <a:cs typeface="Arial"/>
              </a:rPr>
              <a:t>a</a:t>
            </a:r>
            <a:r>
              <a:rPr sz="3200" b="1" spc="-80" dirty="0">
                <a:solidFill>
                  <a:srgbClr val="171717"/>
                </a:solidFill>
                <a:latin typeface="Arial"/>
                <a:cs typeface="Arial"/>
              </a:rPr>
              <a:t>y</a:t>
            </a:r>
            <a:r>
              <a:rPr sz="3200" b="1" spc="-100" dirty="0">
                <a:solidFill>
                  <a:srgbClr val="171717"/>
                </a:solidFill>
                <a:latin typeface="Arial"/>
                <a:cs typeface="Arial"/>
              </a:rPr>
              <a:t>L</a:t>
            </a:r>
            <a:r>
              <a:rPr sz="3200" b="1" spc="-55" dirty="0">
                <a:solidFill>
                  <a:srgbClr val="171717"/>
                </a:solidFill>
                <a:latin typeface="Arial"/>
                <a:cs typeface="Arial"/>
              </a:rPr>
              <a:t>i</a:t>
            </a:r>
            <a:r>
              <a:rPr sz="3200" b="1" spc="-235" dirty="0">
                <a:solidFill>
                  <a:srgbClr val="171717"/>
                </a:solidFill>
                <a:latin typeface="Arial"/>
                <a:cs typeface="Arial"/>
              </a:rPr>
              <a:t>s</a:t>
            </a:r>
            <a:r>
              <a:rPr sz="3200" b="1" spc="204" dirty="0">
                <a:solidFill>
                  <a:srgbClr val="171717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FF8680-E8E8-F745-5575-C2D8DE0983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7750" y="754380"/>
            <a:ext cx="60337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Collecting</a:t>
            </a:r>
            <a:r>
              <a:rPr spc="-200" dirty="0"/>
              <a:t> </a:t>
            </a:r>
            <a:r>
              <a:rPr spc="-65" dirty="0"/>
              <a:t>Streams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0502" y="2281688"/>
            <a:ext cx="15927069" cy="1040130"/>
            <a:chOff x="1180502" y="2281688"/>
            <a:chExt cx="15927069" cy="1040130"/>
          </a:xfrm>
        </p:grpSpPr>
        <p:sp>
          <p:nvSpPr>
            <p:cNvPr id="4" name="object 4"/>
            <p:cNvSpPr/>
            <p:nvPr/>
          </p:nvSpPr>
          <p:spPr>
            <a:xfrm>
              <a:off x="1205902" y="2307088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15876193" y="0"/>
                  </a:moveTo>
                  <a:lnTo>
                    <a:pt x="0" y="0"/>
                  </a:lnTo>
                  <a:lnTo>
                    <a:pt x="0" y="988748"/>
                  </a:lnTo>
                  <a:lnTo>
                    <a:pt x="15876193" y="988748"/>
                  </a:lnTo>
                  <a:lnTo>
                    <a:pt x="158761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5902" y="2307088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0" y="0"/>
                  </a:moveTo>
                  <a:lnTo>
                    <a:pt x="15876194" y="0"/>
                  </a:lnTo>
                  <a:lnTo>
                    <a:pt x="15876194" y="988748"/>
                  </a:lnTo>
                  <a:lnTo>
                    <a:pt x="0" y="98874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6063" y="2622804"/>
            <a:ext cx="1219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2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Supplier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Arial MT"/>
                <a:cs typeface="Arial MT"/>
              </a:rPr>
              <a:t>supplier</a:t>
            </a:r>
            <a:r>
              <a:rPr sz="2000" spc="-1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BiConsumer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?</a:t>
            </a:r>
            <a:r>
              <a:rPr sz="2000" spc="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super</a:t>
            </a:r>
            <a:r>
              <a:rPr sz="20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Arial MT"/>
                <a:cs typeface="Arial MT"/>
              </a:rPr>
              <a:t>accumulator</a:t>
            </a:r>
            <a:r>
              <a:rPr sz="2000" spc="-1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BiConsumer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combiner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630" y="4845684"/>
            <a:ext cx="2247900" cy="119189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98450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2350"/>
              </a:spcBef>
            </a:pPr>
            <a:r>
              <a:rPr sz="3200" b="1" spc="-30" dirty="0">
                <a:solidFill>
                  <a:srgbClr val="171717"/>
                </a:solidFill>
                <a:latin typeface="Arial"/>
                <a:cs typeface="Arial"/>
              </a:rPr>
              <a:t>Supplier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05594" y="4792861"/>
            <a:ext cx="2973705" cy="1297305"/>
            <a:chOff x="4305594" y="4792861"/>
            <a:chExt cx="2973705" cy="12973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8543" y="4792861"/>
              <a:ext cx="1040698" cy="12969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05594" y="5365133"/>
              <a:ext cx="1933575" cy="152400"/>
            </a:xfrm>
            <a:custGeom>
              <a:avLst/>
              <a:gdLst/>
              <a:ahLst/>
              <a:cxnLst/>
              <a:rect l="l" t="t" r="r" b="b"/>
              <a:pathLst>
                <a:path w="1933575" h="152400">
                  <a:moveTo>
                    <a:pt x="25400" y="50798"/>
                  </a:moveTo>
                  <a:lnTo>
                    <a:pt x="15513" y="52794"/>
                  </a:lnTo>
                  <a:lnTo>
                    <a:pt x="7439" y="58238"/>
                  </a:lnTo>
                  <a:lnTo>
                    <a:pt x="1996" y="66311"/>
                  </a:lnTo>
                  <a:lnTo>
                    <a:pt x="0" y="76198"/>
                  </a:lnTo>
                  <a:lnTo>
                    <a:pt x="1996" y="86085"/>
                  </a:lnTo>
                  <a:lnTo>
                    <a:pt x="7439" y="94159"/>
                  </a:lnTo>
                  <a:lnTo>
                    <a:pt x="15513" y="99602"/>
                  </a:lnTo>
                  <a:lnTo>
                    <a:pt x="25450" y="101598"/>
                  </a:lnTo>
                  <a:lnTo>
                    <a:pt x="35337" y="99602"/>
                  </a:lnTo>
                  <a:lnTo>
                    <a:pt x="43411" y="94159"/>
                  </a:lnTo>
                  <a:lnTo>
                    <a:pt x="48854" y="86085"/>
                  </a:lnTo>
                  <a:lnTo>
                    <a:pt x="50850" y="76198"/>
                  </a:lnTo>
                  <a:lnTo>
                    <a:pt x="48854" y="66311"/>
                  </a:lnTo>
                  <a:lnTo>
                    <a:pt x="43411" y="58238"/>
                  </a:lnTo>
                  <a:lnTo>
                    <a:pt x="35337" y="52794"/>
                  </a:lnTo>
                  <a:lnTo>
                    <a:pt x="25400" y="50798"/>
                  </a:lnTo>
                  <a:close/>
                </a:path>
                <a:path w="1933575" h="152400">
                  <a:moveTo>
                    <a:pt x="127050" y="50798"/>
                  </a:moveTo>
                  <a:lnTo>
                    <a:pt x="117164" y="52794"/>
                  </a:lnTo>
                  <a:lnTo>
                    <a:pt x="109090" y="58238"/>
                  </a:lnTo>
                  <a:lnTo>
                    <a:pt x="103646" y="66311"/>
                  </a:lnTo>
                  <a:lnTo>
                    <a:pt x="101650" y="76198"/>
                  </a:lnTo>
                  <a:lnTo>
                    <a:pt x="103646" y="86085"/>
                  </a:lnTo>
                  <a:lnTo>
                    <a:pt x="109090" y="94159"/>
                  </a:lnTo>
                  <a:lnTo>
                    <a:pt x="117164" y="99602"/>
                  </a:lnTo>
                  <a:lnTo>
                    <a:pt x="127101" y="101598"/>
                  </a:lnTo>
                  <a:lnTo>
                    <a:pt x="136988" y="99602"/>
                  </a:lnTo>
                  <a:lnTo>
                    <a:pt x="145062" y="94159"/>
                  </a:lnTo>
                  <a:lnTo>
                    <a:pt x="150505" y="86085"/>
                  </a:lnTo>
                  <a:lnTo>
                    <a:pt x="152501" y="76198"/>
                  </a:lnTo>
                  <a:lnTo>
                    <a:pt x="150505" y="66311"/>
                  </a:lnTo>
                  <a:lnTo>
                    <a:pt x="145062" y="58238"/>
                  </a:lnTo>
                  <a:lnTo>
                    <a:pt x="136988" y="52794"/>
                  </a:lnTo>
                  <a:lnTo>
                    <a:pt x="127050" y="50798"/>
                  </a:lnTo>
                  <a:close/>
                </a:path>
                <a:path w="1933575" h="152400">
                  <a:moveTo>
                    <a:pt x="228701" y="50798"/>
                  </a:moveTo>
                  <a:lnTo>
                    <a:pt x="218815" y="52794"/>
                  </a:lnTo>
                  <a:lnTo>
                    <a:pt x="210741" y="58238"/>
                  </a:lnTo>
                  <a:lnTo>
                    <a:pt x="205297" y="66311"/>
                  </a:lnTo>
                  <a:lnTo>
                    <a:pt x="203301" y="76198"/>
                  </a:lnTo>
                  <a:lnTo>
                    <a:pt x="205297" y="86085"/>
                  </a:lnTo>
                  <a:lnTo>
                    <a:pt x="210741" y="94159"/>
                  </a:lnTo>
                  <a:lnTo>
                    <a:pt x="218815" y="99602"/>
                  </a:lnTo>
                  <a:lnTo>
                    <a:pt x="228752" y="101598"/>
                  </a:lnTo>
                  <a:lnTo>
                    <a:pt x="238639" y="99602"/>
                  </a:lnTo>
                  <a:lnTo>
                    <a:pt x="246713" y="94159"/>
                  </a:lnTo>
                  <a:lnTo>
                    <a:pt x="252156" y="86085"/>
                  </a:lnTo>
                  <a:lnTo>
                    <a:pt x="254152" y="76198"/>
                  </a:lnTo>
                  <a:lnTo>
                    <a:pt x="252156" y="66311"/>
                  </a:lnTo>
                  <a:lnTo>
                    <a:pt x="246713" y="58238"/>
                  </a:lnTo>
                  <a:lnTo>
                    <a:pt x="238639" y="52794"/>
                  </a:lnTo>
                  <a:lnTo>
                    <a:pt x="228701" y="50798"/>
                  </a:lnTo>
                  <a:close/>
                </a:path>
                <a:path w="1933575" h="152400">
                  <a:moveTo>
                    <a:pt x="330352" y="50798"/>
                  </a:moveTo>
                  <a:lnTo>
                    <a:pt x="320465" y="52794"/>
                  </a:lnTo>
                  <a:lnTo>
                    <a:pt x="312391" y="58238"/>
                  </a:lnTo>
                  <a:lnTo>
                    <a:pt x="306948" y="66312"/>
                  </a:lnTo>
                  <a:lnTo>
                    <a:pt x="304952" y="76198"/>
                  </a:lnTo>
                  <a:lnTo>
                    <a:pt x="306948" y="86085"/>
                  </a:lnTo>
                  <a:lnTo>
                    <a:pt x="312392" y="94159"/>
                  </a:lnTo>
                  <a:lnTo>
                    <a:pt x="320465" y="99602"/>
                  </a:lnTo>
                  <a:lnTo>
                    <a:pt x="330403" y="101598"/>
                  </a:lnTo>
                  <a:lnTo>
                    <a:pt x="340290" y="99602"/>
                  </a:lnTo>
                  <a:lnTo>
                    <a:pt x="348363" y="94159"/>
                  </a:lnTo>
                  <a:lnTo>
                    <a:pt x="353807" y="86085"/>
                  </a:lnTo>
                  <a:lnTo>
                    <a:pt x="355803" y="76198"/>
                  </a:lnTo>
                  <a:lnTo>
                    <a:pt x="353806" y="66311"/>
                  </a:lnTo>
                  <a:lnTo>
                    <a:pt x="348363" y="58238"/>
                  </a:lnTo>
                  <a:lnTo>
                    <a:pt x="340289" y="52794"/>
                  </a:lnTo>
                  <a:lnTo>
                    <a:pt x="330352" y="50798"/>
                  </a:lnTo>
                  <a:close/>
                </a:path>
                <a:path w="1933575" h="152400">
                  <a:moveTo>
                    <a:pt x="432003" y="50798"/>
                  </a:moveTo>
                  <a:lnTo>
                    <a:pt x="422116" y="52794"/>
                  </a:lnTo>
                  <a:lnTo>
                    <a:pt x="414043" y="58238"/>
                  </a:lnTo>
                  <a:lnTo>
                    <a:pt x="408599" y="66312"/>
                  </a:lnTo>
                  <a:lnTo>
                    <a:pt x="406603" y="76198"/>
                  </a:lnTo>
                  <a:lnTo>
                    <a:pt x="408599" y="86085"/>
                  </a:lnTo>
                  <a:lnTo>
                    <a:pt x="414043" y="94159"/>
                  </a:lnTo>
                  <a:lnTo>
                    <a:pt x="422116" y="99602"/>
                  </a:lnTo>
                  <a:lnTo>
                    <a:pt x="432054" y="101598"/>
                  </a:lnTo>
                  <a:lnTo>
                    <a:pt x="441940" y="99602"/>
                  </a:lnTo>
                  <a:lnTo>
                    <a:pt x="450014" y="94159"/>
                  </a:lnTo>
                  <a:lnTo>
                    <a:pt x="455457" y="86085"/>
                  </a:lnTo>
                  <a:lnTo>
                    <a:pt x="457454" y="76198"/>
                  </a:lnTo>
                  <a:lnTo>
                    <a:pt x="455457" y="66312"/>
                  </a:lnTo>
                  <a:lnTo>
                    <a:pt x="450014" y="58238"/>
                  </a:lnTo>
                  <a:lnTo>
                    <a:pt x="441940" y="52794"/>
                  </a:lnTo>
                  <a:lnTo>
                    <a:pt x="432003" y="50798"/>
                  </a:lnTo>
                  <a:close/>
                </a:path>
                <a:path w="1933575" h="152400">
                  <a:moveTo>
                    <a:pt x="533654" y="50798"/>
                  </a:moveTo>
                  <a:lnTo>
                    <a:pt x="523767" y="52794"/>
                  </a:lnTo>
                  <a:lnTo>
                    <a:pt x="515693" y="58238"/>
                  </a:lnTo>
                  <a:lnTo>
                    <a:pt x="510250" y="66312"/>
                  </a:lnTo>
                  <a:lnTo>
                    <a:pt x="508254" y="76198"/>
                  </a:lnTo>
                  <a:lnTo>
                    <a:pt x="510250" y="86085"/>
                  </a:lnTo>
                  <a:lnTo>
                    <a:pt x="515693" y="94159"/>
                  </a:lnTo>
                  <a:lnTo>
                    <a:pt x="523767" y="99602"/>
                  </a:lnTo>
                  <a:lnTo>
                    <a:pt x="533704" y="101598"/>
                  </a:lnTo>
                  <a:lnTo>
                    <a:pt x="543591" y="99602"/>
                  </a:lnTo>
                  <a:lnTo>
                    <a:pt x="551665" y="94159"/>
                  </a:lnTo>
                  <a:lnTo>
                    <a:pt x="557108" y="86085"/>
                  </a:lnTo>
                  <a:lnTo>
                    <a:pt x="559104" y="76198"/>
                  </a:lnTo>
                  <a:lnTo>
                    <a:pt x="557108" y="66312"/>
                  </a:lnTo>
                  <a:lnTo>
                    <a:pt x="551665" y="58238"/>
                  </a:lnTo>
                  <a:lnTo>
                    <a:pt x="543591" y="52794"/>
                  </a:lnTo>
                  <a:lnTo>
                    <a:pt x="533654" y="50798"/>
                  </a:lnTo>
                  <a:close/>
                </a:path>
                <a:path w="1933575" h="152400">
                  <a:moveTo>
                    <a:pt x="635304" y="50798"/>
                  </a:moveTo>
                  <a:lnTo>
                    <a:pt x="625418" y="52794"/>
                  </a:lnTo>
                  <a:lnTo>
                    <a:pt x="617344" y="58238"/>
                  </a:lnTo>
                  <a:lnTo>
                    <a:pt x="611900" y="66312"/>
                  </a:lnTo>
                  <a:lnTo>
                    <a:pt x="609904" y="76198"/>
                  </a:lnTo>
                  <a:lnTo>
                    <a:pt x="611900" y="86085"/>
                  </a:lnTo>
                  <a:lnTo>
                    <a:pt x="617344" y="94159"/>
                  </a:lnTo>
                  <a:lnTo>
                    <a:pt x="625418" y="99602"/>
                  </a:lnTo>
                  <a:lnTo>
                    <a:pt x="635355" y="101598"/>
                  </a:lnTo>
                  <a:lnTo>
                    <a:pt x="645242" y="99602"/>
                  </a:lnTo>
                  <a:lnTo>
                    <a:pt x="653316" y="94159"/>
                  </a:lnTo>
                  <a:lnTo>
                    <a:pt x="658759" y="86085"/>
                  </a:lnTo>
                  <a:lnTo>
                    <a:pt x="660755" y="76198"/>
                  </a:lnTo>
                  <a:lnTo>
                    <a:pt x="658759" y="66312"/>
                  </a:lnTo>
                  <a:lnTo>
                    <a:pt x="653316" y="58238"/>
                  </a:lnTo>
                  <a:lnTo>
                    <a:pt x="645242" y="52794"/>
                  </a:lnTo>
                  <a:lnTo>
                    <a:pt x="635304" y="50798"/>
                  </a:lnTo>
                  <a:close/>
                </a:path>
                <a:path w="1933575" h="152400">
                  <a:moveTo>
                    <a:pt x="736955" y="50798"/>
                  </a:moveTo>
                  <a:lnTo>
                    <a:pt x="727069" y="52794"/>
                  </a:lnTo>
                  <a:lnTo>
                    <a:pt x="718995" y="58238"/>
                  </a:lnTo>
                  <a:lnTo>
                    <a:pt x="713551" y="66312"/>
                  </a:lnTo>
                  <a:lnTo>
                    <a:pt x="711555" y="76198"/>
                  </a:lnTo>
                  <a:lnTo>
                    <a:pt x="713551" y="86085"/>
                  </a:lnTo>
                  <a:lnTo>
                    <a:pt x="718995" y="94159"/>
                  </a:lnTo>
                  <a:lnTo>
                    <a:pt x="727069" y="99602"/>
                  </a:lnTo>
                  <a:lnTo>
                    <a:pt x="737006" y="101598"/>
                  </a:lnTo>
                  <a:lnTo>
                    <a:pt x="746893" y="99602"/>
                  </a:lnTo>
                  <a:lnTo>
                    <a:pt x="754967" y="94159"/>
                  </a:lnTo>
                  <a:lnTo>
                    <a:pt x="760410" y="86085"/>
                  </a:lnTo>
                  <a:lnTo>
                    <a:pt x="762406" y="76198"/>
                  </a:lnTo>
                  <a:lnTo>
                    <a:pt x="760410" y="66312"/>
                  </a:lnTo>
                  <a:lnTo>
                    <a:pt x="754967" y="58238"/>
                  </a:lnTo>
                  <a:lnTo>
                    <a:pt x="746893" y="52794"/>
                  </a:lnTo>
                  <a:lnTo>
                    <a:pt x="736955" y="50798"/>
                  </a:lnTo>
                  <a:close/>
                </a:path>
                <a:path w="1933575" h="152400">
                  <a:moveTo>
                    <a:pt x="838606" y="50798"/>
                  </a:moveTo>
                  <a:lnTo>
                    <a:pt x="828719" y="52794"/>
                  </a:lnTo>
                  <a:lnTo>
                    <a:pt x="820646" y="58238"/>
                  </a:lnTo>
                  <a:lnTo>
                    <a:pt x="815202" y="66312"/>
                  </a:lnTo>
                  <a:lnTo>
                    <a:pt x="813206" y="76198"/>
                  </a:lnTo>
                  <a:lnTo>
                    <a:pt x="815202" y="86085"/>
                  </a:lnTo>
                  <a:lnTo>
                    <a:pt x="820646" y="94159"/>
                  </a:lnTo>
                  <a:lnTo>
                    <a:pt x="828719" y="99602"/>
                  </a:lnTo>
                  <a:lnTo>
                    <a:pt x="838657" y="101598"/>
                  </a:lnTo>
                  <a:lnTo>
                    <a:pt x="848544" y="99602"/>
                  </a:lnTo>
                  <a:lnTo>
                    <a:pt x="856617" y="94159"/>
                  </a:lnTo>
                  <a:lnTo>
                    <a:pt x="862061" y="86085"/>
                  </a:lnTo>
                  <a:lnTo>
                    <a:pt x="864057" y="76198"/>
                  </a:lnTo>
                  <a:lnTo>
                    <a:pt x="862061" y="66312"/>
                  </a:lnTo>
                  <a:lnTo>
                    <a:pt x="856617" y="58238"/>
                  </a:lnTo>
                  <a:lnTo>
                    <a:pt x="848544" y="52794"/>
                  </a:lnTo>
                  <a:lnTo>
                    <a:pt x="838606" y="50798"/>
                  </a:lnTo>
                  <a:close/>
                </a:path>
                <a:path w="1933575" h="152400">
                  <a:moveTo>
                    <a:pt x="940257" y="50798"/>
                  </a:moveTo>
                  <a:lnTo>
                    <a:pt x="930370" y="52794"/>
                  </a:lnTo>
                  <a:lnTo>
                    <a:pt x="922297" y="58238"/>
                  </a:lnTo>
                  <a:lnTo>
                    <a:pt x="916853" y="66312"/>
                  </a:lnTo>
                  <a:lnTo>
                    <a:pt x="914857" y="76198"/>
                  </a:lnTo>
                  <a:lnTo>
                    <a:pt x="916853" y="86085"/>
                  </a:lnTo>
                  <a:lnTo>
                    <a:pt x="922297" y="94159"/>
                  </a:lnTo>
                  <a:lnTo>
                    <a:pt x="930370" y="99602"/>
                  </a:lnTo>
                  <a:lnTo>
                    <a:pt x="940308" y="101598"/>
                  </a:lnTo>
                  <a:lnTo>
                    <a:pt x="950194" y="99602"/>
                  </a:lnTo>
                  <a:lnTo>
                    <a:pt x="958268" y="94159"/>
                  </a:lnTo>
                  <a:lnTo>
                    <a:pt x="963711" y="86085"/>
                  </a:lnTo>
                  <a:lnTo>
                    <a:pt x="965708" y="76198"/>
                  </a:lnTo>
                  <a:lnTo>
                    <a:pt x="963711" y="66312"/>
                  </a:lnTo>
                  <a:lnTo>
                    <a:pt x="958268" y="58238"/>
                  </a:lnTo>
                  <a:lnTo>
                    <a:pt x="950194" y="52794"/>
                  </a:lnTo>
                  <a:lnTo>
                    <a:pt x="940257" y="50798"/>
                  </a:lnTo>
                  <a:close/>
                </a:path>
                <a:path w="1933575" h="152400">
                  <a:moveTo>
                    <a:pt x="1041908" y="50798"/>
                  </a:moveTo>
                  <a:lnTo>
                    <a:pt x="1032021" y="52794"/>
                  </a:lnTo>
                  <a:lnTo>
                    <a:pt x="1023947" y="58238"/>
                  </a:lnTo>
                  <a:lnTo>
                    <a:pt x="1018504" y="66312"/>
                  </a:lnTo>
                  <a:lnTo>
                    <a:pt x="1016508" y="76198"/>
                  </a:lnTo>
                  <a:lnTo>
                    <a:pt x="1018504" y="86085"/>
                  </a:lnTo>
                  <a:lnTo>
                    <a:pt x="1023947" y="94159"/>
                  </a:lnTo>
                  <a:lnTo>
                    <a:pt x="1032021" y="99602"/>
                  </a:lnTo>
                  <a:lnTo>
                    <a:pt x="1041958" y="101598"/>
                  </a:lnTo>
                  <a:lnTo>
                    <a:pt x="1051845" y="99602"/>
                  </a:lnTo>
                  <a:lnTo>
                    <a:pt x="1059919" y="94159"/>
                  </a:lnTo>
                  <a:lnTo>
                    <a:pt x="1065362" y="86085"/>
                  </a:lnTo>
                  <a:lnTo>
                    <a:pt x="1067358" y="76198"/>
                  </a:lnTo>
                  <a:lnTo>
                    <a:pt x="1065362" y="66312"/>
                  </a:lnTo>
                  <a:lnTo>
                    <a:pt x="1059919" y="58238"/>
                  </a:lnTo>
                  <a:lnTo>
                    <a:pt x="1051845" y="52794"/>
                  </a:lnTo>
                  <a:lnTo>
                    <a:pt x="1041908" y="50798"/>
                  </a:lnTo>
                  <a:close/>
                </a:path>
                <a:path w="1933575" h="152400">
                  <a:moveTo>
                    <a:pt x="1143558" y="50800"/>
                  </a:moveTo>
                  <a:lnTo>
                    <a:pt x="1133672" y="52796"/>
                  </a:lnTo>
                  <a:lnTo>
                    <a:pt x="1125598" y="58239"/>
                  </a:lnTo>
                  <a:lnTo>
                    <a:pt x="1120154" y="66313"/>
                  </a:lnTo>
                  <a:lnTo>
                    <a:pt x="1118158" y="76200"/>
                  </a:lnTo>
                  <a:lnTo>
                    <a:pt x="1120154" y="86086"/>
                  </a:lnTo>
                  <a:lnTo>
                    <a:pt x="1125598" y="94160"/>
                  </a:lnTo>
                  <a:lnTo>
                    <a:pt x="1133672" y="99603"/>
                  </a:lnTo>
                  <a:lnTo>
                    <a:pt x="1143609" y="101600"/>
                  </a:lnTo>
                  <a:lnTo>
                    <a:pt x="1153496" y="99603"/>
                  </a:lnTo>
                  <a:lnTo>
                    <a:pt x="1161570" y="94160"/>
                  </a:lnTo>
                  <a:lnTo>
                    <a:pt x="1167013" y="86086"/>
                  </a:lnTo>
                  <a:lnTo>
                    <a:pt x="1169009" y="76200"/>
                  </a:lnTo>
                  <a:lnTo>
                    <a:pt x="1167013" y="66313"/>
                  </a:lnTo>
                  <a:lnTo>
                    <a:pt x="1161570" y="58239"/>
                  </a:lnTo>
                  <a:lnTo>
                    <a:pt x="1153496" y="52796"/>
                  </a:lnTo>
                  <a:lnTo>
                    <a:pt x="1143558" y="50800"/>
                  </a:lnTo>
                  <a:close/>
                </a:path>
                <a:path w="1933575" h="152400">
                  <a:moveTo>
                    <a:pt x="1245209" y="50800"/>
                  </a:moveTo>
                  <a:lnTo>
                    <a:pt x="1235322" y="52796"/>
                  </a:lnTo>
                  <a:lnTo>
                    <a:pt x="1227248" y="58239"/>
                  </a:lnTo>
                  <a:lnTo>
                    <a:pt x="1221805" y="66313"/>
                  </a:lnTo>
                  <a:lnTo>
                    <a:pt x="1219809" y="76200"/>
                  </a:lnTo>
                  <a:lnTo>
                    <a:pt x="1221805" y="86086"/>
                  </a:lnTo>
                  <a:lnTo>
                    <a:pt x="1227248" y="94160"/>
                  </a:lnTo>
                  <a:lnTo>
                    <a:pt x="1235322" y="99603"/>
                  </a:lnTo>
                  <a:lnTo>
                    <a:pt x="1245260" y="101600"/>
                  </a:lnTo>
                  <a:lnTo>
                    <a:pt x="1255147" y="99603"/>
                  </a:lnTo>
                  <a:lnTo>
                    <a:pt x="1263221" y="94160"/>
                  </a:lnTo>
                  <a:lnTo>
                    <a:pt x="1268664" y="86086"/>
                  </a:lnTo>
                  <a:lnTo>
                    <a:pt x="1270660" y="76200"/>
                  </a:lnTo>
                  <a:lnTo>
                    <a:pt x="1268664" y="66313"/>
                  </a:lnTo>
                  <a:lnTo>
                    <a:pt x="1263221" y="58239"/>
                  </a:lnTo>
                  <a:lnTo>
                    <a:pt x="1255147" y="52796"/>
                  </a:lnTo>
                  <a:lnTo>
                    <a:pt x="1245209" y="50800"/>
                  </a:lnTo>
                  <a:close/>
                </a:path>
                <a:path w="1933575" h="152400">
                  <a:moveTo>
                    <a:pt x="1346860" y="50800"/>
                  </a:moveTo>
                  <a:lnTo>
                    <a:pt x="1336973" y="52796"/>
                  </a:lnTo>
                  <a:lnTo>
                    <a:pt x="1328899" y="58239"/>
                  </a:lnTo>
                  <a:lnTo>
                    <a:pt x="1323456" y="66313"/>
                  </a:lnTo>
                  <a:lnTo>
                    <a:pt x="1321460" y="76200"/>
                  </a:lnTo>
                  <a:lnTo>
                    <a:pt x="1323456" y="86086"/>
                  </a:lnTo>
                  <a:lnTo>
                    <a:pt x="1328899" y="94160"/>
                  </a:lnTo>
                  <a:lnTo>
                    <a:pt x="1336973" y="99603"/>
                  </a:lnTo>
                  <a:lnTo>
                    <a:pt x="1346911" y="101600"/>
                  </a:lnTo>
                  <a:lnTo>
                    <a:pt x="1356798" y="99603"/>
                  </a:lnTo>
                  <a:lnTo>
                    <a:pt x="1364871" y="94160"/>
                  </a:lnTo>
                  <a:lnTo>
                    <a:pt x="1370315" y="86086"/>
                  </a:lnTo>
                  <a:lnTo>
                    <a:pt x="1372311" y="76200"/>
                  </a:lnTo>
                  <a:lnTo>
                    <a:pt x="1370315" y="66313"/>
                  </a:lnTo>
                  <a:lnTo>
                    <a:pt x="1364871" y="58239"/>
                  </a:lnTo>
                  <a:lnTo>
                    <a:pt x="1356798" y="52796"/>
                  </a:lnTo>
                  <a:lnTo>
                    <a:pt x="1346860" y="50800"/>
                  </a:lnTo>
                  <a:close/>
                </a:path>
                <a:path w="1933575" h="152400">
                  <a:moveTo>
                    <a:pt x="1448511" y="50800"/>
                  </a:moveTo>
                  <a:lnTo>
                    <a:pt x="1438624" y="52796"/>
                  </a:lnTo>
                  <a:lnTo>
                    <a:pt x="1430550" y="58239"/>
                  </a:lnTo>
                  <a:lnTo>
                    <a:pt x="1425107" y="66313"/>
                  </a:lnTo>
                  <a:lnTo>
                    <a:pt x="1423111" y="76200"/>
                  </a:lnTo>
                  <a:lnTo>
                    <a:pt x="1425107" y="86086"/>
                  </a:lnTo>
                  <a:lnTo>
                    <a:pt x="1430550" y="94160"/>
                  </a:lnTo>
                  <a:lnTo>
                    <a:pt x="1438624" y="99603"/>
                  </a:lnTo>
                  <a:lnTo>
                    <a:pt x="1448562" y="101600"/>
                  </a:lnTo>
                  <a:lnTo>
                    <a:pt x="1458448" y="99603"/>
                  </a:lnTo>
                  <a:lnTo>
                    <a:pt x="1466522" y="94160"/>
                  </a:lnTo>
                  <a:lnTo>
                    <a:pt x="1471965" y="86086"/>
                  </a:lnTo>
                  <a:lnTo>
                    <a:pt x="1473962" y="76200"/>
                  </a:lnTo>
                  <a:lnTo>
                    <a:pt x="1471965" y="66313"/>
                  </a:lnTo>
                  <a:lnTo>
                    <a:pt x="1466522" y="58239"/>
                  </a:lnTo>
                  <a:lnTo>
                    <a:pt x="1458448" y="52796"/>
                  </a:lnTo>
                  <a:lnTo>
                    <a:pt x="1448511" y="50800"/>
                  </a:lnTo>
                  <a:close/>
                </a:path>
                <a:path w="1933575" h="152400">
                  <a:moveTo>
                    <a:pt x="1550162" y="50800"/>
                  </a:moveTo>
                  <a:lnTo>
                    <a:pt x="1540275" y="52796"/>
                  </a:lnTo>
                  <a:lnTo>
                    <a:pt x="1532201" y="58239"/>
                  </a:lnTo>
                  <a:lnTo>
                    <a:pt x="1526758" y="66313"/>
                  </a:lnTo>
                  <a:lnTo>
                    <a:pt x="1524762" y="76200"/>
                  </a:lnTo>
                  <a:lnTo>
                    <a:pt x="1526758" y="86086"/>
                  </a:lnTo>
                  <a:lnTo>
                    <a:pt x="1532201" y="94160"/>
                  </a:lnTo>
                  <a:lnTo>
                    <a:pt x="1540275" y="99603"/>
                  </a:lnTo>
                  <a:lnTo>
                    <a:pt x="1550212" y="101600"/>
                  </a:lnTo>
                  <a:lnTo>
                    <a:pt x="1560099" y="99603"/>
                  </a:lnTo>
                  <a:lnTo>
                    <a:pt x="1568173" y="94160"/>
                  </a:lnTo>
                  <a:lnTo>
                    <a:pt x="1573616" y="86086"/>
                  </a:lnTo>
                  <a:lnTo>
                    <a:pt x="1575612" y="76200"/>
                  </a:lnTo>
                  <a:lnTo>
                    <a:pt x="1573616" y="66313"/>
                  </a:lnTo>
                  <a:lnTo>
                    <a:pt x="1568173" y="58239"/>
                  </a:lnTo>
                  <a:lnTo>
                    <a:pt x="1560099" y="52796"/>
                  </a:lnTo>
                  <a:lnTo>
                    <a:pt x="1550162" y="50800"/>
                  </a:lnTo>
                  <a:close/>
                </a:path>
                <a:path w="1933575" h="152400">
                  <a:moveTo>
                    <a:pt x="1651812" y="50800"/>
                  </a:moveTo>
                  <a:lnTo>
                    <a:pt x="1641925" y="52796"/>
                  </a:lnTo>
                  <a:lnTo>
                    <a:pt x="1633852" y="58239"/>
                  </a:lnTo>
                  <a:lnTo>
                    <a:pt x="1628408" y="66313"/>
                  </a:lnTo>
                  <a:lnTo>
                    <a:pt x="1626412" y="76200"/>
                  </a:lnTo>
                  <a:lnTo>
                    <a:pt x="1628408" y="86086"/>
                  </a:lnTo>
                  <a:lnTo>
                    <a:pt x="1633852" y="94160"/>
                  </a:lnTo>
                  <a:lnTo>
                    <a:pt x="1641925" y="99603"/>
                  </a:lnTo>
                  <a:lnTo>
                    <a:pt x="1651863" y="101600"/>
                  </a:lnTo>
                  <a:lnTo>
                    <a:pt x="1661750" y="99603"/>
                  </a:lnTo>
                  <a:lnTo>
                    <a:pt x="1669824" y="94160"/>
                  </a:lnTo>
                  <a:lnTo>
                    <a:pt x="1675267" y="86086"/>
                  </a:lnTo>
                  <a:lnTo>
                    <a:pt x="1677263" y="76200"/>
                  </a:lnTo>
                  <a:lnTo>
                    <a:pt x="1675267" y="66313"/>
                  </a:lnTo>
                  <a:lnTo>
                    <a:pt x="1669824" y="58239"/>
                  </a:lnTo>
                  <a:lnTo>
                    <a:pt x="1661750" y="52796"/>
                  </a:lnTo>
                  <a:lnTo>
                    <a:pt x="1651812" y="50800"/>
                  </a:lnTo>
                  <a:close/>
                </a:path>
                <a:path w="1933575" h="152400">
                  <a:moveTo>
                    <a:pt x="1753463" y="50800"/>
                  </a:moveTo>
                  <a:lnTo>
                    <a:pt x="1743576" y="52796"/>
                  </a:lnTo>
                  <a:lnTo>
                    <a:pt x="1735502" y="58239"/>
                  </a:lnTo>
                  <a:lnTo>
                    <a:pt x="1730059" y="66313"/>
                  </a:lnTo>
                  <a:lnTo>
                    <a:pt x="1728063" y="76200"/>
                  </a:lnTo>
                  <a:lnTo>
                    <a:pt x="1730059" y="86086"/>
                  </a:lnTo>
                  <a:lnTo>
                    <a:pt x="1735502" y="94160"/>
                  </a:lnTo>
                  <a:lnTo>
                    <a:pt x="1743576" y="99603"/>
                  </a:lnTo>
                  <a:lnTo>
                    <a:pt x="1753514" y="101600"/>
                  </a:lnTo>
                  <a:lnTo>
                    <a:pt x="1763401" y="99603"/>
                  </a:lnTo>
                  <a:lnTo>
                    <a:pt x="1771475" y="94160"/>
                  </a:lnTo>
                  <a:lnTo>
                    <a:pt x="1776918" y="86086"/>
                  </a:lnTo>
                  <a:lnTo>
                    <a:pt x="1778914" y="76200"/>
                  </a:lnTo>
                  <a:lnTo>
                    <a:pt x="1776918" y="66313"/>
                  </a:lnTo>
                  <a:lnTo>
                    <a:pt x="1771475" y="58239"/>
                  </a:lnTo>
                  <a:lnTo>
                    <a:pt x="1763401" y="52796"/>
                  </a:lnTo>
                  <a:lnTo>
                    <a:pt x="1753463" y="50800"/>
                  </a:lnTo>
                  <a:close/>
                </a:path>
                <a:path w="1933575" h="152400">
                  <a:moveTo>
                    <a:pt x="1780548" y="0"/>
                  </a:moveTo>
                  <a:lnTo>
                    <a:pt x="1780548" y="152400"/>
                  </a:lnTo>
                  <a:lnTo>
                    <a:pt x="1932948" y="76200"/>
                  </a:lnTo>
                  <a:lnTo>
                    <a:pt x="178054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90454" y="5400547"/>
            <a:ext cx="1102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171717"/>
                </a:solidFill>
                <a:latin typeface="Arial"/>
                <a:cs typeface="Arial"/>
              </a:rPr>
              <a:t>creates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5713" y="4843504"/>
            <a:ext cx="3292475" cy="119189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0035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2365"/>
              </a:spcBef>
            </a:pPr>
            <a:r>
              <a:rPr sz="3200" b="1" spc="-20" dirty="0">
                <a:solidFill>
                  <a:srgbClr val="171717"/>
                </a:solidFill>
                <a:latin typeface="Arial"/>
                <a:cs typeface="Arial"/>
              </a:rPr>
              <a:t>Accumulator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86933" y="4892958"/>
            <a:ext cx="1609090" cy="1092835"/>
            <a:chOff x="9686933" y="4892958"/>
            <a:chExt cx="1609090" cy="10928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6933" y="4892958"/>
              <a:ext cx="1033118" cy="10923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94653" y="5362952"/>
              <a:ext cx="601345" cy="152400"/>
            </a:xfrm>
            <a:custGeom>
              <a:avLst/>
              <a:gdLst/>
              <a:ahLst/>
              <a:cxnLst/>
              <a:rect l="l" t="t" r="r" b="b"/>
              <a:pathLst>
                <a:path w="601345" h="152400">
                  <a:moveTo>
                    <a:pt x="25400" y="50798"/>
                  </a:moveTo>
                  <a:lnTo>
                    <a:pt x="15513" y="52794"/>
                  </a:lnTo>
                  <a:lnTo>
                    <a:pt x="7439" y="58238"/>
                  </a:lnTo>
                  <a:lnTo>
                    <a:pt x="1996" y="66311"/>
                  </a:lnTo>
                  <a:lnTo>
                    <a:pt x="0" y="76198"/>
                  </a:lnTo>
                  <a:lnTo>
                    <a:pt x="1996" y="86085"/>
                  </a:lnTo>
                  <a:lnTo>
                    <a:pt x="7439" y="94159"/>
                  </a:lnTo>
                  <a:lnTo>
                    <a:pt x="15513" y="99602"/>
                  </a:lnTo>
                  <a:lnTo>
                    <a:pt x="25450" y="101598"/>
                  </a:lnTo>
                  <a:lnTo>
                    <a:pt x="35337" y="99602"/>
                  </a:lnTo>
                  <a:lnTo>
                    <a:pt x="43411" y="94159"/>
                  </a:lnTo>
                  <a:lnTo>
                    <a:pt x="48854" y="86085"/>
                  </a:lnTo>
                  <a:lnTo>
                    <a:pt x="50850" y="76198"/>
                  </a:lnTo>
                  <a:lnTo>
                    <a:pt x="48854" y="66311"/>
                  </a:lnTo>
                  <a:lnTo>
                    <a:pt x="43411" y="58238"/>
                  </a:lnTo>
                  <a:lnTo>
                    <a:pt x="35337" y="52794"/>
                  </a:lnTo>
                  <a:lnTo>
                    <a:pt x="25400" y="50798"/>
                  </a:lnTo>
                  <a:close/>
                </a:path>
                <a:path w="601345" h="152400">
                  <a:moveTo>
                    <a:pt x="127050" y="50798"/>
                  </a:moveTo>
                  <a:lnTo>
                    <a:pt x="117164" y="52794"/>
                  </a:lnTo>
                  <a:lnTo>
                    <a:pt x="109090" y="58238"/>
                  </a:lnTo>
                  <a:lnTo>
                    <a:pt x="103646" y="66312"/>
                  </a:lnTo>
                  <a:lnTo>
                    <a:pt x="101650" y="76198"/>
                  </a:lnTo>
                  <a:lnTo>
                    <a:pt x="103646" y="86085"/>
                  </a:lnTo>
                  <a:lnTo>
                    <a:pt x="109090" y="94159"/>
                  </a:lnTo>
                  <a:lnTo>
                    <a:pt x="117164" y="99602"/>
                  </a:lnTo>
                  <a:lnTo>
                    <a:pt x="127101" y="101598"/>
                  </a:lnTo>
                  <a:lnTo>
                    <a:pt x="136988" y="99602"/>
                  </a:lnTo>
                  <a:lnTo>
                    <a:pt x="145062" y="94159"/>
                  </a:lnTo>
                  <a:lnTo>
                    <a:pt x="150505" y="86085"/>
                  </a:lnTo>
                  <a:lnTo>
                    <a:pt x="152501" y="76198"/>
                  </a:lnTo>
                  <a:lnTo>
                    <a:pt x="150505" y="66312"/>
                  </a:lnTo>
                  <a:lnTo>
                    <a:pt x="145062" y="58238"/>
                  </a:lnTo>
                  <a:lnTo>
                    <a:pt x="136988" y="52794"/>
                  </a:lnTo>
                  <a:lnTo>
                    <a:pt x="127050" y="50798"/>
                  </a:lnTo>
                  <a:close/>
                </a:path>
                <a:path w="601345" h="152400">
                  <a:moveTo>
                    <a:pt x="228701" y="50800"/>
                  </a:moveTo>
                  <a:lnTo>
                    <a:pt x="218815" y="52796"/>
                  </a:lnTo>
                  <a:lnTo>
                    <a:pt x="210741" y="58239"/>
                  </a:lnTo>
                  <a:lnTo>
                    <a:pt x="205297" y="66313"/>
                  </a:lnTo>
                  <a:lnTo>
                    <a:pt x="203301" y="76200"/>
                  </a:lnTo>
                  <a:lnTo>
                    <a:pt x="205297" y="86086"/>
                  </a:lnTo>
                  <a:lnTo>
                    <a:pt x="210741" y="94160"/>
                  </a:lnTo>
                  <a:lnTo>
                    <a:pt x="218815" y="99603"/>
                  </a:lnTo>
                  <a:lnTo>
                    <a:pt x="228752" y="101600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200"/>
                  </a:lnTo>
                  <a:lnTo>
                    <a:pt x="252156" y="66313"/>
                  </a:lnTo>
                  <a:lnTo>
                    <a:pt x="246713" y="58239"/>
                  </a:lnTo>
                  <a:lnTo>
                    <a:pt x="238639" y="52796"/>
                  </a:lnTo>
                  <a:lnTo>
                    <a:pt x="228701" y="50800"/>
                  </a:lnTo>
                  <a:close/>
                </a:path>
                <a:path w="601345" h="152400">
                  <a:moveTo>
                    <a:pt x="330352" y="50800"/>
                  </a:moveTo>
                  <a:lnTo>
                    <a:pt x="320465" y="52796"/>
                  </a:lnTo>
                  <a:lnTo>
                    <a:pt x="312392" y="58239"/>
                  </a:lnTo>
                  <a:lnTo>
                    <a:pt x="306948" y="66313"/>
                  </a:lnTo>
                  <a:lnTo>
                    <a:pt x="304952" y="76200"/>
                  </a:lnTo>
                  <a:lnTo>
                    <a:pt x="306948" y="86086"/>
                  </a:lnTo>
                  <a:lnTo>
                    <a:pt x="312392" y="94160"/>
                  </a:lnTo>
                  <a:lnTo>
                    <a:pt x="320465" y="99603"/>
                  </a:lnTo>
                  <a:lnTo>
                    <a:pt x="330403" y="101600"/>
                  </a:lnTo>
                  <a:lnTo>
                    <a:pt x="340290" y="99603"/>
                  </a:lnTo>
                  <a:lnTo>
                    <a:pt x="348363" y="94160"/>
                  </a:lnTo>
                  <a:lnTo>
                    <a:pt x="353807" y="86086"/>
                  </a:lnTo>
                  <a:lnTo>
                    <a:pt x="355803" y="76200"/>
                  </a:lnTo>
                  <a:lnTo>
                    <a:pt x="353807" y="66313"/>
                  </a:lnTo>
                  <a:lnTo>
                    <a:pt x="348363" y="58239"/>
                  </a:lnTo>
                  <a:lnTo>
                    <a:pt x="340290" y="52796"/>
                  </a:lnTo>
                  <a:lnTo>
                    <a:pt x="330352" y="50800"/>
                  </a:lnTo>
                  <a:close/>
                </a:path>
                <a:path w="601345" h="152400">
                  <a:moveTo>
                    <a:pt x="448660" y="0"/>
                  </a:moveTo>
                  <a:lnTo>
                    <a:pt x="448660" y="57326"/>
                  </a:lnTo>
                  <a:lnTo>
                    <a:pt x="450014" y="58239"/>
                  </a:lnTo>
                  <a:lnTo>
                    <a:pt x="455457" y="66313"/>
                  </a:lnTo>
                  <a:lnTo>
                    <a:pt x="457453" y="76201"/>
                  </a:lnTo>
                  <a:lnTo>
                    <a:pt x="455457" y="86086"/>
                  </a:lnTo>
                  <a:lnTo>
                    <a:pt x="450014" y="94160"/>
                  </a:lnTo>
                  <a:lnTo>
                    <a:pt x="448660" y="95073"/>
                  </a:lnTo>
                  <a:lnTo>
                    <a:pt x="448660" y="152400"/>
                  </a:lnTo>
                  <a:lnTo>
                    <a:pt x="601060" y="76201"/>
                  </a:lnTo>
                  <a:lnTo>
                    <a:pt x="448660" y="0"/>
                  </a:lnTo>
                  <a:close/>
                </a:path>
                <a:path w="601345" h="152400">
                  <a:moveTo>
                    <a:pt x="432003" y="50800"/>
                  </a:moveTo>
                  <a:lnTo>
                    <a:pt x="422116" y="52796"/>
                  </a:lnTo>
                  <a:lnTo>
                    <a:pt x="414042" y="58239"/>
                  </a:lnTo>
                  <a:lnTo>
                    <a:pt x="408599" y="66313"/>
                  </a:lnTo>
                  <a:lnTo>
                    <a:pt x="406603" y="76201"/>
                  </a:lnTo>
                  <a:lnTo>
                    <a:pt x="408599" y="86086"/>
                  </a:lnTo>
                  <a:lnTo>
                    <a:pt x="414043" y="94160"/>
                  </a:lnTo>
                  <a:lnTo>
                    <a:pt x="422116" y="99603"/>
                  </a:lnTo>
                  <a:lnTo>
                    <a:pt x="432053" y="101600"/>
                  </a:lnTo>
                  <a:lnTo>
                    <a:pt x="441940" y="99603"/>
                  </a:lnTo>
                  <a:lnTo>
                    <a:pt x="448660" y="95073"/>
                  </a:lnTo>
                  <a:lnTo>
                    <a:pt x="448660" y="57326"/>
                  </a:lnTo>
                  <a:lnTo>
                    <a:pt x="441940" y="52796"/>
                  </a:lnTo>
                  <a:lnTo>
                    <a:pt x="432003" y="50800"/>
                  </a:lnTo>
                  <a:close/>
                </a:path>
                <a:path w="601345" h="152400">
                  <a:moveTo>
                    <a:pt x="448660" y="57326"/>
                  </a:moveTo>
                  <a:lnTo>
                    <a:pt x="448660" y="95073"/>
                  </a:lnTo>
                  <a:lnTo>
                    <a:pt x="450014" y="94160"/>
                  </a:lnTo>
                  <a:lnTo>
                    <a:pt x="455457" y="86086"/>
                  </a:lnTo>
                  <a:lnTo>
                    <a:pt x="457453" y="76200"/>
                  </a:lnTo>
                  <a:lnTo>
                    <a:pt x="455457" y="66313"/>
                  </a:lnTo>
                  <a:lnTo>
                    <a:pt x="450013" y="58239"/>
                  </a:lnTo>
                  <a:lnTo>
                    <a:pt x="448660" y="5732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562607" y="4790680"/>
            <a:ext cx="1642110" cy="1297305"/>
            <a:chOff x="14562607" y="4790680"/>
            <a:chExt cx="1642110" cy="12973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3672" y="4790680"/>
              <a:ext cx="1040688" cy="12969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562607" y="5362952"/>
              <a:ext cx="601345" cy="152400"/>
            </a:xfrm>
            <a:custGeom>
              <a:avLst/>
              <a:gdLst/>
              <a:ahLst/>
              <a:cxnLst/>
              <a:rect l="l" t="t" r="r" b="b"/>
              <a:pathLst>
                <a:path w="601344" h="152400">
                  <a:moveTo>
                    <a:pt x="25450" y="50801"/>
                  </a:moveTo>
                  <a:lnTo>
                    <a:pt x="15516" y="52797"/>
                  </a:lnTo>
                  <a:lnTo>
                    <a:pt x="7442" y="58240"/>
                  </a:lnTo>
                  <a:lnTo>
                    <a:pt x="1997" y="66314"/>
                  </a:lnTo>
                  <a:lnTo>
                    <a:pt x="0" y="76201"/>
                  </a:lnTo>
                  <a:lnTo>
                    <a:pt x="1997" y="86087"/>
                  </a:lnTo>
                  <a:lnTo>
                    <a:pt x="7442" y="94161"/>
                  </a:lnTo>
                  <a:lnTo>
                    <a:pt x="15516" y="99605"/>
                  </a:lnTo>
                  <a:lnTo>
                    <a:pt x="25400" y="101601"/>
                  </a:lnTo>
                  <a:lnTo>
                    <a:pt x="35339" y="99605"/>
                  </a:lnTo>
                  <a:lnTo>
                    <a:pt x="43413" y="94161"/>
                  </a:lnTo>
                  <a:lnTo>
                    <a:pt x="48855" y="86087"/>
                  </a:lnTo>
                  <a:lnTo>
                    <a:pt x="50850" y="76201"/>
                  </a:lnTo>
                  <a:lnTo>
                    <a:pt x="48855" y="66314"/>
                  </a:lnTo>
                  <a:lnTo>
                    <a:pt x="43413" y="58240"/>
                  </a:lnTo>
                  <a:lnTo>
                    <a:pt x="35339" y="52797"/>
                  </a:lnTo>
                  <a:lnTo>
                    <a:pt x="25450" y="50801"/>
                  </a:lnTo>
                  <a:close/>
                </a:path>
                <a:path w="601344" h="152400">
                  <a:moveTo>
                    <a:pt x="127101" y="50800"/>
                  </a:moveTo>
                  <a:lnTo>
                    <a:pt x="117167" y="52796"/>
                  </a:lnTo>
                  <a:lnTo>
                    <a:pt x="109092" y="58239"/>
                  </a:lnTo>
                  <a:lnTo>
                    <a:pt x="103647" y="66313"/>
                  </a:lnTo>
                  <a:lnTo>
                    <a:pt x="101650" y="76200"/>
                  </a:lnTo>
                  <a:lnTo>
                    <a:pt x="103647" y="86086"/>
                  </a:lnTo>
                  <a:lnTo>
                    <a:pt x="109092" y="94160"/>
                  </a:lnTo>
                  <a:lnTo>
                    <a:pt x="117167" y="99603"/>
                  </a:lnTo>
                  <a:lnTo>
                    <a:pt x="127050" y="101600"/>
                  </a:lnTo>
                  <a:lnTo>
                    <a:pt x="136990" y="99603"/>
                  </a:lnTo>
                  <a:lnTo>
                    <a:pt x="145064" y="94160"/>
                  </a:lnTo>
                  <a:lnTo>
                    <a:pt x="150506" y="86086"/>
                  </a:lnTo>
                  <a:lnTo>
                    <a:pt x="152501" y="76200"/>
                  </a:lnTo>
                  <a:lnTo>
                    <a:pt x="150506" y="66313"/>
                  </a:lnTo>
                  <a:lnTo>
                    <a:pt x="145064" y="58239"/>
                  </a:lnTo>
                  <a:lnTo>
                    <a:pt x="136990" y="52796"/>
                  </a:lnTo>
                  <a:lnTo>
                    <a:pt x="127101" y="50800"/>
                  </a:lnTo>
                  <a:close/>
                </a:path>
                <a:path w="601344" h="152400">
                  <a:moveTo>
                    <a:pt x="228752" y="50800"/>
                  </a:moveTo>
                  <a:lnTo>
                    <a:pt x="218817" y="52796"/>
                  </a:lnTo>
                  <a:lnTo>
                    <a:pt x="210743" y="58239"/>
                  </a:lnTo>
                  <a:lnTo>
                    <a:pt x="205298" y="66313"/>
                  </a:lnTo>
                  <a:lnTo>
                    <a:pt x="203301" y="76200"/>
                  </a:lnTo>
                  <a:lnTo>
                    <a:pt x="205298" y="86086"/>
                  </a:lnTo>
                  <a:lnTo>
                    <a:pt x="210743" y="94160"/>
                  </a:lnTo>
                  <a:lnTo>
                    <a:pt x="218817" y="99603"/>
                  </a:lnTo>
                  <a:lnTo>
                    <a:pt x="228701" y="101600"/>
                  </a:lnTo>
                  <a:lnTo>
                    <a:pt x="238641" y="99603"/>
                  </a:lnTo>
                  <a:lnTo>
                    <a:pt x="246714" y="94160"/>
                  </a:lnTo>
                  <a:lnTo>
                    <a:pt x="252157" y="86086"/>
                  </a:lnTo>
                  <a:lnTo>
                    <a:pt x="254152" y="76200"/>
                  </a:lnTo>
                  <a:lnTo>
                    <a:pt x="252157" y="66313"/>
                  </a:lnTo>
                  <a:lnTo>
                    <a:pt x="246714" y="58239"/>
                  </a:lnTo>
                  <a:lnTo>
                    <a:pt x="238641" y="52796"/>
                  </a:lnTo>
                  <a:lnTo>
                    <a:pt x="228752" y="50800"/>
                  </a:lnTo>
                  <a:close/>
                </a:path>
                <a:path w="601344" h="152400">
                  <a:moveTo>
                    <a:pt x="330403" y="50800"/>
                  </a:moveTo>
                  <a:lnTo>
                    <a:pt x="320468" y="52796"/>
                  </a:lnTo>
                  <a:lnTo>
                    <a:pt x="312394" y="58239"/>
                  </a:lnTo>
                  <a:lnTo>
                    <a:pt x="306949" y="66313"/>
                  </a:lnTo>
                  <a:lnTo>
                    <a:pt x="304952" y="76200"/>
                  </a:lnTo>
                  <a:lnTo>
                    <a:pt x="306949" y="86086"/>
                  </a:lnTo>
                  <a:lnTo>
                    <a:pt x="312394" y="94160"/>
                  </a:lnTo>
                  <a:lnTo>
                    <a:pt x="320468" y="99603"/>
                  </a:lnTo>
                  <a:lnTo>
                    <a:pt x="330352" y="101600"/>
                  </a:lnTo>
                  <a:lnTo>
                    <a:pt x="340292" y="99603"/>
                  </a:lnTo>
                  <a:lnTo>
                    <a:pt x="348365" y="94160"/>
                  </a:lnTo>
                  <a:lnTo>
                    <a:pt x="353807" y="86086"/>
                  </a:lnTo>
                  <a:lnTo>
                    <a:pt x="355803" y="76200"/>
                  </a:lnTo>
                  <a:lnTo>
                    <a:pt x="353807" y="66313"/>
                  </a:lnTo>
                  <a:lnTo>
                    <a:pt x="348365" y="58239"/>
                  </a:lnTo>
                  <a:lnTo>
                    <a:pt x="340292" y="52796"/>
                  </a:lnTo>
                  <a:lnTo>
                    <a:pt x="330403" y="50800"/>
                  </a:lnTo>
                  <a:close/>
                </a:path>
                <a:path w="601344" h="152400">
                  <a:moveTo>
                    <a:pt x="448665" y="0"/>
                  </a:moveTo>
                  <a:lnTo>
                    <a:pt x="448665" y="57328"/>
                  </a:lnTo>
                  <a:lnTo>
                    <a:pt x="450016" y="58239"/>
                  </a:lnTo>
                  <a:lnTo>
                    <a:pt x="455458" y="66313"/>
                  </a:lnTo>
                  <a:lnTo>
                    <a:pt x="457453" y="76200"/>
                  </a:lnTo>
                  <a:lnTo>
                    <a:pt x="455458" y="86086"/>
                  </a:lnTo>
                  <a:lnTo>
                    <a:pt x="450016" y="94160"/>
                  </a:lnTo>
                  <a:lnTo>
                    <a:pt x="448665" y="95071"/>
                  </a:lnTo>
                  <a:lnTo>
                    <a:pt x="448665" y="152400"/>
                  </a:lnTo>
                  <a:lnTo>
                    <a:pt x="601065" y="76200"/>
                  </a:lnTo>
                  <a:lnTo>
                    <a:pt x="448665" y="0"/>
                  </a:lnTo>
                  <a:close/>
                </a:path>
                <a:path w="601344" h="152400">
                  <a:moveTo>
                    <a:pt x="432053" y="50800"/>
                  </a:moveTo>
                  <a:lnTo>
                    <a:pt x="422119" y="52796"/>
                  </a:lnTo>
                  <a:lnTo>
                    <a:pt x="414045" y="58239"/>
                  </a:lnTo>
                  <a:lnTo>
                    <a:pt x="408600" y="66313"/>
                  </a:lnTo>
                  <a:lnTo>
                    <a:pt x="406603" y="76200"/>
                  </a:lnTo>
                  <a:lnTo>
                    <a:pt x="408600" y="86086"/>
                  </a:lnTo>
                  <a:lnTo>
                    <a:pt x="414045" y="94160"/>
                  </a:lnTo>
                  <a:lnTo>
                    <a:pt x="422119" y="99603"/>
                  </a:lnTo>
                  <a:lnTo>
                    <a:pt x="432003" y="101600"/>
                  </a:lnTo>
                  <a:lnTo>
                    <a:pt x="441943" y="99603"/>
                  </a:lnTo>
                  <a:lnTo>
                    <a:pt x="448665" y="95071"/>
                  </a:lnTo>
                  <a:lnTo>
                    <a:pt x="448665" y="57328"/>
                  </a:lnTo>
                  <a:lnTo>
                    <a:pt x="441943" y="52796"/>
                  </a:lnTo>
                  <a:lnTo>
                    <a:pt x="432053" y="50800"/>
                  </a:lnTo>
                  <a:close/>
                </a:path>
                <a:path w="601344" h="152400">
                  <a:moveTo>
                    <a:pt x="448665" y="57328"/>
                  </a:moveTo>
                  <a:lnTo>
                    <a:pt x="448665" y="95071"/>
                  </a:lnTo>
                  <a:lnTo>
                    <a:pt x="450016" y="94160"/>
                  </a:lnTo>
                  <a:lnTo>
                    <a:pt x="455458" y="86086"/>
                  </a:lnTo>
                  <a:lnTo>
                    <a:pt x="457453" y="76200"/>
                  </a:lnTo>
                  <a:lnTo>
                    <a:pt x="455458" y="66313"/>
                  </a:lnTo>
                  <a:lnTo>
                    <a:pt x="450016" y="58239"/>
                  </a:lnTo>
                  <a:lnTo>
                    <a:pt x="448665" y="5732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852907" y="7052660"/>
            <a:ext cx="2582545" cy="119189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9781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2345"/>
              </a:spcBef>
            </a:pPr>
            <a:r>
              <a:rPr sz="3200" b="1" spc="-5" dirty="0">
                <a:solidFill>
                  <a:srgbClr val="171717"/>
                </a:solidFill>
                <a:latin typeface="Arial"/>
                <a:cs typeface="Arial"/>
              </a:rPr>
              <a:t>Combiner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91859" y="6999836"/>
            <a:ext cx="1561465" cy="1297305"/>
            <a:chOff x="6291859" y="6999836"/>
            <a:chExt cx="1561465" cy="129730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1859" y="6999836"/>
              <a:ext cx="1040698" cy="12969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07157" y="7572108"/>
              <a:ext cx="546100" cy="152400"/>
            </a:xfrm>
            <a:custGeom>
              <a:avLst/>
              <a:gdLst/>
              <a:ahLst/>
              <a:cxnLst/>
              <a:rect l="l" t="t" r="r" b="b"/>
              <a:pathLst>
                <a:path w="546100" h="152400">
                  <a:moveTo>
                    <a:pt x="25399" y="50799"/>
                  </a:moveTo>
                  <a:lnTo>
                    <a:pt x="15512" y="52796"/>
                  </a:lnTo>
                  <a:lnTo>
                    <a:pt x="7439" y="58239"/>
                  </a:lnTo>
                  <a:lnTo>
                    <a:pt x="1995" y="66313"/>
                  </a:lnTo>
                  <a:lnTo>
                    <a:pt x="0" y="76199"/>
                  </a:lnTo>
                  <a:lnTo>
                    <a:pt x="1996" y="86086"/>
                  </a:lnTo>
                  <a:lnTo>
                    <a:pt x="7440" y="94160"/>
                  </a:lnTo>
                  <a:lnTo>
                    <a:pt x="15516" y="99603"/>
                  </a:lnTo>
                  <a:lnTo>
                    <a:pt x="25450" y="101599"/>
                  </a:lnTo>
                  <a:lnTo>
                    <a:pt x="35338" y="99603"/>
                  </a:lnTo>
                  <a:lnTo>
                    <a:pt x="43411" y="94159"/>
                  </a:lnTo>
                  <a:lnTo>
                    <a:pt x="48854" y="86085"/>
                  </a:lnTo>
                  <a:lnTo>
                    <a:pt x="50850" y="76198"/>
                  </a:lnTo>
                  <a:lnTo>
                    <a:pt x="48854" y="66312"/>
                  </a:lnTo>
                  <a:lnTo>
                    <a:pt x="43410" y="58238"/>
                  </a:lnTo>
                  <a:lnTo>
                    <a:pt x="35334" y="52795"/>
                  </a:lnTo>
                  <a:lnTo>
                    <a:pt x="25399" y="50799"/>
                  </a:lnTo>
                  <a:close/>
                </a:path>
                <a:path w="546100" h="152400">
                  <a:moveTo>
                    <a:pt x="127050" y="50799"/>
                  </a:moveTo>
                  <a:lnTo>
                    <a:pt x="117164" y="52796"/>
                  </a:lnTo>
                  <a:lnTo>
                    <a:pt x="109090" y="58239"/>
                  </a:lnTo>
                  <a:lnTo>
                    <a:pt x="103646" y="66313"/>
                  </a:lnTo>
                  <a:lnTo>
                    <a:pt x="101650" y="76199"/>
                  </a:lnTo>
                  <a:lnTo>
                    <a:pt x="103646" y="86086"/>
                  </a:lnTo>
                  <a:lnTo>
                    <a:pt x="109090" y="94160"/>
                  </a:lnTo>
                  <a:lnTo>
                    <a:pt x="117164" y="99603"/>
                  </a:lnTo>
                  <a:lnTo>
                    <a:pt x="127101" y="101599"/>
                  </a:lnTo>
                  <a:lnTo>
                    <a:pt x="136988" y="99603"/>
                  </a:lnTo>
                  <a:lnTo>
                    <a:pt x="145062" y="94160"/>
                  </a:lnTo>
                  <a:lnTo>
                    <a:pt x="150505" y="86086"/>
                  </a:lnTo>
                  <a:lnTo>
                    <a:pt x="152501" y="76199"/>
                  </a:lnTo>
                  <a:lnTo>
                    <a:pt x="150505" y="66313"/>
                  </a:lnTo>
                  <a:lnTo>
                    <a:pt x="145062" y="58239"/>
                  </a:lnTo>
                  <a:lnTo>
                    <a:pt x="136988" y="52796"/>
                  </a:lnTo>
                  <a:lnTo>
                    <a:pt x="127050" y="50799"/>
                  </a:lnTo>
                  <a:close/>
                </a:path>
                <a:path w="546100" h="152400">
                  <a:moveTo>
                    <a:pt x="228701" y="50799"/>
                  </a:moveTo>
                  <a:lnTo>
                    <a:pt x="218814" y="52796"/>
                  </a:lnTo>
                  <a:lnTo>
                    <a:pt x="210741" y="58239"/>
                  </a:lnTo>
                  <a:lnTo>
                    <a:pt x="205297" y="66313"/>
                  </a:lnTo>
                  <a:lnTo>
                    <a:pt x="203301" y="76199"/>
                  </a:lnTo>
                  <a:lnTo>
                    <a:pt x="205297" y="86086"/>
                  </a:lnTo>
                  <a:lnTo>
                    <a:pt x="210741" y="94160"/>
                  </a:lnTo>
                  <a:lnTo>
                    <a:pt x="218815" y="99603"/>
                  </a:lnTo>
                  <a:lnTo>
                    <a:pt x="228752" y="101599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199"/>
                  </a:lnTo>
                  <a:lnTo>
                    <a:pt x="252156" y="66313"/>
                  </a:lnTo>
                  <a:lnTo>
                    <a:pt x="246712" y="58239"/>
                  </a:lnTo>
                  <a:lnTo>
                    <a:pt x="238639" y="52796"/>
                  </a:lnTo>
                  <a:lnTo>
                    <a:pt x="228701" y="50799"/>
                  </a:lnTo>
                  <a:close/>
                </a:path>
                <a:path w="546100" h="152400">
                  <a:moveTo>
                    <a:pt x="330352" y="50799"/>
                  </a:moveTo>
                  <a:lnTo>
                    <a:pt x="320465" y="52796"/>
                  </a:lnTo>
                  <a:lnTo>
                    <a:pt x="312391" y="58239"/>
                  </a:lnTo>
                  <a:lnTo>
                    <a:pt x="306948" y="66313"/>
                  </a:lnTo>
                  <a:lnTo>
                    <a:pt x="304952" y="76199"/>
                  </a:lnTo>
                  <a:lnTo>
                    <a:pt x="306948" y="86086"/>
                  </a:lnTo>
                  <a:lnTo>
                    <a:pt x="312391" y="94160"/>
                  </a:lnTo>
                  <a:lnTo>
                    <a:pt x="320465" y="99603"/>
                  </a:lnTo>
                  <a:lnTo>
                    <a:pt x="330402" y="101599"/>
                  </a:lnTo>
                  <a:lnTo>
                    <a:pt x="340289" y="99603"/>
                  </a:lnTo>
                  <a:lnTo>
                    <a:pt x="348363" y="94160"/>
                  </a:lnTo>
                  <a:lnTo>
                    <a:pt x="353806" y="86086"/>
                  </a:lnTo>
                  <a:lnTo>
                    <a:pt x="355802" y="76199"/>
                  </a:lnTo>
                  <a:lnTo>
                    <a:pt x="353806" y="66313"/>
                  </a:lnTo>
                  <a:lnTo>
                    <a:pt x="348363" y="58239"/>
                  </a:lnTo>
                  <a:lnTo>
                    <a:pt x="340290" y="52796"/>
                  </a:lnTo>
                  <a:lnTo>
                    <a:pt x="330352" y="50799"/>
                  </a:lnTo>
                  <a:close/>
                </a:path>
                <a:path w="546100" h="152400">
                  <a:moveTo>
                    <a:pt x="393350" y="0"/>
                  </a:moveTo>
                  <a:lnTo>
                    <a:pt x="393350" y="152399"/>
                  </a:lnTo>
                  <a:lnTo>
                    <a:pt x="545750" y="76199"/>
                  </a:lnTo>
                  <a:lnTo>
                    <a:pt x="3933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409689" y="6999834"/>
            <a:ext cx="1586865" cy="1297305"/>
            <a:chOff x="10409689" y="6999834"/>
            <a:chExt cx="1586865" cy="129730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438" y="6999834"/>
              <a:ext cx="1040698" cy="12969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09689" y="7572108"/>
              <a:ext cx="546100" cy="152400"/>
            </a:xfrm>
            <a:custGeom>
              <a:avLst/>
              <a:gdLst/>
              <a:ahLst/>
              <a:cxnLst/>
              <a:rect l="l" t="t" r="r" b="b"/>
              <a:pathLst>
                <a:path w="546100" h="152400">
                  <a:moveTo>
                    <a:pt x="25450" y="50801"/>
                  </a:moveTo>
                  <a:lnTo>
                    <a:pt x="15513" y="52797"/>
                  </a:lnTo>
                  <a:lnTo>
                    <a:pt x="7439" y="58240"/>
                  </a:lnTo>
                  <a:lnTo>
                    <a:pt x="1996" y="66314"/>
                  </a:lnTo>
                  <a:lnTo>
                    <a:pt x="0" y="76201"/>
                  </a:lnTo>
                  <a:lnTo>
                    <a:pt x="1996" y="86087"/>
                  </a:lnTo>
                  <a:lnTo>
                    <a:pt x="7439" y="94161"/>
                  </a:lnTo>
                  <a:lnTo>
                    <a:pt x="15513" y="99605"/>
                  </a:lnTo>
                  <a:lnTo>
                    <a:pt x="25400" y="101601"/>
                  </a:lnTo>
                  <a:lnTo>
                    <a:pt x="35337" y="99605"/>
                  </a:lnTo>
                  <a:lnTo>
                    <a:pt x="43411" y="94161"/>
                  </a:lnTo>
                  <a:lnTo>
                    <a:pt x="48854" y="86087"/>
                  </a:lnTo>
                  <a:lnTo>
                    <a:pt x="50850" y="76201"/>
                  </a:lnTo>
                  <a:lnTo>
                    <a:pt x="48854" y="66314"/>
                  </a:lnTo>
                  <a:lnTo>
                    <a:pt x="43411" y="58240"/>
                  </a:lnTo>
                  <a:lnTo>
                    <a:pt x="35337" y="52797"/>
                  </a:lnTo>
                  <a:lnTo>
                    <a:pt x="25450" y="50801"/>
                  </a:lnTo>
                  <a:close/>
                </a:path>
                <a:path w="546100" h="152400">
                  <a:moveTo>
                    <a:pt x="127101" y="50799"/>
                  </a:moveTo>
                  <a:lnTo>
                    <a:pt x="117163" y="52796"/>
                  </a:lnTo>
                  <a:lnTo>
                    <a:pt x="109090" y="58239"/>
                  </a:lnTo>
                  <a:lnTo>
                    <a:pt x="103646" y="66313"/>
                  </a:lnTo>
                  <a:lnTo>
                    <a:pt x="101650" y="76199"/>
                  </a:lnTo>
                  <a:lnTo>
                    <a:pt x="103646" y="86086"/>
                  </a:lnTo>
                  <a:lnTo>
                    <a:pt x="109090" y="94160"/>
                  </a:lnTo>
                  <a:lnTo>
                    <a:pt x="117163" y="99603"/>
                  </a:lnTo>
                  <a:lnTo>
                    <a:pt x="127050" y="101599"/>
                  </a:lnTo>
                  <a:lnTo>
                    <a:pt x="136988" y="99603"/>
                  </a:lnTo>
                  <a:lnTo>
                    <a:pt x="145062" y="94160"/>
                  </a:lnTo>
                  <a:lnTo>
                    <a:pt x="150505" y="86086"/>
                  </a:lnTo>
                  <a:lnTo>
                    <a:pt x="152501" y="76199"/>
                  </a:lnTo>
                  <a:lnTo>
                    <a:pt x="150505" y="66313"/>
                  </a:lnTo>
                  <a:lnTo>
                    <a:pt x="145062" y="58239"/>
                  </a:lnTo>
                  <a:lnTo>
                    <a:pt x="136988" y="52796"/>
                  </a:lnTo>
                  <a:lnTo>
                    <a:pt x="127101" y="50799"/>
                  </a:lnTo>
                  <a:close/>
                </a:path>
                <a:path w="546100" h="152400">
                  <a:moveTo>
                    <a:pt x="228752" y="50799"/>
                  </a:moveTo>
                  <a:lnTo>
                    <a:pt x="218814" y="52796"/>
                  </a:lnTo>
                  <a:lnTo>
                    <a:pt x="210740" y="58239"/>
                  </a:lnTo>
                  <a:lnTo>
                    <a:pt x="205297" y="66313"/>
                  </a:lnTo>
                  <a:lnTo>
                    <a:pt x="203301" y="76199"/>
                  </a:lnTo>
                  <a:lnTo>
                    <a:pt x="205297" y="86086"/>
                  </a:lnTo>
                  <a:lnTo>
                    <a:pt x="210740" y="94160"/>
                  </a:lnTo>
                  <a:lnTo>
                    <a:pt x="218814" y="99603"/>
                  </a:lnTo>
                  <a:lnTo>
                    <a:pt x="228701" y="101599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199"/>
                  </a:lnTo>
                  <a:lnTo>
                    <a:pt x="252156" y="66313"/>
                  </a:lnTo>
                  <a:lnTo>
                    <a:pt x="246713" y="58239"/>
                  </a:lnTo>
                  <a:lnTo>
                    <a:pt x="238639" y="52796"/>
                  </a:lnTo>
                  <a:lnTo>
                    <a:pt x="228752" y="50799"/>
                  </a:lnTo>
                  <a:close/>
                </a:path>
                <a:path w="546100" h="152400">
                  <a:moveTo>
                    <a:pt x="330403" y="50799"/>
                  </a:moveTo>
                  <a:lnTo>
                    <a:pt x="320465" y="52796"/>
                  </a:lnTo>
                  <a:lnTo>
                    <a:pt x="312391" y="58239"/>
                  </a:lnTo>
                  <a:lnTo>
                    <a:pt x="306948" y="66313"/>
                  </a:lnTo>
                  <a:lnTo>
                    <a:pt x="304952" y="76199"/>
                  </a:lnTo>
                  <a:lnTo>
                    <a:pt x="306948" y="86086"/>
                  </a:lnTo>
                  <a:lnTo>
                    <a:pt x="312391" y="94160"/>
                  </a:lnTo>
                  <a:lnTo>
                    <a:pt x="320465" y="99603"/>
                  </a:lnTo>
                  <a:lnTo>
                    <a:pt x="330352" y="101599"/>
                  </a:lnTo>
                  <a:lnTo>
                    <a:pt x="340290" y="99603"/>
                  </a:lnTo>
                  <a:lnTo>
                    <a:pt x="348363" y="94160"/>
                  </a:lnTo>
                  <a:lnTo>
                    <a:pt x="353807" y="86086"/>
                  </a:lnTo>
                  <a:lnTo>
                    <a:pt x="355803" y="76199"/>
                  </a:lnTo>
                  <a:lnTo>
                    <a:pt x="353807" y="66313"/>
                  </a:lnTo>
                  <a:lnTo>
                    <a:pt x="348363" y="58239"/>
                  </a:lnTo>
                  <a:lnTo>
                    <a:pt x="340290" y="52796"/>
                  </a:lnTo>
                  <a:lnTo>
                    <a:pt x="330403" y="50799"/>
                  </a:lnTo>
                  <a:close/>
                </a:path>
                <a:path w="546100" h="152400">
                  <a:moveTo>
                    <a:pt x="393349" y="0"/>
                  </a:moveTo>
                  <a:lnTo>
                    <a:pt x="393350" y="152399"/>
                  </a:lnTo>
                  <a:lnTo>
                    <a:pt x="545749" y="76198"/>
                  </a:lnTo>
                  <a:lnTo>
                    <a:pt x="39334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702629" y="3018328"/>
            <a:ext cx="10823575" cy="871219"/>
            <a:chOff x="5702629" y="3018328"/>
            <a:chExt cx="10823575" cy="871219"/>
          </a:xfrm>
        </p:grpSpPr>
        <p:sp>
          <p:nvSpPr>
            <p:cNvPr id="27" name="object 27"/>
            <p:cNvSpPr/>
            <p:nvPr/>
          </p:nvSpPr>
          <p:spPr>
            <a:xfrm>
              <a:off x="5708979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7" y="0"/>
                  </a:moveTo>
                  <a:lnTo>
                    <a:pt x="0" y="429075"/>
                  </a:lnTo>
                  <a:lnTo>
                    <a:pt x="220929" y="429075"/>
                  </a:lnTo>
                  <a:lnTo>
                    <a:pt x="220929" y="858151"/>
                  </a:lnTo>
                  <a:lnTo>
                    <a:pt x="662786" y="858151"/>
                  </a:lnTo>
                  <a:lnTo>
                    <a:pt x="662786" y="429075"/>
                  </a:lnTo>
                  <a:lnTo>
                    <a:pt x="883715" y="429075"/>
                  </a:lnTo>
                  <a:lnTo>
                    <a:pt x="44185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08979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53449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7" y="0"/>
                  </a:moveTo>
                  <a:lnTo>
                    <a:pt x="0" y="429075"/>
                  </a:lnTo>
                  <a:lnTo>
                    <a:pt x="220927" y="429075"/>
                  </a:lnTo>
                  <a:lnTo>
                    <a:pt x="220927" y="858151"/>
                  </a:lnTo>
                  <a:lnTo>
                    <a:pt x="662786" y="858151"/>
                  </a:lnTo>
                  <a:lnTo>
                    <a:pt x="662786" y="429075"/>
                  </a:lnTo>
                  <a:lnTo>
                    <a:pt x="883714" y="429075"/>
                  </a:lnTo>
                  <a:lnTo>
                    <a:pt x="44185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253449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35998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441858" y="0"/>
                  </a:moveTo>
                  <a:lnTo>
                    <a:pt x="0" y="429075"/>
                  </a:lnTo>
                  <a:lnTo>
                    <a:pt x="220929" y="429075"/>
                  </a:lnTo>
                  <a:lnTo>
                    <a:pt x="220929" y="858151"/>
                  </a:lnTo>
                  <a:lnTo>
                    <a:pt x="662787" y="858151"/>
                  </a:lnTo>
                  <a:lnTo>
                    <a:pt x="662787" y="429075"/>
                  </a:lnTo>
                  <a:lnTo>
                    <a:pt x="883716" y="429075"/>
                  </a:lnTo>
                  <a:lnTo>
                    <a:pt x="4418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635998" y="3024678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4590C2A-44BA-C99A-4F8E-A99978D174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081" y="754380"/>
            <a:ext cx="81000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Collection</a:t>
            </a:r>
            <a:r>
              <a:rPr spc="-170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7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0502" y="3395219"/>
            <a:ext cx="15927069" cy="1040130"/>
            <a:chOff x="1180502" y="3395219"/>
            <a:chExt cx="15927069" cy="1040130"/>
          </a:xfrm>
        </p:grpSpPr>
        <p:sp>
          <p:nvSpPr>
            <p:cNvPr id="4" name="object 4"/>
            <p:cNvSpPr/>
            <p:nvPr/>
          </p:nvSpPr>
          <p:spPr>
            <a:xfrm>
              <a:off x="1205902" y="3420619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15876193" y="0"/>
                  </a:moveTo>
                  <a:lnTo>
                    <a:pt x="0" y="0"/>
                  </a:lnTo>
                  <a:lnTo>
                    <a:pt x="0" y="988748"/>
                  </a:lnTo>
                  <a:lnTo>
                    <a:pt x="15876193" y="988748"/>
                  </a:lnTo>
                  <a:lnTo>
                    <a:pt x="158761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5902" y="3420619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0" y="0"/>
                  </a:moveTo>
                  <a:lnTo>
                    <a:pt x="15876194" y="0"/>
                  </a:lnTo>
                  <a:lnTo>
                    <a:pt x="15876194" y="988748"/>
                  </a:lnTo>
                  <a:lnTo>
                    <a:pt x="0" y="98874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6063" y="3738371"/>
            <a:ext cx="12196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2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Supplier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Arial MT"/>
                <a:cs typeface="Arial MT"/>
              </a:rPr>
              <a:t>supplier</a:t>
            </a:r>
            <a:r>
              <a:rPr sz="2000" spc="-1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BiConsumer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?</a:t>
            </a:r>
            <a:r>
              <a:rPr sz="2000" spc="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super</a:t>
            </a:r>
            <a:r>
              <a:rPr sz="20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Arial MT"/>
                <a:cs typeface="Arial MT"/>
              </a:rPr>
              <a:t>accumulator</a:t>
            </a:r>
            <a:r>
              <a:rPr sz="2000" spc="-1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1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BiConsumer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R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combiner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9089" y="2872740"/>
            <a:ext cx="3607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171717"/>
                </a:solidFill>
                <a:latin typeface="Arial"/>
                <a:cs typeface="Arial"/>
              </a:rPr>
              <a:t>Mutable</a:t>
            </a:r>
            <a:r>
              <a:rPr sz="3200" b="1" spc="-9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reduction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80502" y="6389461"/>
            <a:ext cx="15927069" cy="1040130"/>
            <a:chOff x="1180502" y="6389461"/>
            <a:chExt cx="15927069" cy="1040130"/>
          </a:xfrm>
        </p:grpSpPr>
        <p:sp>
          <p:nvSpPr>
            <p:cNvPr id="9" name="object 9"/>
            <p:cNvSpPr/>
            <p:nvPr/>
          </p:nvSpPr>
          <p:spPr>
            <a:xfrm>
              <a:off x="1205902" y="6414861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15876193" y="0"/>
                  </a:moveTo>
                  <a:lnTo>
                    <a:pt x="0" y="0"/>
                  </a:lnTo>
                  <a:lnTo>
                    <a:pt x="0" y="988747"/>
                  </a:lnTo>
                  <a:lnTo>
                    <a:pt x="15876193" y="988747"/>
                  </a:lnTo>
                  <a:lnTo>
                    <a:pt x="15876193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5902" y="6414861"/>
              <a:ext cx="15876269" cy="989330"/>
            </a:xfrm>
            <a:custGeom>
              <a:avLst/>
              <a:gdLst/>
              <a:ahLst/>
              <a:cxnLst/>
              <a:rect l="l" t="t" r="r" b="b"/>
              <a:pathLst>
                <a:path w="15876269" h="989329">
                  <a:moveTo>
                    <a:pt x="0" y="0"/>
                  </a:moveTo>
                  <a:lnTo>
                    <a:pt x="15876194" y="0"/>
                  </a:lnTo>
                  <a:lnTo>
                    <a:pt x="15876194" y="988748"/>
                  </a:lnTo>
                  <a:lnTo>
                    <a:pt x="0" y="988748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29278" y="6731508"/>
            <a:ext cx="11029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spc="1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Arial MT"/>
                <a:cs typeface="Arial MT"/>
              </a:rPr>
              <a:t>reduce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spc="1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05A28"/>
                </a:solidFill>
                <a:latin typeface="Arial MT"/>
                <a:cs typeface="Arial MT"/>
              </a:rPr>
              <a:t>identity</a:t>
            </a:r>
            <a:r>
              <a:rPr sz="2000" spc="-2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BiFunction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,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?</a:t>
            </a:r>
            <a:r>
              <a:rPr sz="2000" spc="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super</a:t>
            </a:r>
            <a:r>
              <a:rPr sz="20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000" spc="-110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&gt; </a:t>
            </a:r>
            <a:r>
              <a:rPr sz="2000" spc="-15" dirty="0">
                <a:solidFill>
                  <a:srgbClr val="F05A28"/>
                </a:solidFill>
                <a:latin typeface="Arial MT"/>
                <a:cs typeface="Arial MT"/>
              </a:rPr>
              <a:t>accumulator</a:t>
            </a:r>
            <a:r>
              <a:rPr sz="2000" spc="-15" dirty="0">
                <a:solidFill>
                  <a:srgbClr val="171717"/>
                </a:solidFill>
                <a:latin typeface="Arial MT"/>
                <a:cs typeface="Arial MT"/>
              </a:rPr>
              <a:t>,</a:t>
            </a:r>
            <a:r>
              <a:rPr sz="20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BinaryOperator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000" spc="-5" dirty="0">
                <a:solidFill>
                  <a:srgbClr val="A62E5C"/>
                </a:solidFill>
                <a:latin typeface="Arial MT"/>
                <a:cs typeface="Arial MT"/>
              </a:rPr>
              <a:t>U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&gt; </a:t>
            </a:r>
            <a:r>
              <a:rPr sz="2000" spc="-5" dirty="0">
                <a:solidFill>
                  <a:srgbClr val="F05A28"/>
                </a:solidFill>
                <a:latin typeface="Arial MT"/>
                <a:cs typeface="Arial MT"/>
              </a:rPr>
              <a:t>combiner</a:t>
            </a:r>
            <a:r>
              <a:rPr sz="2000" spc="-5" dirty="0">
                <a:solidFill>
                  <a:srgbClr val="171717"/>
                </a:solidFill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6109" y="5856732"/>
            <a:ext cx="4067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171717"/>
                </a:solidFill>
                <a:latin typeface="Arial"/>
                <a:cs typeface="Arial"/>
              </a:rPr>
              <a:t>Immutable</a:t>
            </a:r>
            <a:r>
              <a:rPr sz="3200" b="1" spc="-90" dirty="0">
                <a:solidFill>
                  <a:srgbClr val="171717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171717"/>
                </a:solidFill>
                <a:latin typeface="Arial"/>
                <a:cs typeface="Arial"/>
              </a:rPr>
              <a:t>reduction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92014" y="4080116"/>
            <a:ext cx="11500485" cy="3924300"/>
            <a:chOff x="4492014" y="4080116"/>
            <a:chExt cx="11500485" cy="3924300"/>
          </a:xfrm>
        </p:grpSpPr>
        <p:sp>
          <p:nvSpPr>
            <p:cNvPr id="14" name="object 14"/>
            <p:cNvSpPr/>
            <p:nvPr/>
          </p:nvSpPr>
          <p:spPr>
            <a:xfrm>
              <a:off x="4498364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7" y="0"/>
                  </a:moveTo>
                  <a:lnTo>
                    <a:pt x="0" y="429075"/>
                  </a:lnTo>
                  <a:lnTo>
                    <a:pt x="220927" y="429075"/>
                  </a:lnTo>
                  <a:lnTo>
                    <a:pt x="220927" y="858151"/>
                  </a:lnTo>
                  <a:lnTo>
                    <a:pt x="662786" y="858151"/>
                  </a:lnTo>
                  <a:lnTo>
                    <a:pt x="662786" y="429075"/>
                  </a:lnTo>
                  <a:lnTo>
                    <a:pt x="883714" y="429075"/>
                  </a:lnTo>
                  <a:lnTo>
                    <a:pt x="44185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8364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92272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441858" y="0"/>
                  </a:moveTo>
                  <a:lnTo>
                    <a:pt x="0" y="429075"/>
                  </a:lnTo>
                  <a:lnTo>
                    <a:pt x="220929" y="429075"/>
                  </a:lnTo>
                  <a:lnTo>
                    <a:pt x="220929" y="858151"/>
                  </a:lnTo>
                  <a:lnTo>
                    <a:pt x="662786" y="858151"/>
                  </a:lnTo>
                  <a:lnTo>
                    <a:pt x="662786" y="429075"/>
                  </a:lnTo>
                  <a:lnTo>
                    <a:pt x="883715" y="429075"/>
                  </a:lnTo>
                  <a:lnTo>
                    <a:pt x="4418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2272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20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101963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441858" y="0"/>
                  </a:moveTo>
                  <a:lnTo>
                    <a:pt x="0" y="429075"/>
                  </a:lnTo>
                  <a:lnTo>
                    <a:pt x="220929" y="429075"/>
                  </a:lnTo>
                  <a:lnTo>
                    <a:pt x="220929" y="858151"/>
                  </a:lnTo>
                  <a:lnTo>
                    <a:pt x="662787" y="858151"/>
                  </a:lnTo>
                  <a:lnTo>
                    <a:pt x="662787" y="429075"/>
                  </a:lnTo>
                  <a:lnTo>
                    <a:pt x="883716" y="429075"/>
                  </a:lnTo>
                  <a:lnTo>
                    <a:pt x="44185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101963" y="7139479"/>
              <a:ext cx="883919" cy="858519"/>
            </a:xfrm>
            <a:custGeom>
              <a:avLst/>
              <a:gdLst/>
              <a:ahLst/>
              <a:cxnLst/>
              <a:rect l="l" t="t" r="r" b="b"/>
              <a:pathLst>
                <a:path w="883919" h="858520">
                  <a:moveTo>
                    <a:pt x="0" y="429076"/>
                  </a:moveTo>
                  <a:lnTo>
                    <a:pt x="441857" y="0"/>
                  </a:lnTo>
                  <a:lnTo>
                    <a:pt x="883715" y="429076"/>
                  </a:lnTo>
                  <a:lnTo>
                    <a:pt x="662786" y="429076"/>
                  </a:lnTo>
                  <a:lnTo>
                    <a:pt x="662786" y="858152"/>
                  </a:lnTo>
                  <a:lnTo>
                    <a:pt x="220928" y="858152"/>
                  </a:lnTo>
                  <a:lnTo>
                    <a:pt x="220928" y="429076"/>
                  </a:lnTo>
                  <a:lnTo>
                    <a:pt x="0" y="429076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2812" y="4080116"/>
              <a:ext cx="10794365" cy="2686685"/>
            </a:xfrm>
            <a:custGeom>
              <a:avLst/>
              <a:gdLst/>
              <a:ahLst/>
              <a:cxnLst/>
              <a:rect l="l" t="t" r="r" b="b"/>
              <a:pathLst>
                <a:path w="10794365" h="2686684">
                  <a:moveTo>
                    <a:pt x="122961" y="2477363"/>
                  </a:moveTo>
                  <a:lnTo>
                    <a:pt x="120904" y="2467851"/>
                  </a:lnTo>
                  <a:lnTo>
                    <a:pt x="115417" y="2459799"/>
                  </a:lnTo>
                  <a:lnTo>
                    <a:pt x="106984" y="2454275"/>
                  </a:lnTo>
                  <a:lnTo>
                    <a:pt x="97053" y="2452459"/>
                  </a:lnTo>
                  <a:lnTo>
                    <a:pt x="87541" y="2454516"/>
                  </a:lnTo>
                  <a:lnTo>
                    <a:pt x="79489" y="2460002"/>
                  </a:lnTo>
                  <a:lnTo>
                    <a:pt x="73964" y="2468435"/>
                  </a:lnTo>
                  <a:lnTo>
                    <a:pt x="72136" y="2478405"/>
                  </a:lnTo>
                  <a:lnTo>
                    <a:pt x="74193" y="2487930"/>
                  </a:lnTo>
                  <a:lnTo>
                    <a:pt x="79679" y="2495981"/>
                  </a:lnTo>
                  <a:lnTo>
                    <a:pt x="88112" y="2501493"/>
                  </a:lnTo>
                  <a:lnTo>
                    <a:pt x="98044" y="2503309"/>
                  </a:lnTo>
                  <a:lnTo>
                    <a:pt x="107556" y="2501252"/>
                  </a:lnTo>
                  <a:lnTo>
                    <a:pt x="115608" y="2495778"/>
                  </a:lnTo>
                  <a:lnTo>
                    <a:pt x="121145" y="2487282"/>
                  </a:lnTo>
                  <a:lnTo>
                    <a:pt x="122961" y="2477363"/>
                  </a:lnTo>
                  <a:close/>
                </a:path>
                <a:path w="10794365" h="2686684">
                  <a:moveTo>
                    <a:pt x="141528" y="2573197"/>
                  </a:moveTo>
                  <a:lnTo>
                    <a:pt x="0" y="2516657"/>
                  </a:lnTo>
                  <a:lnTo>
                    <a:pt x="14224" y="2686443"/>
                  </a:lnTo>
                  <a:lnTo>
                    <a:pt x="141528" y="2573197"/>
                  </a:lnTo>
                  <a:close/>
                </a:path>
                <a:path w="10794365" h="2686684">
                  <a:moveTo>
                    <a:pt x="160667" y="2382964"/>
                  </a:moveTo>
                  <a:lnTo>
                    <a:pt x="158610" y="2373452"/>
                  </a:lnTo>
                  <a:lnTo>
                    <a:pt x="153136" y="2365400"/>
                  </a:lnTo>
                  <a:lnTo>
                    <a:pt x="144691" y="2359876"/>
                  </a:lnTo>
                  <a:lnTo>
                    <a:pt x="134772" y="2358059"/>
                  </a:lnTo>
                  <a:lnTo>
                    <a:pt x="125247" y="2360130"/>
                  </a:lnTo>
                  <a:lnTo>
                    <a:pt x="117208" y="2365603"/>
                  </a:lnTo>
                  <a:lnTo>
                    <a:pt x="111683" y="2374049"/>
                  </a:lnTo>
                  <a:lnTo>
                    <a:pt x="109842" y="2384018"/>
                  </a:lnTo>
                  <a:lnTo>
                    <a:pt x="111912" y="2393531"/>
                  </a:lnTo>
                  <a:lnTo>
                    <a:pt x="117386" y="2401582"/>
                  </a:lnTo>
                  <a:lnTo>
                    <a:pt x="125831" y="2407094"/>
                  </a:lnTo>
                  <a:lnTo>
                    <a:pt x="135750" y="2408910"/>
                  </a:lnTo>
                  <a:lnTo>
                    <a:pt x="145262" y="2406853"/>
                  </a:lnTo>
                  <a:lnTo>
                    <a:pt x="153314" y="2401379"/>
                  </a:lnTo>
                  <a:lnTo>
                    <a:pt x="158851" y="2392883"/>
                  </a:lnTo>
                  <a:lnTo>
                    <a:pt x="160667" y="2382964"/>
                  </a:lnTo>
                  <a:close/>
                </a:path>
                <a:path w="10794365" h="2686684">
                  <a:moveTo>
                    <a:pt x="198386" y="2288565"/>
                  </a:moveTo>
                  <a:lnTo>
                    <a:pt x="196316" y="2279053"/>
                  </a:lnTo>
                  <a:lnTo>
                    <a:pt x="190842" y="2271001"/>
                  </a:lnTo>
                  <a:lnTo>
                    <a:pt x="182397" y="2265476"/>
                  </a:lnTo>
                  <a:lnTo>
                    <a:pt x="172478" y="2263673"/>
                  </a:lnTo>
                  <a:lnTo>
                    <a:pt x="162966" y="2265730"/>
                  </a:lnTo>
                  <a:lnTo>
                    <a:pt x="154914" y="2271204"/>
                  </a:lnTo>
                  <a:lnTo>
                    <a:pt x="149390" y="2279650"/>
                  </a:lnTo>
                  <a:lnTo>
                    <a:pt x="147561" y="2289619"/>
                  </a:lnTo>
                  <a:lnTo>
                    <a:pt x="149618" y="2299131"/>
                  </a:lnTo>
                  <a:lnTo>
                    <a:pt x="155092" y="2307183"/>
                  </a:lnTo>
                  <a:lnTo>
                    <a:pt x="163537" y="2312708"/>
                  </a:lnTo>
                  <a:lnTo>
                    <a:pt x="173456" y="2314524"/>
                  </a:lnTo>
                  <a:lnTo>
                    <a:pt x="182981" y="2312454"/>
                  </a:lnTo>
                  <a:lnTo>
                    <a:pt x="191020" y="2306980"/>
                  </a:lnTo>
                  <a:lnTo>
                    <a:pt x="196570" y="2298496"/>
                  </a:lnTo>
                  <a:lnTo>
                    <a:pt x="198386" y="2288565"/>
                  </a:lnTo>
                  <a:close/>
                </a:path>
                <a:path w="10794365" h="2686684">
                  <a:moveTo>
                    <a:pt x="236093" y="2194179"/>
                  </a:moveTo>
                  <a:lnTo>
                    <a:pt x="234035" y="2184654"/>
                  </a:lnTo>
                  <a:lnTo>
                    <a:pt x="228549" y="2176602"/>
                  </a:lnTo>
                  <a:lnTo>
                    <a:pt x="220116" y="2171090"/>
                  </a:lnTo>
                  <a:lnTo>
                    <a:pt x="210185" y="2169274"/>
                  </a:lnTo>
                  <a:lnTo>
                    <a:pt x="200672" y="2171331"/>
                  </a:lnTo>
                  <a:lnTo>
                    <a:pt x="192620" y="2176805"/>
                  </a:lnTo>
                  <a:lnTo>
                    <a:pt x="187109" y="2185251"/>
                  </a:lnTo>
                  <a:lnTo>
                    <a:pt x="185267" y="2195220"/>
                  </a:lnTo>
                  <a:lnTo>
                    <a:pt x="187325" y="2204732"/>
                  </a:lnTo>
                  <a:lnTo>
                    <a:pt x="192811" y="2212784"/>
                  </a:lnTo>
                  <a:lnTo>
                    <a:pt x="201244" y="2218309"/>
                  </a:lnTo>
                  <a:lnTo>
                    <a:pt x="211175" y="2220125"/>
                  </a:lnTo>
                  <a:lnTo>
                    <a:pt x="220687" y="2218067"/>
                  </a:lnTo>
                  <a:lnTo>
                    <a:pt x="228739" y="2212581"/>
                  </a:lnTo>
                  <a:lnTo>
                    <a:pt x="234276" y="2204097"/>
                  </a:lnTo>
                  <a:lnTo>
                    <a:pt x="236093" y="2194179"/>
                  </a:lnTo>
                  <a:close/>
                </a:path>
                <a:path w="10794365" h="2686684">
                  <a:moveTo>
                    <a:pt x="273799" y="2099779"/>
                  </a:moveTo>
                  <a:lnTo>
                    <a:pt x="271741" y="2090254"/>
                  </a:lnTo>
                  <a:lnTo>
                    <a:pt x="266268" y="2082203"/>
                  </a:lnTo>
                  <a:lnTo>
                    <a:pt x="257822" y="2076691"/>
                  </a:lnTo>
                  <a:lnTo>
                    <a:pt x="247904" y="2074875"/>
                  </a:lnTo>
                  <a:lnTo>
                    <a:pt x="238379" y="2076932"/>
                  </a:lnTo>
                  <a:lnTo>
                    <a:pt x="230339" y="2082406"/>
                  </a:lnTo>
                  <a:lnTo>
                    <a:pt x="224815" y="2090851"/>
                  </a:lnTo>
                  <a:lnTo>
                    <a:pt x="222986" y="2100821"/>
                  </a:lnTo>
                  <a:lnTo>
                    <a:pt x="225044" y="2110333"/>
                  </a:lnTo>
                  <a:lnTo>
                    <a:pt x="230517" y="2118385"/>
                  </a:lnTo>
                  <a:lnTo>
                    <a:pt x="238963" y="2123910"/>
                  </a:lnTo>
                  <a:lnTo>
                    <a:pt x="248881" y="2125726"/>
                  </a:lnTo>
                  <a:lnTo>
                    <a:pt x="258394" y="2123668"/>
                  </a:lnTo>
                  <a:lnTo>
                    <a:pt x="266446" y="2118182"/>
                  </a:lnTo>
                  <a:lnTo>
                    <a:pt x="271983" y="2109698"/>
                  </a:lnTo>
                  <a:lnTo>
                    <a:pt x="273799" y="2099779"/>
                  </a:lnTo>
                  <a:close/>
                </a:path>
                <a:path w="10794365" h="2686684">
                  <a:moveTo>
                    <a:pt x="311518" y="2005406"/>
                  </a:moveTo>
                  <a:lnTo>
                    <a:pt x="309460" y="1995881"/>
                  </a:lnTo>
                  <a:lnTo>
                    <a:pt x="303987" y="1987829"/>
                  </a:lnTo>
                  <a:lnTo>
                    <a:pt x="295554" y="1982304"/>
                  </a:lnTo>
                  <a:lnTo>
                    <a:pt x="285635" y="1980476"/>
                  </a:lnTo>
                  <a:lnTo>
                    <a:pt x="276123" y="1982533"/>
                  </a:lnTo>
                  <a:lnTo>
                    <a:pt x="268058" y="1987994"/>
                  </a:lnTo>
                  <a:lnTo>
                    <a:pt x="262534" y="1996440"/>
                  </a:lnTo>
                  <a:lnTo>
                    <a:pt x="260692" y="2006396"/>
                  </a:lnTo>
                  <a:lnTo>
                    <a:pt x="262737" y="2015921"/>
                  </a:lnTo>
                  <a:lnTo>
                    <a:pt x="268211" y="2023973"/>
                  </a:lnTo>
                  <a:lnTo>
                    <a:pt x="276644" y="2029498"/>
                  </a:lnTo>
                  <a:lnTo>
                    <a:pt x="286575" y="2031326"/>
                  </a:lnTo>
                  <a:lnTo>
                    <a:pt x="296087" y="2029282"/>
                  </a:lnTo>
                  <a:lnTo>
                    <a:pt x="304139" y="2023808"/>
                  </a:lnTo>
                  <a:lnTo>
                    <a:pt x="309689" y="2015324"/>
                  </a:lnTo>
                  <a:lnTo>
                    <a:pt x="311518" y="2005406"/>
                  </a:lnTo>
                  <a:close/>
                </a:path>
                <a:path w="10794365" h="2686684">
                  <a:moveTo>
                    <a:pt x="349224" y="1911007"/>
                  </a:moveTo>
                  <a:lnTo>
                    <a:pt x="347179" y="1901482"/>
                  </a:lnTo>
                  <a:lnTo>
                    <a:pt x="341706" y="1893430"/>
                  </a:lnTo>
                  <a:lnTo>
                    <a:pt x="333273" y="1887905"/>
                  </a:lnTo>
                  <a:lnTo>
                    <a:pt x="323342" y="1886077"/>
                  </a:lnTo>
                  <a:lnTo>
                    <a:pt x="313829" y="1888134"/>
                  </a:lnTo>
                  <a:lnTo>
                    <a:pt x="305777" y="1893608"/>
                  </a:lnTo>
                  <a:lnTo>
                    <a:pt x="300240" y="1902040"/>
                  </a:lnTo>
                  <a:lnTo>
                    <a:pt x="298399" y="1912010"/>
                  </a:lnTo>
                  <a:lnTo>
                    <a:pt x="300456" y="1921522"/>
                  </a:lnTo>
                  <a:lnTo>
                    <a:pt x="305930" y="1929574"/>
                  </a:lnTo>
                  <a:lnTo>
                    <a:pt x="314363" y="1935111"/>
                  </a:lnTo>
                  <a:lnTo>
                    <a:pt x="324281" y="1936927"/>
                  </a:lnTo>
                  <a:lnTo>
                    <a:pt x="333794" y="1934883"/>
                  </a:lnTo>
                  <a:lnTo>
                    <a:pt x="341858" y="1929409"/>
                  </a:lnTo>
                  <a:lnTo>
                    <a:pt x="347408" y="1920925"/>
                  </a:lnTo>
                  <a:lnTo>
                    <a:pt x="349224" y="1911007"/>
                  </a:lnTo>
                  <a:close/>
                </a:path>
                <a:path w="10794365" h="2686684">
                  <a:moveTo>
                    <a:pt x="386930" y="1816608"/>
                  </a:moveTo>
                  <a:lnTo>
                    <a:pt x="384886" y="1807095"/>
                  </a:lnTo>
                  <a:lnTo>
                    <a:pt x="379412" y="1799031"/>
                  </a:lnTo>
                  <a:lnTo>
                    <a:pt x="370979" y="1793506"/>
                  </a:lnTo>
                  <a:lnTo>
                    <a:pt x="361061" y="1791677"/>
                  </a:lnTo>
                  <a:lnTo>
                    <a:pt x="351536" y="1793735"/>
                  </a:lnTo>
                  <a:lnTo>
                    <a:pt x="343484" y="1799209"/>
                  </a:lnTo>
                  <a:lnTo>
                    <a:pt x="337959" y="1807641"/>
                  </a:lnTo>
                  <a:lnTo>
                    <a:pt x="336118" y="1817611"/>
                  </a:lnTo>
                  <a:lnTo>
                    <a:pt x="338162" y="1827123"/>
                  </a:lnTo>
                  <a:lnTo>
                    <a:pt x="343636" y="1835188"/>
                  </a:lnTo>
                  <a:lnTo>
                    <a:pt x="352069" y="1840712"/>
                  </a:lnTo>
                  <a:lnTo>
                    <a:pt x="361988" y="1842528"/>
                  </a:lnTo>
                  <a:lnTo>
                    <a:pt x="371513" y="1840484"/>
                  </a:lnTo>
                  <a:lnTo>
                    <a:pt x="379564" y="1835010"/>
                  </a:lnTo>
                  <a:lnTo>
                    <a:pt x="385114" y="1826526"/>
                  </a:lnTo>
                  <a:lnTo>
                    <a:pt x="386930" y="1816608"/>
                  </a:lnTo>
                  <a:close/>
                </a:path>
                <a:path w="10794365" h="2686684">
                  <a:moveTo>
                    <a:pt x="424649" y="1722208"/>
                  </a:moveTo>
                  <a:lnTo>
                    <a:pt x="422592" y="1712696"/>
                  </a:lnTo>
                  <a:lnTo>
                    <a:pt x="417118" y="1704632"/>
                  </a:lnTo>
                  <a:lnTo>
                    <a:pt x="408686" y="1699107"/>
                  </a:lnTo>
                  <a:lnTo>
                    <a:pt x="398767" y="1697291"/>
                  </a:lnTo>
                  <a:lnTo>
                    <a:pt x="389255" y="1699336"/>
                  </a:lnTo>
                  <a:lnTo>
                    <a:pt x="381190" y="1704809"/>
                  </a:lnTo>
                  <a:lnTo>
                    <a:pt x="375666" y="1713242"/>
                  </a:lnTo>
                  <a:lnTo>
                    <a:pt x="373824" y="1723212"/>
                  </a:lnTo>
                  <a:lnTo>
                    <a:pt x="375869" y="1732724"/>
                  </a:lnTo>
                  <a:lnTo>
                    <a:pt x="381342" y="1740789"/>
                  </a:lnTo>
                  <a:lnTo>
                    <a:pt x="389788" y="1746313"/>
                  </a:lnTo>
                  <a:lnTo>
                    <a:pt x="399707" y="1748142"/>
                  </a:lnTo>
                  <a:lnTo>
                    <a:pt x="409219" y="1746084"/>
                  </a:lnTo>
                  <a:lnTo>
                    <a:pt x="417271" y="1740611"/>
                  </a:lnTo>
                  <a:lnTo>
                    <a:pt x="422821" y="1732127"/>
                  </a:lnTo>
                  <a:lnTo>
                    <a:pt x="424649" y="1722208"/>
                  </a:lnTo>
                  <a:close/>
                </a:path>
                <a:path w="10794365" h="2686684">
                  <a:moveTo>
                    <a:pt x="462356" y="1627809"/>
                  </a:moveTo>
                  <a:lnTo>
                    <a:pt x="460311" y="1618297"/>
                  </a:lnTo>
                  <a:lnTo>
                    <a:pt x="454837" y="1610245"/>
                  </a:lnTo>
                  <a:lnTo>
                    <a:pt x="446405" y="1604708"/>
                  </a:lnTo>
                  <a:lnTo>
                    <a:pt x="436473" y="1602892"/>
                  </a:lnTo>
                  <a:lnTo>
                    <a:pt x="426961" y="1604937"/>
                  </a:lnTo>
                  <a:lnTo>
                    <a:pt x="418909" y="1610410"/>
                  </a:lnTo>
                  <a:lnTo>
                    <a:pt x="413372" y="1618843"/>
                  </a:lnTo>
                  <a:lnTo>
                    <a:pt x="411530" y="1628813"/>
                  </a:lnTo>
                  <a:lnTo>
                    <a:pt x="413588" y="1638338"/>
                  </a:lnTo>
                  <a:lnTo>
                    <a:pt x="419061" y="1646389"/>
                  </a:lnTo>
                  <a:lnTo>
                    <a:pt x="427494" y="1651914"/>
                  </a:lnTo>
                  <a:lnTo>
                    <a:pt x="437413" y="1653743"/>
                  </a:lnTo>
                  <a:lnTo>
                    <a:pt x="446925" y="1651685"/>
                  </a:lnTo>
                  <a:lnTo>
                    <a:pt x="454990" y="1646212"/>
                  </a:lnTo>
                  <a:lnTo>
                    <a:pt x="460540" y="1637728"/>
                  </a:lnTo>
                  <a:lnTo>
                    <a:pt x="462356" y="1627809"/>
                  </a:lnTo>
                  <a:close/>
                </a:path>
                <a:path w="10794365" h="2686684">
                  <a:moveTo>
                    <a:pt x="500075" y="1533423"/>
                  </a:moveTo>
                  <a:lnTo>
                    <a:pt x="498017" y="1523898"/>
                  </a:lnTo>
                  <a:lnTo>
                    <a:pt x="492544" y="1515846"/>
                  </a:lnTo>
                  <a:lnTo>
                    <a:pt x="484111" y="1510309"/>
                  </a:lnTo>
                  <a:lnTo>
                    <a:pt x="474192" y="1508493"/>
                  </a:lnTo>
                  <a:lnTo>
                    <a:pt x="464667" y="1510538"/>
                  </a:lnTo>
                  <a:lnTo>
                    <a:pt x="456615" y="1516011"/>
                  </a:lnTo>
                  <a:lnTo>
                    <a:pt x="451091" y="1524444"/>
                  </a:lnTo>
                  <a:lnTo>
                    <a:pt x="449249" y="1534414"/>
                  </a:lnTo>
                  <a:lnTo>
                    <a:pt x="451294" y="1543939"/>
                  </a:lnTo>
                  <a:lnTo>
                    <a:pt x="456768" y="1551990"/>
                  </a:lnTo>
                  <a:lnTo>
                    <a:pt x="465201" y="1557515"/>
                  </a:lnTo>
                  <a:lnTo>
                    <a:pt x="475119" y="1559344"/>
                  </a:lnTo>
                  <a:lnTo>
                    <a:pt x="484644" y="1557286"/>
                  </a:lnTo>
                  <a:lnTo>
                    <a:pt x="492696" y="1551825"/>
                  </a:lnTo>
                  <a:lnTo>
                    <a:pt x="498246" y="1543342"/>
                  </a:lnTo>
                  <a:lnTo>
                    <a:pt x="500075" y="1533423"/>
                  </a:lnTo>
                  <a:close/>
                </a:path>
                <a:path w="10794365" h="2686684">
                  <a:moveTo>
                    <a:pt x="537781" y="1439024"/>
                  </a:moveTo>
                  <a:lnTo>
                    <a:pt x="535724" y="1429499"/>
                  </a:lnTo>
                  <a:lnTo>
                    <a:pt x="530263" y="1421447"/>
                  </a:lnTo>
                  <a:lnTo>
                    <a:pt x="521817" y="1415923"/>
                  </a:lnTo>
                  <a:lnTo>
                    <a:pt x="511898" y="1414094"/>
                  </a:lnTo>
                  <a:lnTo>
                    <a:pt x="502386" y="1416151"/>
                  </a:lnTo>
                  <a:lnTo>
                    <a:pt x="494322" y="1421612"/>
                  </a:lnTo>
                  <a:lnTo>
                    <a:pt x="488797" y="1430058"/>
                  </a:lnTo>
                  <a:lnTo>
                    <a:pt x="486956" y="1440014"/>
                  </a:lnTo>
                  <a:lnTo>
                    <a:pt x="489013" y="1449539"/>
                  </a:lnTo>
                  <a:lnTo>
                    <a:pt x="494474" y="1457591"/>
                  </a:lnTo>
                  <a:lnTo>
                    <a:pt x="502920" y="1463128"/>
                  </a:lnTo>
                  <a:lnTo>
                    <a:pt x="512838" y="1464945"/>
                  </a:lnTo>
                  <a:lnTo>
                    <a:pt x="522351" y="1462900"/>
                  </a:lnTo>
                  <a:lnTo>
                    <a:pt x="530415" y="1457426"/>
                  </a:lnTo>
                  <a:lnTo>
                    <a:pt x="535952" y="1448943"/>
                  </a:lnTo>
                  <a:lnTo>
                    <a:pt x="537781" y="1439024"/>
                  </a:lnTo>
                  <a:close/>
                </a:path>
                <a:path w="10794365" h="2686684">
                  <a:moveTo>
                    <a:pt x="575487" y="1344625"/>
                  </a:moveTo>
                  <a:lnTo>
                    <a:pt x="573443" y="1335100"/>
                  </a:lnTo>
                  <a:lnTo>
                    <a:pt x="567969" y="1327048"/>
                  </a:lnTo>
                  <a:lnTo>
                    <a:pt x="559536" y="1321523"/>
                  </a:lnTo>
                  <a:lnTo>
                    <a:pt x="549617" y="1319695"/>
                  </a:lnTo>
                  <a:lnTo>
                    <a:pt x="540092" y="1321752"/>
                  </a:lnTo>
                  <a:lnTo>
                    <a:pt x="532041" y="1327226"/>
                  </a:lnTo>
                  <a:lnTo>
                    <a:pt x="526516" y="1335659"/>
                  </a:lnTo>
                  <a:lnTo>
                    <a:pt x="524662" y="1345628"/>
                  </a:lnTo>
                  <a:lnTo>
                    <a:pt x="526719" y="1355140"/>
                  </a:lnTo>
                  <a:lnTo>
                    <a:pt x="532193" y="1363192"/>
                  </a:lnTo>
                  <a:lnTo>
                    <a:pt x="540626" y="1368729"/>
                  </a:lnTo>
                  <a:lnTo>
                    <a:pt x="550545" y="1370545"/>
                  </a:lnTo>
                  <a:lnTo>
                    <a:pt x="560070" y="1368501"/>
                  </a:lnTo>
                  <a:lnTo>
                    <a:pt x="568121" y="1363027"/>
                  </a:lnTo>
                  <a:lnTo>
                    <a:pt x="573671" y="1354543"/>
                  </a:lnTo>
                  <a:lnTo>
                    <a:pt x="575487" y="1344625"/>
                  </a:lnTo>
                  <a:close/>
                </a:path>
                <a:path w="10794365" h="2686684">
                  <a:moveTo>
                    <a:pt x="613206" y="1250213"/>
                  </a:moveTo>
                  <a:lnTo>
                    <a:pt x="611149" y="1240701"/>
                  </a:lnTo>
                  <a:lnTo>
                    <a:pt x="605663" y="1232649"/>
                  </a:lnTo>
                  <a:lnTo>
                    <a:pt x="597230" y="1227124"/>
                  </a:lnTo>
                  <a:lnTo>
                    <a:pt x="587311" y="1225308"/>
                  </a:lnTo>
                  <a:lnTo>
                    <a:pt x="577786" y="1227353"/>
                  </a:lnTo>
                  <a:lnTo>
                    <a:pt x="569734" y="1232839"/>
                  </a:lnTo>
                  <a:lnTo>
                    <a:pt x="564210" y="1241272"/>
                  </a:lnTo>
                  <a:lnTo>
                    <a:pt x="562381" y="1251242"/>
                  </a:lnTo>
                  <a:lnTo>
                    <a:pt x="564438" y="1260754"/>
                  </a:lnTo>
                  <a:lnTo>
                    <a:pt x="569912" y="1268806"/>
                  </a:lnTo>
                  <a:lnTo>
                    <a:pt x="578345" y="1274330"/>
                  </a:lnTo>
                  <a:lnTo>
                    <a:pt x="588276" y="1276146"/>
                  </a:lnTo>
                  <a:lnTo>
                    <a:pt x="597789" y="1274102"/>
                  </a:lnTo>
                  <a:lnTo>
                    <a:pt x="605840" y="1268615"/>
                  </a:lnTo>
                  <a:lnTo>
                    <a:pt x="611390" y="1260132"/>
                  </a:lnTo>
                  <a:lnTo>
                    <a:pt x="613206" y="1250213"/>
                  </a:lnTo>
                  <a:close/>
                </a:path>
                <a:path w="10794365" h="2686684">
                  <a:moveTo>
                    <a:pt x="650913" y="1155814"/>
                  </a:moveTo>
                  <a:lnTo>
                    <a:pt x="648855" y="1146302"/>
                  </a:lnTo>
                  <a:lnTo>
                    <a:pt x="643382" y="1138250"/>
                  </a:lnTo>
                  <a:lnTo>
                    <a:pt x="634936" y="1132725"/>
                  </a:lnTo>
                  <a:lnTo>
                    <a:pt x="625017" y="1130909"/>
                  </a:lnTo>
                  <a:lnTo>
                    <a:pt x="615505" y="1132967"/>
                  </a:lnTo>
                  <a:lnTo>
                    <a:pt x="607453" y="1138440"/>
                  </a:lnTo>
                  <a:lnTo>
                    <a:pt x="601929" y="1146873"/>
                  </a:lnTo>
                  <a:lnTo>
                    <a:pt x="600087" y="1156843"/>
                  </a:lnTo>
                  <a:lnTo>
                    <a:pt x="602145" y="1166368"/>
                  </a:lnTo>
                  <a:lnTo>
                    <a:pt x="607618" y="1174419"/>
                  </a:lnTo>
                  <a:lnTo>
                    <a:pt x="616064" y="1179944"/>
                  </a:lnTo>
                  <a:lnTo>
                    <a:pt x="625983" y="1181760"/>
                  </a:lnTo>
                  <a:lnTo>
                    <a:pt x="635495" y="1179703"/>
                  </a:lnTo>
                  <a:lnTo>
                    <a:pt x="643547" y="1174229"/>
                  </a:lnTo>
                  <a:lnTo>
                    <a:pt x="649097" y="1165733"/>
                  </a:lnTo>
                  <a:lnTo>
                    <a:pt x="650913" y="1155814"/>
                  </a:lnTo>
                  <a:close/>
                </a:path>
                <a:path w="10794365" h="2686684">
                  <a:moveTo>
                    <a:pt x="688619" y="1061415"/>
                  </a:moveTo>
                  <a:lnTo>
                    <a:pt x="686562" y="1051902"/>
                  </a:lnTo>
                  <a:lnTo>
                    <a:pt x="681088" y="1043851"/>
                  </a:lnTo>
                  <a:lnTo>
                    <a:pt x="672655" y="1038326"/>
                  </a:lnTo>
                  <a:lnTo>
                    <a:pt x="662736" y="1036510"/>
                  </a:lnTo>
                  <a:lnTo>
                    <a:pt x="653211" y="1038567"/>
                  </a:lnTo>
                  <a:lnTo>
                    <a:pt x="645160" y="1044041"/>
                  </a:lnTo>
                  <a:lnTo>
                    <a:pt x="639635" y="1052474"/>
                  </a:lnTo>
                  <a:lnTo>
                    <a:pt x="637806" y="1062443"/>
                  </a:lnTo>
                  <a:lnTo>
                    <a:pt x="639864" y="1071968"/>
                  </a:lnTo>
                  <a:lnTo>
                    <a:pt x="645337" y="1080020"/>
                  </a:lnTo>
                  <a:lnTo>
                    <a:pt x="653770" y="1085545"/>
                  </a:lnTo>
                  <a:lnTo>
                    <a:pt x="663689" y="1087361"/>
                  </a:lnTo>
                  <a:lnTo>
                    <a:pt x="673214" y="1085303"/>
                  </a:lnTo>
                  <a:lnTo>
                    <a:pt x="681266" y="1079830"/>
                  </a:lnTo>
                  <a:lnTo>
                    <a:pt x="686803" y="1071346"/>
                  </a:lnTo>
                  <a:lnTo>
                    <a:pt x="688619" y="1061415"/>
                  </a:lnTo>
                  <a:close/>
                </a:path>
                <a:path w="10794365" h="2686684">
                  <a:moveTo>
                    <a:pt x="726338" y="967016"/>
                  </a:moveTo>
                  <a:lnTo>
                    <a:pt x="724268" y="957491"/>
                  </a:lnTo>
                  <a:lnTo>
                    <a:pt x="718794" y="949439"/>
                  </a:lnTo>
                  <a:lnTo>
                    <a:pt x="710349" y="943927"/>
                  </a:lnTo>
                  <a:lnTo>
                    <a:pt x="700430" y="942111"/>
                  </a:lnTo>
                  <a:lnTo>
                    <a:pt x="690918" y="944168"/>
                  </a:lnTo>
                  <a:lnTo>
                    <a:pt x="682866" y="949655"/>
                  </a:lnTo>
                  <a:lnTo>
                    <a:pt x="677341" y="958088"/>
                  </a:lnTo>
                  <a:lnTo>
                    <a:pt x="675513" y="968057"/>
                  </a:lnTo>
                  <a:lnTo>
                    <a:pt x="677570" y="977582"/>
                  </a:lnTo>
                  <a:lnTo>
                    <a:pt x="683056" y="985634"/>
                  </a:lnTo>
                  <a:lnTo>
                    <a:pt x="691489" y="991146"/>
                  </a:lnTo>
                  <a:lnTo>
                    <a:pt x="701421" y="992962"/>
                  </a:lnTo>
                  <a:lnTo>
                    <a:pt x="710933" y="990904"/>
                  </a:lnTo>
                  <a:lnTo>
                    <a:pt x="718985" y="985418"/>
                  </a:lnTo>
                  <a:lnTo>
                    <a:pt x="724522" y="976934"/>
                  </a:lnTo>
                  <a:lnTo>
                    <a:pt x="726338" y="967016"/>
                  </a:lnTo>
                  <a:close/>
                </a:path>
                <a:path w="10794365" h="2686684">
                  <a:moveTo>
                    <a:pt x="764044" y="872617"/>
                  </a:moveTo>
                  <a:lnTo>
                    <a:pt x="761987" y="863092"/>
                  </a:lnTo>
                  <a:lnTo>
                    <a:pt x="756500" y="855052"/>
                  </a:lnTo>
                  <a:lnTo>
                    <a:pt x="748068" y="849528"/>
                  </a:lnTo>
                  <a:lnTo>
                    <a:pt x="738136" y="847712"/>
                  </a:lnTo>
                  <a:lnTo>
                    <a:pt x="728624" y="849782"/>
                  </a:lnTo>
                  <a:lnTo>
                    <a:pt x="720572" y="855256"/>
                  </a:lnTo>
                  <a:lnTo>
                    <a:pt x="715060" y="863701"/>
                  </a:lnTo>
                  <a:lnTo>
                    <a:pt x="713219" y="873671"/>
                  </a:lnTo>
                  <a:lnTo>
                    <a:pt x="715289" y="883183"/>
                  </a:lnTo>
                  <a:lnTo>
                    <a:pt x="720763" y="891235"/>
                  </a:lnTo>
                  <a:lnTo>
                    <a:pt x="729208" y="896747"/>
                  </a:lnTo>
                  <a:lnTo>
                    <a:pt x="739127" y="898563"/>
                  </a:lnTo>
                  <a:lnTo>
                    <a:pt x="748639" y="896505"/>
                  </a:lnTo>
                  <a:lnTo>
                    <a:pt x="756691" y="891019"/>
                  </a:lnTo>
                  <a:lnTo>
                    <a:pt x="762228" y="882535"/>
                  </a:lnTo>
                  <a:lnTo>
                    <a:pt x="764044" y="872617"/>
                  </a:lnTo>
                  <a:close/>
                </a:path>
                <a:path w="10794365" h="2686684">
                  <a:moveTo>
                    <a:pt x="801751" y="778217"/>
                  </a:moveTo>
                  <a:lnTo>
                    <a:pt x="799693" y="768705"/>
                  </a:lnTo>
                  <a:lnTo>
                    <a:pt x="794219" y="760653"/>
                  </a:lnTo>
                  <a:lnTo>
                    <a:pt x="785774" y="755129"/>
                  </a:lnTo>
                  <a:lnTo>
                    <a:pt x="775855" y="753313"/>
                  </a:lnTo>
                  <a:lnTo>
                    <a:pt x="766330" y="755383"/>
                  </a:lnTo>
                  <a:lnTo>
                    <a:pt x="758291" y="760857"/>
                  </a:lnTo>
                  <a:lnTo>
                    <a:pt x="752767" y="769302"/>
                  </a:lnTo>
                  <a:lnTo>
                    <a:pt x="750938" y="779272"/>
                  </a:lnTo>
                  <a:lnTo>
                    <a:pt x="752995" y="788784"/>
                  </a:lnTo>
                  <a:lnTo>
                    <a:pt x="758469" y="796836"/>
                  </a:lnTo>
                  <a:lnTo>
                    <a:pt x="766914" y="802360"/>
                  </a:lnTo>
                  <a:lnTo>
                    <a:pt x="776833" y="804164"/>
                  </a:lnTo>
                  <a:lnTo>
                    <a:pt x="786358" y="802106"/>
                  </a:lnTo>
                  <a:lnTo>
                    <a:pt x="794410" y="796632"/>
                  </a:lnTo>
                  <a:lnTo>
                    <a:pt x="799947" y="788136"/>
                  </a:lnTo>
                  <a:lnTo>
                    <a:pt x="801751" y="778217"/>
                  </a:lnTo>
                  <a:close/>
                </a:path>
                <a:path w="10794365" h="2686684">
                  <a:moveTo>
                    <a:pt x="839470" y="683818"/>
                  </a:moveTo>
                  <a:lnTo>
                    <a:pt x="837412" y="674306"/>
                  </a:lnTo>
                  <a:lnTo>
                    <a:pt x="831926" y="666254"/>
                  </a:lnTo>
                  <a:lnTo>
                    <a:pt x="823480" y="660730"/>
                  </a:lnTo>
                  <a:lnTo>
                    <a:pt x="813562" y="658926"/>
                  </a:lnTo>
                  <a:lnTo>
                    <a:pt x="804049" y="660984"/>
                  </a:lnTo>
                  <a:lnTo>
                    <a:pt x="795997" y="666457"/>
                  </a:lnTo>
                  <a:lnTo>
                    <a:pt x="790473" y="674903"/>
                  </a:lnTo>
                  <a:lnTo>
                    <a:pt x="788644" y="684872"/>
                  </a:lnTo>
                  <a:lnTo>
                    <a:pt x="790702" y="694385"/>
                  </a:lnTo>
                  <a:lnTo>
                    <a:pt x="796188" y="702437"/>
                  </a:lnTo>
                  <a:lnTo>
                    <a:pt x="804633" y="707961"/>
                  </a:lnTo>
                  <a:lnTo>
                    <a:pt x="814552" y="709777"/>
                  </a:lnTo>
                  <a:lnTo>
                    <a:pt x="824064" y="707707"/>
                  </a:lnTo>
                  <a:lnTo>
                    <a:pt x="832116" y="702233"/>
                  </a:lnTo>
                  <a:lnTo>
                    <a:pt x="837653" y="693737"/>
                  </a:lnTo>
                  <a:lnTo>
                    <a:pt x="839470" y="683818"/>
                  </a:lnTo>
                  <a:close/>
                </a:path>
                <a:path w="10794365" h="2686684">
                  <a:moveTo>
                    <a:pt x="877176" y="589419"/>
                  </a:moveTo>
                  <a:lnTo>
                    <a:pt x="875118" y="579907"/>
                  </a:lnTo>
                  <a:lnTo>
                    <a:pt x="869632" y="571855"/>
                  </a:lnTo>
                  <a:lnTo>
                    <a:pt x="861199" y="566331"/>
                  </a:lnTo>
                  <a:lnTo>
                    <a:pt x="851268" y="564527"/>
                  </a:lnTo>
                  <a:lnTo>
                    <a:pt x="841756" y="566585"/>
                  </a:lnTo>
                  <a:lnTo>
                    <a:pt x="833704" y="572071"/>
                  </a:lnTo>
                  <a:lnTo>
                    <a:pt x="828192" y="580504"/>
                  </a:lnTo>
                  <a:lnTo>
                    <a:pt x="826350" y="590473"/>
                  </a:lnTo>
                  <a:lnTo>
                    <a:pt x="828421" y="599998"/>
                  </a:lnTo>
                  <a:lnTo>
                    <a:pt x="833894" y="608037"/>
                  </a:lnTo>
                  <a:lnTo>
                    <a:pt x="842340" y="613562"/>
                  </a:lnTo>
                  <a:lnTo>
                    <a:pt x="852258" y="615378"/>
                  </a:lnTo>
                  <a:lnTo>
                    <a:pt x="861771" y="613308"/>
                  </a:lnTo>
                  <a:lnTo>
                    <a:pt x="869823" y="607834"/>
                  </a:lnTo>
                  <a:lnTo>
                    <a:pt x="875360" y="599351"/>
                  </a:lnTo>
                  <a:lnTo>
                    <a:pt x="877176" y="589419"/>
                  </a:lnTo>
                  <a:close/>
                </a:path>
                <a:path w="10794365" h="2686684">
                  <a:moveTo>
                    <a:pt x="914895" y="495033"/>
                  </a:moveTo>
                  <a:lnTo>
                    <a:pt x="912825" y="485508"/>
                  </a:lnTo>
                  <a:lnTo>
                    <a:pt x="907351" y="477456"/>
                  </a:lnTo>
                  <a:lnTo>
                    <a:pt x="898906" y="471944"/>
                  </a:lnTo>
                  <a:lnTo>
                    <a:pt x="888987" y="470128"/>
                  </a:lnTo>
                  <a:lnTo>
                    <a:pt x="879475" y="472186"/>
                  </a:lnTo>
                  <a:lnTo>
                    <a:pt x="871423" y="477672"/>
                  </a:lnTo>
                  <a:lnTo>
                    <a:pt x="865898" y="486105"/>
                  </a:lnTo>
                  <a:lnTo>
                    <a:pt x="864069" y="496074"/>
                  </a:lnTo>
                  <a:lnTo>
                    <a:pt x="866127" y="505599"/>
                  </a:lnTo>
                  <a:lnTo>
                    <a:pt x="871613" y="513651"/>
                  </a:lnTo>
                  <a:lnTo>
                    <a:pt x="880046" y="519163"/>
                  </a:lnTo>
                  <a:lnTo>
                    <a:pt x="889965" y="520979"/>
                  </a:lnTo>
                  <a:lnTo>
                    <a:pt x="899490" y="518922"/>
                  </a:lnTo>
                  <a:lnTo>
                    <a:pt x="907542" y="513435"/>
                  </a:lnTo>
                  <a:lnTo>
                    <a:pt x="913079" y="504952"/>
                  </a:lnTo>
                  <a:lnTo>
                    <a:pt x="914895" y="495033"/>
                  </a:lnTo>
                  <a:close/>
                </a:path>
                <a:path w="10794365" h="2686684">
                  <a:moveTo>
                    <a:pt x="952601" y="400634"/>
                  </a:moveTo>
                  <a:lnTo>
                    <a:pt x="950544" y="391109"/>
                  </a:lnTo>
                  <a:lnTo>
                    <a:pt x="945057" y="383070"/>
                  </a:lnTo>
                  <a:lnTo>
                    <a:pt x="936625" y="377545"/>
                  </a:lnTo>
                  <a:lnTo>
                    <a:pt x="926693" y="375729"/>
                  </a:lnTo>
                  <a:lnTo>
                    <a:pt x="917181" y="377786"/>
                  </a:lnTo>
                  <a:lnTo>
                    <a:pt x="909129" y="383273"/>
                  </a:lnTo>
                  <a:lnTo>
                    <a:pt x="903605" y="391706"/>
                  </a:lnTo>
                  <a:lnTo>
                    <a:pt x="901776" y="401688"/>
                  </a:lnTo>
                  <a:lnTo>
                    <a:pt x="903833" y="411200"/>
                  </a:lnTo>
                  <a:lnTo>
                    <a:pt x="909320" y="419252"/>
                  </a:lnTo>
                  <a:lnTo>
                    <a:pt x="917765" y="424764"/>
                  </a:lnTo>
                  <a:lnTo>
                    <a:pt x="927684" y="426580"/>
                  </a:lnTo>
                  <a:lnTo>
                    <a:pt x="937196" y="424522"/>
                  </a:lnTo>
                  <a:lnTo>
                    <a:pt x="945248" y="419036"/>
                  </a:lnTo>
                  <a:lnTo>
                    <a:pt x="950785" y="410552"/>
                  </a:lnTo>
                  <a:lnTo>
                    <a:pt x="952601" y="400634"/>
                  </a:lnTo>
                  <a:close/>
                </a:path>
                <a:path w="10794365" h="2686684">
                  <a:moveTo>
                    <a:pt x="990307" y="306235"/>
                  </a:moveTo>
                  <a:lnTo>
                    <a:pt x="988250" y="296722"/>
                  </a:lnTo>
                  <a:lnTo>
                    <a:pt x="982776" y="288671"/>
                  </a:lnTo>
                  <a:lnTo>
                    <a:pt x="974331" y="283146"/>
                  </a:lnTo>
                  <a:lnTo>
                    <a:pt x="964412" y="281330"/>
                  </a:lnTo>
                  <a:lnTo>
                    <a:pt x="954887" y="283400"/>
                  </a:lnTo>
                  <a:lnTo>
                    <a:pt x="946835" y="288874"/>
                  </a:lnTo>
                  <a:lnTo>
                    <a:pt x="941324" y="297319"/>
                  </a:lnTo>
                  <a:lnTo>
                    <a:pt x="939495" y="307289"/>
                  </a:lnTo>
                  <a:lnTo>
                    <a:pt x="941552" y="316801"/>
                  </a:lnTo>
                  <a:lnTo>
                    <a:pt x="947026" y="324853"/>
                  </a:lnTo>
                  <a:lnTo>
                    <a:pt x="955471" y="330365"/>
                  </a:lnTo>
                  <a:lnTo>
                    <a:pt x="965390" y="332181"/>
                  </a:lnTo>
                  <a:lnTo>
                    <a:pt x="974915" y="330123"/>
                  </a:lnTo>
                  <a:lnTo>
                    <a:pt x="982954" y="324650"/>
                  </a:lnTo>
                  <a:lnTo>
                    <a:pt x="988504" y="316153"/>
                  </a:lnTo>
                  <a:lnTo>
                    <a:pt x="990307" y="306235"/>
                  </a:lnTo>
                  <a:close/>
                </a:path>
                <a:path w="10794365" h="2686684">
                  <a:moveTo>
                    <a:pt x="1028026" y="211836"/>
                  </a:moveTo>
                  <a:lnTo>
                    <a:pt x="1025956" y="202323"/>
                  </a:lnTo>
                  <a:lnTo>
                    <a:pt x="1020483" y="194271"/>
                  </a:lnTo>
                  <a:lnTo>
                    <a:pt x="1012037" y="188747"/>
                  </a:lnTo>
                  <a:lnTo>
                    <a:pt x="1002118" y="186931"/>
                  </a:lnTo>
                  <a:lnTo>
                    <a:pt x="992606" y="189001"/>
                  </a:lnTo>
                  <a:lnTo>
                    <a:pt x="984554" y="194475"/>
                  </a:lnTo>
                  <a:lnTo>
                    <a:pt x="979030" y="202920"/>
                  </a:lnTo>
                  <a:lnTo>
                    <a:pt x="977201" y="212890"/>
                  </a:lnTo>
                  <a:lnTo>
                    <a:pt x="979258" y="222402"/>
                  </a:lnTo>
                  <a:lnTo>
                    <a:pt x="984732" y="230454"/>
                  </a:lnTo>
                  <a:lnTo>
                    <a:pt x="993178" y="235978"/>
                  </a:lnTo>
                  <a:lnTo>
                    <a:pt x="1003096" y="237782"/>
                  </a:lnTo>
                  <a:lnTo>
                    <a:pt x="1012621" y="235724"/>
                  </a:lnTo>
                  <a:lnTo>
                    <a:pt x="1020673" y="230251"/>
                  </a:lnTo>
                  <a:lnTo>
                    <a:pt x="1026210" y="221754"/>
                  </a:lnTo>
                  <a:lnTo>
                    <a:pt x="1028026" y="211836"/>
                  </a:lnTo>
                  <a:close/>
                </a:path>
                <a:path w="10794365" h="2686684">
                  <a:moveTo>
                    <a:pt x="1101674" y="169799"/>
                  </a:moveTo>
                  <a:lnTo>
                    <a:pt x="1099464" y="143395"/>
                  </a:lnTo>
                  <a:lnTo>
                    <a:pt x="1095197" y="92544"/>
                  </a:lnTo>
                  <a:lnTo>
                    <a:pt x="1087450" y="0"/>
                  </a:lnTo>
                  <a:lnTo>
                    <a:pt x="960145" y="113258"/>
                  </a:lnTo>
                  <a:lnTo>
                    <a:pt x="1030681" y="141439"/>
                  </a:lnTo>
                  <a:lnTo>
                    <a:pt x="1030884" y="141579"/>
                  </a:lnTo>
                  <a:lnTo>
                    <a:pt x="1031138" y="141617"/>
                  </a:lnTo>
                  <a:lnTo>
                    <a:pt x="1101674" y="169799"/>
                  </a:lnTo>
                  <a:close/>
                </a:path>
                <a:path w="10794365" h="2686684">
                  <a:moveTo>
                    <a:pt x="6639687" y="2464206"/>
                  </a:moveTo>
                  <a:lnTo>
                    <a:pt x="6638049" y="2454249"/>
                  </a:lnTo>
                  <a:lnTo>
                    <a:pt x="6632918" y="2445982"/>
                  </a:lnTo>
                  <a:lnTo>
                    <a:pt x="6625056" y="2440241"/>
                  </a:lnTo>
                  <a:lnTo>
                    <a:pt x="6615252" y="2437866"/>
                  </a:lnTo>
                  <a:lnTo>
                    <a:pt x="6605295" y="2439492"/>
                  </a:lnTo>
                  <a:lnTo>
                    <a:pt x="6597015" y="2444635"/>
                  </a:lnTo>
                  <a:lnTo>
                    <a:pt x="6591274" y="2452497"/>
                  </a:lnTo>
                  <a:lnTo>
                    <a:pt x="6588912" y="2462301"/>
                  </a:lnTo>
                  <a:lnTo>
                    <a:pt x="6590538" y="2472309"/>
                  </a:lnTo>
                  <a:lnTo>
                    <a:pt x="6595681" y="2480576"/>
                  </a:lnTo>
                  <a:lnTo>
                    <a:pt x="6603543" y="2486317"/>
                  </a:lnTo>
                  <a:lnTo>
                    <a:pt x="6613347" y="2488692"/>
                  </a:lnTo>
                  <a:lnTo>
                    <a:pt x="6623304" y="2487066"/>
                  </a:lnTo>
                  <a:lnTo>
                    <a:pt x="6631572" y="2481923"/>
                  </a:lnTo>
                  <a:lnTo>
                    <a:pt x="6637312" y="2474061"/>
                  </a:lnTo>
                  <a:lnTo>
                    <a:pt x="6639687" y="2464206"/>
                  </a:lnTo>
                  <a:close/>
                </a:path>
                <a:path w="10794365" h="2686684">
                  <a:moveTo>
                    <a:pt x="6643471" y="2362619"/>
                  </a:moveTo>
                  <a:lnTo>
                    <a:pt x="6641846" y="2352662"/>
                  </a:lnTo>
                  <a:lnTo>
                    <a:pt x="6636715" y="2344394"/>
                  </a:lnTo>
                  <a:lnTo>
                    <a:pt x="6628841" y="2338654"/>
                  </a:lnTo>
                  <a:lnTo>
                    <a:pt x="6619037" y="2336292"/>
                  </a:lnTo>
                  <a:lnTo>
                    <a:pt x="6609080" y="2337917"/>
                  </a:lnTo>
                  <a:lnTo>
                    <a:pt x="6600812" y="2343048"/>
                  </a:lnTo>
                  <a:lnTo>
                    <a:pt x="6595072" y="2350922"/>
                  </a:lnTo>
                  <a:lnTo>
                    <a:pt x="6592710" y="2360726"/>
                  </a:lnTo>
                  <a:lnTo>
                    <a:pt x="6594335" y="2370734"/>
                  </a:lnTo>
                  <a:lnTo>
                    <a:pt x="6599466" y="2379002"/>
                  </a:lnTo>
                  <a:lnTo>
                    <a:pt x="6607340" y="2384742"/>
                  </a:lnTo>
                  <a:lnTo>
                    <a:pt x="6617144" y="2387104"/>
                  </a:lnTo>
                  <a:lnTo>
                    <a:pt x="6627088" y="2385479"/>
                  </a:lnTo>
                  <a:lnTo>
                    <a:pt x="6635369" y="2380348"/>
                  </a:lnTo>
                  <a:lnTo>
                    <a:pt x="6641109" y="2372474"/>
                  </a:lnTo>
                  <a:lnTo>
                    <a:pt x="6643471" y="2362619"/>
                  </a:lnTo>
                  <a:close/>
                </a:path>
                <a:path w="10794365" h="2686684">
                  <a:moveTo>
                    <a:pt x="6647269" y="2261044"/>
                  </a:moveTo>
                  <a:lnTo>
                    <a:pt x="6645643" y="2251087"/>
                  </a:lnTo>
                  <a:lnTo>
                    <a:pt x="6640500" y="2242820"/>
                  </a:lnTo>
                  <a:lnTo>
                    <a:pt x="6632638" y="2237079"/>
                  </a:lnTo>
                  <a:lnTo>
                    <a:pt x="6622834" y="2234704"/>
                  </a:lnTo>
                  <a:lnTo>
                    <a:pt x="6612877" y="2236330"/>
                  </a:lnTo>
                  <a:lnTo>
                    <a:pt x="6604609" y="2241473"/>
                  </a:lnTo>
                  <a:lnTo>
                    <a:pt x="6598869" y="2249335"/>
                  </a:lnTo>
                  <a:lnTo>
                    <a:pt x="6596507" y="2259139"/>
                  </a:lnTo>
                  <a:lnTo>
                    <a:pt x="6598120" y="2269147"/>
                  </a:lnTo>
                  <a:lnTo>
                    <a:pt x="6603263" y="2277414"/>
                  </a:lnTo>
                  <a:lnTo>
                    <a:pt x="6611125" y="2283168"/>
                  </a:lnTo>
                  <a:lnTo>
                    <a:pt x="6620929" y="2285530"/>
                  </a:lnTo>
                  <a:lnTo>
                    <a:pt x="6630886" y="2283904"/>
                  </a:lnTo>
                  <a:lnTo>
                    <a:pt x="6639153" y="2278761"/>
                  </a:lnTo>
                  <a:lnTo>
                    <a:pt x="6644894" y="2270899"/>
                  </a:lnTo>
                  <a:lnTo>
                    <a:pt x="6647269" y="2261044"/>
                  </a:lnTo>
                  <a:close/>
                </a:path>
                <a:path w="10794365" h="2686684">
                  <a:moveTo>
                    <a:pt x="6651053" y="2159457"/>
                  </a:moveTo>
                  <a:lnTo>
                    <a:pt x="6649428" y="2149513"/>
                  </a:lnTo>
                  <a:lnTo>
                    <a:pt x="6644297" y="2141232"/>
                  </a:lnTo>
                  <a:lnTo>
                    <a:pt x="6636436" y="2135492"/>
                  </a:lnTo>
                  <a:lnTo>
                    <a:pt x="6626631" y="2133130"/>
                  </a:lnTo>
                  <a:lnTo>
                    <a:pt x="6616674" y="2134755"/>
                  </a:lnTo>
                  <a:lnTo>
                    <a:pt x="6608394" y="2139899"/>
                  </a:lnTo>
                  <a:lnTo>
                    <a:pt x="6602654" y="2147760"/>
                  </a:lnTo>
                  <a:lnTo>
                    <a:pt x="6600291" y="2157565"/>
                  </a:lnTo>
                  <a:lnTo>
                    <a:pt x="6601917" y="2167572"/>
                  </a:lnTo>
                  <a:lnTo>
                    <a:pt x="6607061" y="2175840"/>
                  </a:lnTo>
                  <a:lnTo>
                    <a:pt x="6614922" y="2181580"/>
                  </a:lnTo>
                  <a:lnTo>
                    <a:pt x="6624726" y="2183942"/>
                  </a:lnTo>
                  <a:lnTo>
                    <a:pt x="6634683" y="2182317"/>
                  </a:lnTo>
                  <a:lnTo>
                    <a:pt x="6642951" y="2177186"/>
                  </a:lnTo>
                  <a:lnTo>
                    <a:pt x="6648691" y="2169312"/>
                  </a:lnTo>
                  <a:lnTo>
                    <a:pt x="6651053" y="2159457"/>
                  </a:lnTo>
                  <a:close/>
                </a:path>
                <a:path w="10794365" h="2686684">
                  <a:moveTo>
                    <a:pt x="6654851" y="2057882"/>
                  </a:moveTo>
                  <a:lnTo>
                    <a:pt x="6653225" y="2047925"/>
                  </a:lnTo>
                  <a:lnTo>
                    <a:pt x="6648094" y="2039658"/>
                  </a:lnTo>
                  <a:lnTo>
                    <a:pt x="6640220" y="2033917"/>
                  </a:lnTo>
                  <a:lnTo>
                    <a:pt x="6630416" y="2031555"/>
                  </a:lnTo>
                  <a:lnTo>
                    <a:pt x="6620459" y="2033181"/>
                  </a:lnTo>
                  <a:lnTo>
                    <a:pt x="6612191" y="2038311"/>
                  </a:lnTo>
                  <a:lnTo>
                    <a:pt x="6606451" y="2046173"/>
                  </a:lnTo>
                  <a:lnTo>
                    <a:pt x="6604089" y="2055977"/>
                  </a:lnTo>
                  <a:lnTo>
                    <a:pt x="6605714" y="2065985"/>
                  </a:lnTo>
                  <a:lnTo>
                    <a:pt x="6610845" y="2074265"/>
                  </a:lnTo>
                  <a:lnTo>
                    <a:pt x="6618719" y="2080006"/>
                  </a:lnTo>
                  <a:lnTo>
                    <a:pt x="6628524" y="2082368"/>
                  </a:lnTo>
                  <a:lnTo>
                    <a:pt x="6638468" y="2080742"/>
                  </a:lnTo>
                  <a:lnTo>
                    <a:pt x="6646748" y="2075599"/>
                  </a:lnTo>
                  <a:lnTo>
                    <a:pt x="6652488" y="2067737"/>
                  </a:lnTo>
                  <a:lnTo>
                    <a:pt x="6654851" y="2057882"/>
                  </a:lnTo>
                  <a:close/>
                </a:path>
                <a:path w="10794365" h="2686684">
                  <a:moveTo>
                    <a:pt x="6658648" y="1956308"/>
                  </a:moveTo>
                  <a:lnTo>
                    <a:pt x="6657022" y="1946351"/>
                  </a:lnTo>
                  <a:lnTo>
                    <a:pt x="6651879" y="1938070"/>
                  </a:lnTo>
                  <a:lnTo>
                    <a:pt x="6644018" y="1932330"/>
                  </a:lnTo>
                  <a:lnTo>
                    <a:pt x="6634213" y="1929968"/>
                  </a:lnTo>
                  <a:lnTo>
                    <a:pt x="6624256" y="1931593"/>
                  </a:lnTo>
                  <a:lnTo>
                    <a:pt x="6615989" y="1936737"/>
                  </a:lnTo>
                  <a:lnTo>
                    <a:pt x="6610248" y="1944598"/>
                  </a:lnTo>
                  <a:lnTo>
                    <a:pt x="6607886" y="1954403"/>
                  </a:lnTo>
                  <a:lnTo>
                    <a:pt x="6609499" y="1964410"/>
                  </a:lnTo>
                  <a:lnTo>
                    <a:pt x="6614642" y="1972678"/>
                  </a:lnTo>
                  <a:lnTo>
                    <a:pt x="6622504" y="1978418"/>
                  </a:lnTo>
                  <a:lnTo>
                    <a:pt x="6632308" y="1980780"/>
                  </a:lnTo>
                  <a:lnTo>
                    <a:pt x="6642265" y="1979155"/>
                  </a:lnTo>
                  <a:lnTo>
                    <a:pt x="6650533" y="1974024"/>
                  </a:lnTo>
                  <a:lnTo>
                    <a:pt x="6656273" y="1966163"/>
                  </a:lnTo>
                  <a:lnTo>
                    <a:pt x="6658648" y="1956308"/>
                  </a:lnTo>
                  <a:close/>
                </a:path>
                <a:path w="10794365" h="2686684">
                  <a:moveTo>
                    <a:pt x="6662433" y="1854720"/>
                  </a:moveTo>
                  <a:lnTo>
                    <a:pt x="6660807" y="1844763"/>
                  </a:lnTo>
                  <a:lnTo>
                    <a:pt x="6655676" y="1836496"/>
                  </a:lnTo>
                  <a:lnTo>
                    <a:pt x="6647815" y="1830755"/>
                  </a:lnTo>
                  <a:lnTo>
                    <a:pt x="6638010" y="1828393"/>
                  </a:lnTo>
                  <a:lnTo>
                    <a:pt x="6628054" y="1830019"/>
                  </a:lnTo>
                  <a:lnTo>
                    <a:pt x="6619773" y="1835150"/>
                  </a:lnTo>
                  <a:lnTo>
                    <a:pt x="6614033" y="1843024"/>
                  </a:lnTo>
                  <a:lnTo>
                    <a:pt x="6611671" y="1852828"/>
                  </a:lnTo>
                  <a:lnTo>
                    <a:pt x="6613296" y="1862836"/>
                  </a:lnTo>
                  <a:lnTo>
                    <a:pt x="6618440" y="1871103"/>
                  </a:lnTo>
                  <a:lnTo>
                    <a:pt x="6626301" y="1876844"/>
                  </a:lnTo>
                  <a:lnTo>
                    <a:pt x="6636105" y="1879206"/>
                  </a:lnTo>
                  <a:lnTo>
                    <a:pt x="6646062" y="1877580"/>
                  </a:lnTo>
                  <a:lnTo>
                    <a:pt x="6654330" y="1872449"/>
                  </a:lnTo>
                  <a:lnTo>
                    <a:pt x="6660070" y="1864575"/>
                  </a:lnTo>
                  <a:lnTo>
                    <a:pt x="6662433" y="1854720"/>
                  </a:lnTo>
                  <a:close/>
                </a:path>
                <a:path w="10794365" h="2686684">
                  <a:moveTo>
                    <a:pt x="6666230" y="1753146"/>
                  </a:moveTo>
                  <a:lnTo>
                    <a:pt x="6664604" y="1743189"/>
                  </a:lnTo>
                  <a:lnTo>
                    <a:pt x="6659461" y="1734921"/>
                  </a:lnTo>
                  <a:lnTo>
                    <a:pt x="6651599" y="1729168"/>
                  </a:lnTo>
                  <a:lnTo>
                    <a:pt x="6641795" y="1726806"/>
                  </a:lnTo>
                  <a:lnTo>
                    <a:pt x="6631838" y="1728431"/>
                  </a:lnTo>
                  <a:lnTo>
                    <a:pt x="6623571" y="1733575"/>
                  </a:lnTo>
                  <a:lnTo>
                    <a:pt x="6617830" y="1741436"/>
                  </a:lnTo>
                  <a:lnTo>
                    <a:pt x="6615468" y="1751241"/>
                  </a:lnTo>
                  <a:lnTo>
                    <a:pt x="6617094" y="1761248"/>
                  </a:lnTo>
                  <a:lnTo>
                    <a:pt x="6622224" y="1769516"/>
                  </a:lnTo>
                  <a:lnTo>
                    <a:pt x="6630098" y="1775269"/>
                  </a:lnTo>
                  <a:lnTo>
                    <a:pt x="6639903" y="1777631"/>
                  </a:lnTo>
                  <a:lnTo>
                    <a:pt x="6649860" y="1776006"/>
                  </a:lnTo>
                  <a:lnTo>
                    <a:pt x="6658127" y="1770862"/>
                  </a:lnTo>
                  <a:lnTo>
                    <a:pt x="6663868" y="1763001"/>
                  </a:lnTo>
                  <a:lnTo>
                    <a:pt x="6666230" y="1753146"/>
                  </a:lnTo>
                  <a:close/>
                </a:path>
                <a:path w="10794365" h="2686684">
                  <a:moveTo>
                    <a:pt x="6670027" y="1651558"/>
                  </a:moveTo>
                  <a:lnTo>
                    <a:pt x="6668402" y="1641602"/>
                  </a:lnTo>
                  <a:lnTo>
                    <a:pt x="6663258" y="1633334"/>
                  </a:lnTo>
                  <a:lnTo>
                    <a:pt x="6655397" y="1627593"/>
                  </a:lnTo>
                  <a:lnTo>
                    <a:pt x="6645592" y="1625231"/>
                  </a:lnTo>
                  <a:lnTo>
                    <a:pt x="6635636" y="1626857"/>
                  </a:lnTo>
                  <a:lnTo>
                    <a:pt x="6627368" y="1632000"/>
                  </a:lnTo>
                  <a:lnTo>
                    <a:pt x="6621627" y="1639862"/>
                  </a:lnTo>
                  <a:lnTo>
                    <a:pt x="6619265" y="1649666"/>
                  </a:lnTo>
                  <a:lnTo>
                    <a:pt x="6620878" y="1659674"/>
                  </a:lnTo>
                  <a:lnTo>
                    <a:pt x="6626022" y="1667941"/>
                  </a:lnTo>
                  <a:lnTo>
                    <a:pt x="6633883" y="1673682"/>
                  </a:lnTo>
                  <a:lnTo>
                    <a:pt x="6643687" y="1676044"/>
                  </a:lnTo>
                  <a:lnTo>
                    <a:pt x="6653644" y="1674418"/>
                  </a:lnTo>
                  <a:lnTo>
                    <a:pt x="6661912" y="1669288"/>
                  </a:lnTo>
                  <a:lnTo>
                    <a:pt x="6667665" y="1661414"/>
                  </a:lnTo>
                  <a:lnTo>
                    <a:pt x="6670027" y="1651558"/>
                  </a:lnTo>
                  <a:close/>
                </a:path>
                <a:path w="10794365" h="2686684">
                  <a:moveTo>
                    <a:pt x="6673812" y="1549984"/>
                  </a:moveTo>
                  <a:lnTo>
                    <a:pt x="6672186" y="1540027"/>
                  </a:lnTo>
                  <a:lnTo>
                    <a:pt x="6667055" y="1531759"/>
                  </a:lnTo>
                  <a:lnTo>
                    <a:pt x="6659181" y="1526019"/>
                  </a:lnTo>
                  <a:lnTo>
                    <a:pt x="6649377" y="1523644"/>
                  </a:lnTo>
                  <a:lnTo>
                    <a:pt x="6639433" y="1525282"/>
                  </a:lnTo>
                  <a:lnTo>
                    <a:pt x="6631152" y="1530413"/>
                  </a:lnTo>
                  <a:lnTo>
                    <a:pt x="6625412" y="1538274"/>
                  </a:lnTo>
                  <a:lnTo>
                    <a:pt x="6623050" y="1548079"/>
                  </a:lnTo>
                  <a:lnTo>
                    <a:pt x="6624675" y="1558086"/>
                  </a:lnTo>
                  <a:lnTo>
                    <a:pt x="6629819" y="1566367"/>
                  </a:lnTo>
                  <a:lnTo>
                    <a:pt x="6637680" y="1572107"/>
                  </a:lnTo>
                  <a:lnTo>
                    <a:pt x="6647485" y="1574469"/>
                  </a:lnTo>
                  <a:lnTo>
                    <a:pt x="6657441" y="1572844"/>
                  </a:lnTo>
                  <a:lnTo>
                    <a:pt x="6665709" y="1567700"/>
                  </a:lnTo>
                  <a:lnTo>
                    <a:pt x="6671450" y="1559839"/>
                  </a:lnTo>
                  <a:lnTo>
                    <a:pt x="6673812" y="1549984"/>
                  </a:lnTo>
                  <a:close/>
                </a:path>
                <a:path w="10794365" h="2686684">
                  <a:moveTo>
                    <a:pt x="6677609" y="1448396"/>
                  </a:moveTo>
                  <a:lnTo>
                    <a:pt x="6675983" y="1438440"/>
                  </a:lnTo>
                  <a:lnTo>
                    <a:pt x="6670840" y="1430172"/>
                  </a:lnTo>
                  <a:lnTo>
                    <a:pt x="6662979" y="1424432"/>
                  </a:lnTo>
                  <a:lnTo>
                    <a:pt x="6653174" y="1422069"/>
                  </a:lnTo>
                  <a:lnTo>
                    <a:pt x="6643217" y="1423695"/>
                  </a:lnTo>
                  <a:lnTo>
                    <a:pt x="6634950" y="1428838"/>
                  </a:lnTo>
                  <a:lnTo>
                    <a:pt x="6629209" y="1436700"/>
                  </a:lnTo>
                  <a:lnTo>
                    <a:pt x="6626847" y="1446504"/>
                  </a:lnTo>
                  <a:lnTo>
                    <a:pt x="6628473" y="1456512"/>
                  </a:lnTo>
                  <a:lnTo>
                    <a:pt x="6633604" y="1464779"/>
                  </a:lnTo>
                  <a:lnTo>
                    <a:pt x="6641478" y="1470520"/>
                  </a:lnTo>
                  <a:lnTo>
                    <a:pt x="6651282" y="1472882"/>
                  </a:lnTo>
                  <a:lnTo>
                    <a:pt x="6661239" y="1471256"/>
                  </a:lnTo>
                  <a:lnTo>
                    <a:pt x="6669506" y="1466126"/>
                  </a:lnTo>
                  <a:lnTo>
                    <a:pt x="6675247" y="1458252"/>
                  </a:lnTo>
                  <a:lnTo>
                    <a:pt x="6677609" y="1448396"/>
                  </a:lnTo>
                  <a:close/>
                </a:path>
                <a:path w="10794365" h="2686684">
                  <a:moveTo>
                    <a:pt x="6681406" y="1346822"/>
                  </a:moveTo>
                  <a:lnTo>
                    <a:pt x="6679781" y="1336865"/>
                  </a:lnTo>
                  <a:lnTo>
                    <a:pt x="6674637" y="1328597"/>
                  </a:lnTo>
                  <a:lnTo>
                    <a:pt x="6666776" y="1322857"/>
                  </a:lnTo>
                  <a:lnTo>
                    <a:pt x="6656972" y="1320495"/>
                  </a:lnTo>
                  <a:lnTo>
                    <a:pt x="6647015" y="1322120"/>
                  </a:lnTo>
                  <a:lnTo>
                    <a:pt x="6638747" y="1327251"/>
                  </a:lnTo>
                  <a:lnTo>
                    <a:pt x="6633007" y="1335125"/>
                  </a:lnTo>
                  <a:lnTo>
                    <a:pt x="6630644" y="1344930"/>
                  </a:lnTo>
                  <a:lnTo>
                    <a:pt x="6632257" y="1354937"/>
                  </a:lnTo>
                  <a:lnTo>
                    <a:pt x="6637401" y="1363205"/>
                  </a:lnTo>
                  <a:lnTo>
                    <a:pt x="6645262" y="1368945"/>
                  </a:lnTo>
                  <a:lnTo>
                    <a:pt x="6655067" y="1371307"/>
                  </a:lnTo>
                  <a:lnTo>
                    <a:pt x="6665023" y="1369682"/>
                  </a:lnTo>
                  <a:lnTo>
                    <a:pt x="6673291" y="1364538"/>
                  </a:lnTo>
                  <a:lnTo>
                    <a:pt x="6679044" y="1356677"/>
                  </a:lnTo>
                  <a:lnTo>
                    <a:pt x="6681406" y="1346822"/>
                  </a:lnTo>
                  <a:close/>
                </a:path>
                <a:path w="10794365" h="2686684">
                  <a:moveTo>
                    <a:pt x="6685191" y="1245235"/>
                  </a:moveTo>
                  <a:lnTo>
                    <a:pt x="6683565" y="1235290"/>
                  </a:lnTo>
                  <a:lnTo>
                    <a:pt x="6678435" y="1227010"/>
                  </a:lnTo>
                  <a:lnTo>
                    <a:pt x="6670561" y="1221270"/>
                  </a:lnTo>
                  <a:lnTo>
                    <a:pt x="6660756" y="1218907"/>
                  </a:lnTo>
                  <a:lnTo>
                    <a:pt x="6650812" y="1220533"/>
                  </a:lnTo>
                  <a:lnTo>
                    <a:pt x="6642532" y="1225677"/>
                  </a:lnTo>
                  <a:lnTo>
                    <a:pt x="6636791" y="1233538"/>
                  </a:lnTo>
                  <a:lnTo>
                    <a:pt x="6634429" y="1243342"/>
                  </a:lnTo>
                  <a:lnTo>
                    <a:pt x="6636055" y="1253350"/>
                  </a:lnTo>
                  <a:lnTo>
                    <a:pt x="6641198" y="1261618"/>
                  </a:lnTo>
                  <a:lnTo>
                    <a:pt x="6649059" y="1267358"/>
                  </a:lnTo>
                  <a:lnTo>
                    <a:pt x="6658864" y="1269720"/>
                  </a:lnTo>
                  <a:lnTo>
                    <a:pt x="6668821" y="1268095"/>
                  </a:lnTo>
                  <a:lnTo>
                    <a:pt x="6677088" y="1262964"/>
                  </a:lnTo>
                  <a:lnTo>
                    <a:pt x="6682829" y="1255102"/>
                  </a:lnTo>
                  <a:lnTo>
                    <a:pt x="6685191" y="1245235"/>
                  </a:lnTo>
                  <a:close/>
                </a:path>
                <a:path w="10794365" h="2686684">
                  <a:moveTo>
                    <a:pt x="6687794" y="2537002"/>
                  </a:moveTo>
                  <a:lnTo>
                    <a:pt x="6535509" y="2531313"/>
                  </a:lnTo>
                  <a:lnTo>
                    <a:pt x="6605968" y="2686443"/>
                  </a:lnTo>
                  <a:lnTo>
                    <a:pt x="6687794" y="2537002"/>
                  </a:lnTo>
                  <a:close/>
                </a:path>
                <a:path w="10794365" h="2686684">
                  <a:moveTo>
                    <a:pt x="6688988" y="1143660"/>
                  </a:moveTo>
                  <a:lnTo>
                    <a:pt x="6687363" y="1133703"/>
                  </a:lnTo>
                  <a:lnTo>
                    <a:pt x="6682219" y="1125435"/>
                  </a:lnTo>
                  <a:lnTo>
                    <a:pt x="6674358" y="1119695"/>
                  </a:lnTo>
                  <a:lnTo>
                    <a:pt x="6664553" y="1117333"/>
                  </a:lnTo>
                  <a:lnTo>
                    <a:pt x="6654597" y="1118958"/>
                  </a:lnTo>
                  <a:lnTo>
                    <a:pt x="6646329" y="1124089"/>
                  </a:lnTo>
                  <a:lnTo>
                    <a:pt x="6640589" y="1131963"/>
                  </a:lnTo>
                  <a:lnTo>
                    <a:pt x="6638226" y="1141768"/>
                  </a:lnTo>
                  <a:lnTo>
                    <a:pt x="6639852" y="1151775"/>
                  </a:lnTo>
                  <a:lnTo>
                    <a:pt x="6644983" y="1160043"/>
                  </a:lnTo>
                  <a:lnTo>
                    <a:pt x="6652857" y="1165783"/>
                  </a:lnTo>
                  <a:lnTo>
                    <a:pt x="6662661" y="1168146"/>
                  </a:lnTo>
                  <a:lnTo>
                    <a:pt x="6672618" y="1166520"/>
                  </a:lnTo>
                  <a:lnTo>
                    <a:pt x="6680886" y="1161376"/>
                  </a:lnTo>
                  <a:lnTo>
                    <a:pt x="6686626" y="1153515"/>
                  </a:lnTo>
                  <a:lnTo>
                    <a:pt x="6688988" y="1143660"/>
                  </a:lnTo>
                  <a:close/>
                </a:path>
                <a:path w="10794365" h="2686684">
                  <a:moveTo>
                    <a:pt x="6692786" y="1042085"/>
                  </a:moveTo>
                  <a:lnTo>
                    <a:pt x="6691160" y="1032129"/>
                  </a:lnTo>
                  <a:lnTo>
                    <a:pt x="6686016" y="1023861"/>
                  </a:lnTo>
                  <a:lnTo>
                    <a:pt x="6678155" y="1018108"/>
                  </a:lnTo>
                  <a:lnTo>
                    <a:pt x="6668351" y="1015746"/>
                  </a:lnTo>
                  <a:lnTo>
                    <a:pt x="6658394" y="1017371"/>
                  </a:lnTo>
                  <a:lnTo>
                    <a:pt x="6650126" y="1022515"/>
                  </a:lnTo>
                  <a:lnTo>
                    <a:pt x="6644386" y="1030376"/>
                  </a:lnTo>
                  <a:lnTo>
                    <a:pt x="6642024" y="1040180"/>
                  </a:lnTo>
                  <a:lnTo>
                    <a:pt x="6643637" y="1050188"/>
                  </a:lnTo>
                  <a:lnTo>
                    <a:pt x="6648780" y="1058456"/>
                  </a:lnTo>
                  <a:lnTo>
                    <a:pt x="6656641" y="1064209"/>
                  </a:lnTo>
                  <a:lnTo>
                    <a:pt x="6666446" y="1066571"/>
                  </a:lnTo>
                  <a:lnTo>
                    <a:pt x="6676403" y="1064945"/>
                  </a:lnTo>
                  <a:lnTo>
                    <a:pt x="6684670" y="1059802"/>
                  </a:lnTo>
                  <a:lnTo>
                    <a:pt x="6690423" y="1051941"/>
                  </a:lnTo>
                  <a:lnTo>
                    <a:pt x="6692786" y="1042085"/>
                  </a:lnTo>
                  <a:close/>
                </a:path>
                <a:path w="10794365" h="2686684">
                  <a:moveTo>
                    <a:pt x="6696570" y="940498"/>
                  </a:moveTo>
                  <a:lnTo>
                    <a:pt x="6694945" y="930541"/>
                  </a:lnTo>
                  <a:lnTo>
                    <a:pt x="6689814" y="922274"/>
                  </a:lnTo>
                  <a:lnTo>
                    <a:pt x="6681940" y="916533"/>
                  </a:lnTo>
                  <a:lnTo>
                    <a:pt x="6672135" y="914171"/>
                  </a:lnTo>
                  <a:lnTo>
                    <a:pt x="6662191" y="915797"/>
                  </a:lnTo>
                  <a:lnTo>
                    <a:pt x="6653911" y="920940"/>
                  </a:lnTo>
                  <a:lnTo>
                    <a:pt x="6648170" y="928801"/>
                  </a:lnTo>
                  <a:lnTo>
                    <a:pt x="6645808" y="938606"/>
                  </a:lnTo>
                  <a:lnTo>
                    <a:pt x="6647434" y="948613"/>
                  </a:lnTo>
                  <a:lnTo>
                    <a:pt x="6652577" y="956881"/>
                  </a:lnTo>
                  <a:lnTo>
                    <a:pt x="6660439" y="962621"/>
                  </a:lnTo>
                  <a:lnTo>
                    <a:pt x="6670243" y="964984"/>
                  </a:lnTo>
                  <a:lnTo>
                    <a:pt x="6680200" y="963358"/>
                  </a:lnTo>
                  <a:lnTo>
                    <a:pt x="6688468" y="958227"/>
                  </a:lnTo>
                  <a:lnTo>
                    <a:pt x="6694208" y="950353"/>
                  </a:lnTo>
                  <a:lnTo>
                    <a:pt x="6696570" y="940498"/>
                  </a:lnTo>
                  <a:close/>
                </a:path>
                <a:path w="10794365" h="2686684">
                  <a:moveTo>
                    <a:pt x="6700367" y="838923"/>
                  </a:moveTo>
                  <a:lnTo>
                    <a:pt x="6698742" y="828967"/>
                  </a:lnTo>
                  <a:lnTo>
                    <a:pt x="6693611" y="820699"/>
                  </a:lnTo>
                  <a:lnTo>
                    <a:pt x="6685737" y="814959"/>
                  </a:lnTo>
                  <a:lnTo>
                    <a:pt x="6675933" y="812596"/>
                  </a:lnTo>
                  <a:lnTo>
                    <a:pt x="6665976" y="814222"/>
                  </a:lnTo>
                  <a:lnTo>
                    <a:pt x="6657708" y="819353"/>
                  </a:lnTo>
                  <a:lnTo>
                    <a:pt x="6651968" y="827214"/>
                  </a:lnTo>
                  <a:lnTo>
                    <a:pt x="6649606" y="837018"/>
                  </a:lnTo>
                  <a:lnTo>
                    <a:pt x="6651231" y="847026"/>
                  </a:lnTo>
                  <a:lnTo>
                    <a:pt x="6656362" y="855306"/>
                  </a:lnTo>
                  <a:lnTo>
                    <a:pt x="6664236" y="861047"/>
                  </a:lnTo>
                  <a:lnTo>
                    <a:pt x="6674040" y="863409"/>
                  </a:lnTo>
                  <a:lnTo>
                    <a:pt x="6683984" y="861783"/>
                  </a:lnTo>
                  <a:lnTo>
                    <a:pt x="6692265" y="856640"/>
                  </a:lnTo>
                  <a:lnTo>
                    <a:pt x="6698005" y="848779"/>
                  </a:lnTo>
                  <a:lnTo>
                    <a:pt x="6700367" y="838923"/>
                  </a:lnTo>
                  <a:close/>
                </a:path>
                <a:path w="10794365" h="2686684">
                  <a:moveTo>
                    <a:pt x="6704165" y="737336"/>
                  </a:moveTo>
                  <a:lnTo>
                    <a:pt x="6702539" y="727392"/>
                  </a:lnTo>
                  <a:lnTo>
                    <a:pt x="6697396" y="719112"/>
                  </a:lnTo>
                  <a:lnTo>
                    <a:pt x="6689534" y="713371"/>
                  </a:lnTo>
                  <a:lnTo>
                    <a:pt x="6679730" y="711009"/>
                  </a:lnTo>
                  <a:lnTo>
                    <a:pt x="6669773" y="712635"/>
                  </a:lnTo>
                  <a:lnTo>
                    <a:pt x="6661505" y="717778"/>
                  </a:lnTo>
                  <a:lnTo>
                    <a:pt x="6655765" y="725639"/>
                  </a:lnTo>
                  <a:lnTo>
                    <a:pt x="6653403" y="735444"/>
                  </a:lnTo>
                  <a:lnTo>
                    <a:pt x="6655016" y="745451"/>
                  </a:lnTo>
                  <a:lnTo>
                    <a:pt x="6660159" y="753719"/>
                  </a:lnTo>
                  <a:lnTo>
                    <a:pt x="6668021" y="759460"/>
                  </a:lnTo>
                  <a:lnTo>
                    <a:pt x="6677825" y="761822"/>
                  </a:lnTo>
                  <a:lnTo>
                    <a:pt x="6687782" y="760196"/>
                  </a:lnTo>
                  <a:lnTo>
                    <a:pt x="6696049" y="755065"/>
                  </a:lnTo>
                  <a:lnTo>
                    <a:pt x="6701790" y="747204"/>
                  </a:lnTo>
                  <a:lnTo>
                    <a:pt x="6704165" y="737336"/>
                  </a:lnTo>
                  <a:close/>
                </a:path>
                <a:path w="10794365" h="2686684">
                  <a:moveTo>
                    <a:pt x="6707949" y="635762"/>
                  </a:moveTo>
                  <a:lnTo>
                    <a:pt x="6706324" y="625805"/>
                  </a:lnTo>
                  <a:lnTo>
                    <a:pt x="6701193" y="617537"/>
                  </a:lnTo>
                  <a:lnTo>
                    <a:pt x="6693332" y="611797"/>
                  </a:lnTo>
                  <a:lnTo>
                    <a:pt x="6683527" y="609434"/>
                  </a:lnTo>
                  <a:lnTo>
                    <a:pt x="6673570" y="611060"/>
                  </a:lnTo>
                  <a:lnTo>
                    <a:pt x="6665290" y="616191"/>
                  </a:lnTo>
                  <a:lnTo>
                    <a:pt x="6659550" y="624065"/>
                  </a:lnTo>
                  <a:lnTo>
                    <a:pt x="6657187" y="633869"/>
                  </a:lnTo>
                  <a:lnTo>
                    <a:pt x="6658813" y="643877"/>
                  </a:lnTo>
                  <a:lnTo>
                    <a:pt x="6663957" y="652145"/>
                  </a:lnTo>
                  <a:lnTo>
                    <a:pt x="6671818" y="657885"/>
                  </a:lnTo>
                  <a:lnTo>
                    <a:pt x="6681622" y="660247"/>
                  </a:lnTo>
                  <a:lnTo>
                    <a:pt x="6691579" y="658622"/>
                  </a:lnTo>
                  <a:lnTo>
                    <a:pt x="6699847" y="653478"/>
                  </a:lnTo>
                  <a:lnTo>
                    <a:pt x="6705587" y="645617"/>
                  </a:lnTo>
                  <a:lnTo>
                    <a:pt x="6707949" y="635762"/>
                  </a:lnTo>
                  <a:close/>
                </a:path>
                <a:path w="10794365" h="2686684">
                  <a:moveTo>
                    <a:pt x="6711747" y="534187"/>
                  </a:moveTo>
                  <a:lnTo>
                    <a:pt x="6710121" y="524230"/>
                  </a:lnTo>
                  <a:lnTo>
                    <a:pt x="6704990" y="515962"/>
                  </a:lnTo>
                  <a:lnTo>
                    <a:pt x="6697116" y="510209"/>
                  </a:lnTo>
                  <a:lnTo>
                    <a:pt x="6687312" y="507847"/>
                  </a:lnTo>
                  <a:lnTo>
                    <a:pt x="6677355" y="509473"/>
                  </a:lnTo>
                  <a:lnTo>
                    <a:pt x="6669087" y="514616"/>
                  </a:lnTo>
                  <a:lnTo>
                    <a:pt x="6663347" y="522478"/>
                  </a:lnTo>
                  <a:lnTo>
                    <a:pt x="6660985" y="532282"/>
                  </a:lnTo>
                  <a:lnTo>
                    <a:pt x="6662610" y="542290"/>
                  </a:lnTo>
                  <a:lnTo>
                    <a:pt x="6667741" y="550557"/>
                  </a:lnTo>
                  <a:lnTo>
                    <a:pt x="6675615" y="556298"/>
                  </a:lnTo>
                  <a:lnTo>
                    <a:pt x="6685420" y="558660"/>
                  </a:lnTo>
                  <a:lnTo>
                    <a:pt x="6695364" y="557047"/>
                  </a:lnTo>
                  <a:lnTo>
                    <a:pt x="6703644" y="551903"/>
                  </a:lnTo>
                  <a:lnTo>
                    <a:pt x="6709384" y="544042"/>
                  </a:lnTo>
                  <a:lnTo>
                    <a:pt x="6711747" y="534187"/>
                  </a:lnTo>
                  <a:close/>
                </a:path>
                <a:path w="10794365" h="2686684">
                  <a:moveTo>
                    <a:pt x="6715544" y="432600"/>
                  </a:moveTo>
                  <a:lnTo>
                    <a:pt x="6713918" y="422643"/>
                  </a:lnTo>
                  <a:lnTo>
                    <a:pt x="6708775" y="414375"/>
                  </a:lnTo>
                  <a:lnTo>
                    <a:pt x="6700914" y="408635"/>
                  </a:lnTo>
                  <a:lnTo>
                    <a:pt x="6691109" y="406273"/>
                  </a:lnTo>
                  <a:lnTo>
                    <a:pt x="6681152" y="407898"/>
                  </a:lnTo>
                  <a:lnTo>
                    <a:pt x="6672885" y="413042"/>
                  </a:lnTo>
                  <a:lnTo>
                    <a:pt x="6667144" y="420903"/>
                  </a:lnTo>
                  <a:lnTo>
                    <a:pt x="6664782" y="430707"/>
                  </a:lnTo>
                  <a:lnTo>
                    <a:pt x="6666395" y="440715"/>
                  </a:lnTo>
                  <a:lnTo>
                    <a:pt x="6671538" y="448983"/>
                  </a:lnTo>
                  <a:lnTo>
                    <a:pt x="6679400" y="454723"/>
                  </a:lnTo>
                  <a:lnTo>
                    <a:pt x="6689204" y="457085"/>
                  </a:lnTo>
                  <a:lnTo>
                    <a:pt x="6699161" y="455460"/>
                  </a:lnTo>
                  <a:lnTo>
                    <a:pt x="6707429" y="450316"/>
                  </a:lnTo>
                  <a:lnTo>
                    <a:pt x="6713169" y="442455"/>
                  </a:lnTo>
                  <a:lnTo>
                    <a:pt x="6715544" y="432600"/>
                  </a:lnTo>
                  <a:close/>
                </a:path>
                <a:path w="10794365" h="2686684">
                  <a:moveTo>
                    <a:pt x="6719329" y="331025"/>
                  </a:moveTo>
                  <a:lnTo>
                    <a:pt x="6717703" y="321068"/>
                  </a:lnTo>
                  <a:lnTo>
                    <a:pt x="6712572" y="312801"/>
                  </a:lnTo>
                  <a:lnTo>
                    <a:pt x="6704711" y="307060"/>
                  </a:lnTo>
                  <a:lnTo>
                    <a:pt x="6694906" y="304685"/>
                  </a:lnTo>
                  <a:lnTo>
                    <a:pt x="6684950" y="306324"/>
                  </a:lnTo>
                  <a:lnTo>
                    <a:pt x="6676669" y="311454"/>
                  </a:lnTo>
                  <a:lnTo>
                    <a:pt x="6670929" y="319316"/>
                  </a:lnTo>
                  <a:lnTo>
                    <a:pt x="6668567" y="329120"/>
                  </a:lnTo>
                  <a:lnTo>
                    <a:pt x="6670192" y="339128"/>
                  </a:lnTo>
                  <a:lnTo>
                    <a:pt x="6675336" y="347408"/>
                  </a:lnTo>
                  <a:lnTo>
                    <a:pt x="6683197" y="353148"/>
                  </a:lnTo>
                  <a:lnTo>
                    <a:pt x="6693001" y="355511"/>
                  </a:lnTo>
                  <a:lnTo>
                    <a:pt x="6702958" y="353885"/>
                  </a:lnTo>
                  <a:lnTo>
                    <a:pt x="6711226" y="348742"/>
                  </a:lnTo>
                  <a:lnTo>
                    <a:pt x="6716966" y="340880"/>
                  </a:lnTo>
                  <a:lnTo>
                    <a:pt x="6719329" y="331025"/>
                  </a:lnTo>
                  <a:close/>
                </a:path>
                <a:path w="10794365" h="2686684">
                  <a:moveTo>
                    <a:pt x="6723126" y="229438"/>
                  </a:moveTo>
                  <a:lnTo>
                    <a:pt x="6721500" y="219481"/>
                  </a:lnTo>
                  <a:lnTo>
                    <a:pt x="6716357" y="211213"/>
                  </a:lnTo>
                  <a:lnTo>
                    <a:pt x="6708495" y="205473"/>
                  </a:lnTo>
                  <a:lnTo>
                    <a:pt x="6698691" y="203111"/>
                  </a:lnTo>
                  <a:lnTo>
                    <a:pt x="6688734" y="204736"/>
                  </a:lnTo>
                  <a:lnTo>
                    <a:pt x="6680467" y="209880"/>
                  </a:lnTo>
                  <a:lnTo>
                    <a:pt x="6674726" y="217741"/>
                  </a:lnTo>
                  <a:lnTo>
                    <a:pt x="6672364" y="227545"/>
                  </a:lnTo>
                  <a:lnTo>
                    <a:pt x="6673990" y="237553"/>
                  </a:lnTo>
                  <a:lnTo>
                    <a:pt x="6679120" y="245821"/>
                  </a:lnTo>
                  <a:lnTo>
                    <a:pt x="6686994" y="251561"/>
                  </a:lnTo>
                  <a:lnTo>
                    <a:pt x="6696799" y="253923"/>
                  </a:lnTo>
                  <a:lnTo>
                    <a:pt x="6706756" y="252298"/>
                  </a:lnTo>
                  <a:lnTo>
                    <a:pt x="6715023" y="247167"/>
                  </a:lnTo>
                  <a:lnTo>
                    <a:pt x="6720764" y="239293"/>
                  </a:lnTo>
                  <a:lnTo>
                    <a:pt x="6723126" y="229438"/>
                  </a:lnTo>
                  <a:close/>
                </a:path>
                <a:path w="10794365" h="2686684">
                  <a:moveTo>
                    <a:pt x="6776733" y="155143"/>
                  </a:moveTo>
                  <a:lnTo>
                    <a:pt x="6752387" y="101536"/>
                  </a:lnTo>
                  <a:lnTo>
                    <a:pt x="6706273" y="0"/>
                  </a:lnTo>
                  <a:lnTo>
                    <a:pt x="6624447" y="149453"/>
                  </a:lnTo>
                  <a:lnTo>
                    <a:pt x="6700355" y="152285"/>
                  </a:lnTo>
                  <a:lnTo>
                    <a:pt x="6700583" y="152349"/>
                  </a:lnTo>
                  <a:lnTo>
                    <a:pt x="6700825" y="152311"/>
                  </a:lnTo>
                  <a:lnTo>
                    <a:pt x="6776733" y="155143"/>
                  </a:lnTo>
                  <a:close/>
                </a:path>
                <a:path w="10794365" h="2686684">
                  <a:moveTo>
                    <a:pt x="10661980" y="2464384"/>
                  </a:moveTo>
                  <a:lnTo>
                    <a:pt x="10660329" y="2454389"/>
                  </a:lnTo>
                  <a:lnTo>
                    <a:pt x="10655173" y="2446134"/>
                  </a:lnTo>
                  <a:lnTo>
                    <a:pt x="10647299" y="2440406"/>
                  </a:lnTo>
                  <a:lnTo>
                    <a:pt x="10637495" y="2438057"/>
                  </a:lnTo>
                  <a:lnTo>
                    <a:pt x="10627538" y="2439708"/>
                  </a:lnTo>
                  <a:lnTo>
                    <a:pt x="10619270" y="2444864"/>
                  </a:lnTo>
                  <a:lnTo>
                    <a:pt x="10613555" y="2452738"/>
                  </a:lnTo>
                  <a:lnTo>
                    <a:pt x="10611206" y="2462606"/>
                  </a:lnTo>
                  <a:lnTo>
                    <a:pt x="10612844" y="2472550"/>
                  </a:lnTo>
                  <a:lnTo>
                    <a:pt x="10618000" y="2480818"/>
                  </a:lnTo>
                  <a:lnTo>
                    <a:pt x="10625887" y="2486533"/>
                  </a:lnTo>
                  <a:lnTo>
                    <a:pt x="10635704" y="2488882"/>
                  </a:lnTo>
                  <a:lnTo>
                    <a:pt x="10645648" y="2487231"/>
                  </a:lnTo>
                  <a:lnTo>
                    <a:pt x="10653903" y="2482075"/>
                  </a:lnTo>
                  <a:lnTo>
                    <a:pt x="10659631" y="2474201"/>
                  </a:lnTo>
                  <a:lnTo>
                    <a:pt x="10661980" y="2464384"/>
                  </a:lnTo>
                  <a:close/>
                </a:path>
                <a:path w="10794365" h="2686684">
                  <a:moveTo>
                    <a:pt x="10665562" y="2362797"/>
                  </a:moveTo>
                  <a:lnTo>
                    <a:pt x="10663911" y="2352802"/>
                  </a:lnTo>
                  <a:lnTo>
                    <a:pt x="10658754" y="2344547"/>
                  </a:lnTo>
                  <a:lnTo>
                    <a:pt x="10650868" y="2338819"/>
                  </a:lnTo>
                  <a:lnTo>
                    <a:pt x="10641063" y="2336469"/>
                  </a:lnTo>
                  <a:lnTo>
                    <a:pt x="10631107" y="2338120"/>
                  </a:lnTo>
                  <a:lnTo>
                    <a:pt x="10622852" y="2343277"/>
                  </a:lnTo>
                  <a:lnTo>
                    <a:pt x="10617124" y="2351151"/>
                  </a:lnTo>
                  <a:lnTo>
                    <a:pt x="10614787" y="2360955"/>
                  </a:lnTo>
                  <a:lnTo>
                    <a:pt x="10616425" y="2370963"/>
                  </a:lnTo>
                  <a:lnTo>
                    <a:pt x="10621582" y="2379218"/>
                  </a:lnTo>
                  <a:lnTo>
                    <a:pt x="10629456" y="2384945"/>
                  </a:lnTo>
                  <a:lnTo>
                    <a:pt x="10639273" y="2387295"/>
                  </a:lnTo>
                  <a:lnTo>
                    <a:pt x="10649217" y="2385644"/>
                  </a:lnTo>
                  <a:lnTo>
                    <a:pt x="10657484" y="2380488"/>
                  </a:lnTo>
                  <a:lnTo>
                    <a:pt x="10663212" y="2372614"/>
                  </a:lnTo>
                  <a:lnTo>
                    <a:pt x="10665562" y="2362797"/>
                  </a:lnTo>
                  <a:close/>
                </a:path>
                <a:path w="10794365" h="2686684">
                  <a:moveTo>
                    <a:pt x="10669130" y="2261209"/>
                  </a:moveTo>
                  <a:lnTo>
                    <a:pt x="10667479" y="2251214"/>
                  </a:lnTo>
                  <a:lnTo>
                    <a:pt x="10662323" y="2242947"/>
                  </a:lnTo>
                  <a:lnTo>
                    <a:pt x="10654449" y="2237232"/>
                  </a:lnTo>
                  <a:lnTo>
                    <a:pt x="10644645" y="2234882"/>
                  </a:lnTo>
                  <a:lnTo>
                    <a:pt x="10634688" y="2236533"/>
                  </a:lnTo>
                  <a:lnTo>
                    <a:pt x="10626433" y="2241689"/>
                  </a:lnTo>
                  <a:lnTo>
                    <a:pt x="10620705" y="2249563"/>
                  </a:lnTo>
                  <a:lnTo>
                    <a:pt x="10618368" y="2259368"/>
                  </a:lnTo>
                  <a:lnTo>
                    <a:pt x="10620007" y="2269375"/>
                  </a:lnTo>
                  <a:lnTo>
                    <a:pt x="10625163" y="2277630"/>
                  </a:lnTo>
                  <a:lnTo>
                    <a:pt x="10633037" y="2283358"/>
                  </a:lnTo>
                  <a:lnTo>
                    <a:pt x="10642854" y="2285708"/>
                  </a:lnTo>
                  <a:lnTo>
                    <a:pt x="10652798" y="2284057"/>
                  </a:lnTo>
                  <a:lnTo>
                    <a:pt x="10661053" y="2278900"/>
                  </a:lnTo>
                  <a:lnTo>
                    <a:pt x="10666781" y="2271026"/>
                  </a:lnTo>
                  <a:lnTo>
                    <a:pt x="10669130" y="2261209"/>
                  </a:lnTo>
                  <a:close/>
                </a:path>
                <a:path w="10794365" h="2686684">
                  <a:moveTo>
                    <a:pt x="10672712" y="2159622"/>
                  </a:moveTo>
                  <a:lnTo>
                    <a:pt x="10671061" y="2149627"/>
                  </a:lnTo>
                  <a:lnTo>
                    <a:pt x="10665905" y="2141359"/>
                  </a:lnTo>
                  <a:lnTo>
                    <a:pt x="10658031" y="2135644"/>
                  </a:lnTo>
                  <a:lnTo>
                    <a:pt x="10648226" y="2133295"/>
                  </a:lnTo>
                  <a:lnTo>
                    <a:pt x="10638269" y="2134946"/>
                  </a:lnTo>
                  <a:lnTo>
                    <a:pt x="10630002" y="2140102"/>
                  </a:lnTo>
                  <a:lnTo>
                    <a:pt x="10624274" y="2147976"/>
                  </a:lnTo>
                  <a:lnTo>
                    <a:pt x="10621937" y="2157780"/>
                  </a:lnTo>
                  <a:lnTo>
                    <a:pt x="10623575" y="2167788"/>
                  </a:lnTo>
                  <a:lnTo>
                    <a:pt x="10628732" y="2176043"/>
                  </a:lnTo>
                  <a:lnTo>
                    <a:pt x="10636618" y="2181771"/>
                  </a:lnTo>
                  <a:lnTo>
                    <a:pt x="10646435" y="2184120"/>
                  </a:lnTo>
                  <a:lnTo>
                    <a:pt x="10656380" y="2182469"/>
                  </a:lnTo>
                  <a:lnTo>
                    <a:pt x="10664635" y="2177313"/>
                  </a:lnTo>
                  <a:lnTo>
                    <a:pt x="10670362" y="2169439"/>
                  </a:lnTo>
                  <a:lnTo>
                    <a:pt x="10672712" y="2159622"/>
                  </a:lnTo>
                  <a:close/>
                </a:path>
                <a:path w="10794365" h="2686684">
                  <a:moveTo>
                    <a:pt x="10676293" y="2058035"/>
                  </a:moveTo>
                  <a:lnTo>
                    <a:pt x="10674642" y="2048040"/>
                  </a:lnTo>
                  <a:lnTo>
                    <a:pt x="10669486" y="2039772"/>
                  </a:lnTo>
                  <a:lnTo>
                    <a:pt x="10661599" y="2034057"/>
                  </a:lnTo>
                  <a:lnTo>
                    <a:pt x="10651795" y="2031707"/>
                  </a:lnTo>
                  <a:lnTo>
                    <a:pt x="10641838" y="2033358"/>
                  </a:lnTo>
                  <a:lnTo>
                    <a:pt x="10633583" y="2038515"/>
                  </a:lnTo>
                  <a:lnTo>
                    <a:pt x="10627855" y="2046389"/>
                  </a:lnTo>
                  <a:lnTo>
                    <a:pt x="10625519" y="2056193"/>
                  </a:lnTo>
                  <a:lnTo>
                    <a:pt x="10627157" y="2066201"/>
                  </a:lnTo>
                  <a:lnTo>
                    <a:pt x="10632313" y="2074456"/>
                  </a:lnTo>
                  <a:lnTo>
                    <a:pt x="10640187" y="2080183"/>
                  </a:lnTo>
                  <a:lnTo>
                    <a:pt x="10650004" y="2082533"/>
                  </a:lnTo>
                  <a:lnTo>
                    <a:pt x="10659948" y="2080882"/>
                  </a:lnTo>
                  <a:lnTo>
                    <a:pt x="10668216" y="2075726"/>
                  </a:lnTo>
                  <a:lnTo>
                    <a:pt x="10673944" y="2067852"/>
                  </a:lnTo>
                  <a:lnTo>
                    <a:pt x="10676293" y="2058035"/>
                  </a:lnTo>
                  <a:close/>
                </a:path>
                <a:path w="10794365" h="2686684">
                  <a:moveTo>
                    <a:pt x="10679862" y="1956447"/>
                  </a:moveTo>
                  <a:lnTo>
                    <a:pt x="10678211" y="1946452"/>
                  </a:lnTo>
                  <a:lnTo>
                    <a:pt x="10673055" y="1938185"/>
                  </a:lnTo>
                  <a:lnTo>
                    <a:pt x="10665181" y="1932470"/>
                  </a:lnTo>
                  <a:lnTo>
                    <a:pt x="10655376" y="1930120"/>
                  </a:lnTo>
                  <a:lnTo>
                    <a:pt x="10645419" y="1931771"/>
                  </a:lnTo>
                  <a:lnTo>
                    <a:pt x="10637164" y="1936927"/>
                  </a:lnTo>
                  <a:lnTo>
                    <a:pt x="10631437" y="1944801"/>
                  </a:lnTo>
                  <a:lnTo>
                    <a:pt x="10629100" y="1954606"/>
                  </a:lnTo>
                  <a:lnTo>
                    <a:pt x="10630738" y="1964613"/>
                  </a:lnTo>
                  <a:lnTo>
                    <a:pt x="10635894" y="1972868"/>
                  </a:lnTo>
                  <a:lnTo>
                    <a:pt x="10643768" y="1978596"/>
                  </a:lnTo>
                  <a:lnTo>
                    <a:pt x="10653586" y="1980946"/>
                  </a:lnTo>
                  <a:lnTo>
                    <a:pt x="10663530" y="1979295"/>
                  </a:lnTo>
                  <a:lnTo>
                    <a:pt x="10671785" y="1974138"/>
                  </a:lnTo>
                  <a:lnTo>
                    <a:pt x="10677512" y="1966264"/>
                  </a:lnTo>
                  <a:lnTo>
                    <a:pt x="10679862" y="1956447"/>
                  </a:lnTo>
                  <a:close/>
                </a:path>
                <a:path w="10794365" h="2686684">
                  <a:moveTo>
                    <a:pt x="10683443" y="1854860"/>
                  </a:moveTo>
                  <a:lnTo>
                    <a:pt x="10681792" y="1844865"/>
                  </a:lnTo>
                  <a:lnTo>
                    <a:pt x="10676636" y="1836597"/>
                  </a:lnTo>
                  <a:lnTo>
                    <a:pt x="10668762" y="1830882"/>
                  </a:lnTo>
                  <a:lnTo>
                    <a:pt x="10658958" y="1828533"/>
                  </a:lnTo>
                  <a:lnTo>
                    <a:pt x="10649001" y="1830184"/>
                  </a:lnTo>
                  <a:lnTo>
                    <a:pt x="10640733" y="1835340"/>
                  </a:lnTo>
                  <a:lnTo>
                    <a:pt x="10635005" y="1843214"/>
                  </a:lnTo>
                  <a:lnTo>
                    <a:pt x="10632669" y="1853018"/>
                  </a:lnTo>
                  <a:lnTo>
                    <a:pt x="10634307" y="1863026"/>
                  </a:lnTo>
                  <a:lnTo>
                    <a:pt x="10639463" y="1871281"/>
                  </a:lnTo>
                  <a:lnTo>
                    <a:pt x="10647350" y="1877009"/>
                  </a:lnTo>
                  <a:lnTo>
                    <a:pt x="10657167" y="1879346"/>
                  </a:lnTo>
                  <a:lnTo>
                    <a:pt x="10667111" y="1877707"/>
                  </a:lnTo>
                  <a:lnTo>
                    <a:pt x="10675366" y="1872551"/>
                  </a:lnTo>
                  <a:lnTo>
                    <a:pt x="10681094" y="1864677"/>
                  </a:lnTo>
                  <a:lnTo>
                    <a:pt x="10683443" y="1854860"/>
                  </a:lnTo>
                  <a:close/>
                </a:path>
                <a:path w="10794365" h="2686684">
                  <a:moveTo>
                    <a:pt x="10687025" y="1753222"/>
                  </a:moveTo>
                  <a:lnTo>
                    <a:pt x="10685374" y="1743278"/>
                  </a:lnTo>
                  <a:lnTo>
                    <a:pt x="10680217" y="1735010"/>
                  </a:lnTo>
                  <a:lnTo>
                    <a:pt x="10672331" y="1729282"/>
                  </a:lnTo>
                  <a:lnTo>
                    <a:pt x="10662526" y="1726946"/>
                  </a:lnTo>
                  <a:lnTo>
                    <a:pt x="10652570" y="1728597"/>
                  </a:lnTo>
                  <a:lnTo>
                    <a:pt x="10644315" y="1733753"/>
                  </a:lnTo>
                  <a:lnTo>
                    <a:pt x="10638587" y="1741627"/>
                  </a:lnTo>
                  <a:lnTo>
                    <a:pt x="10636250" y="1751431"/>
                  </a:lnTo>
                  <a:lnTo>
                    <a:pt x="10637888" y="1761439"/>
                  </a:lnTo>
                  <a:lnTo>
                    <a:pt x="10643045" y="1769694"/>
                  </a:lnTo>
                  <a:lnTo>
                    <a:pt x="10650919" y="1775421"/>
                  </a:lnTo>
                  <a:lnTo>
                    <a:pt x="10660736" y="1777758"/>
                  </a:lnTo>
                  <a:lnTo>
                    <a:pt x="10670680" y="1776120"/>
                  </a:lnTo>
                  <a:lnTo>
                    <a:pt x="10678947" y="1770964"/>
                  </a:lnTo>
                  <a:lnTo>
                    <a:pt x="10684662" y="1763090"/>
                  </a:lnTo>
                  <a:lnTo>
                    <a:pt x="10687025" y="1753222"/>
                  </a:lnTo>
                  <a:close/>
                </a:path>
                <a:path w="10794365" h="2686684">
                  <a:moveTo>
                    <a:pt x="10690593" y="1651685"/>
                  </a:moveTo>
                  <a:lnTo>
                    <a:pt x="10688942" y="1641690"/>
                  </a:lnTo>
                  <a:lnTo>
                    <a:pt x="10683786" y="1633423"/>
                  </a:lnTo>
                  <a:lnTo>
                    <a:pt x="10675912" y="1627695"/>
                  </a:lnTo>
                  <a:lnTo>
                    <a:pt x="10666108" y="1625358"/>
                  </a:lnTo>
                  <a:lnTo>
                    <a:pt x="10656151" y="1627009"/>
                  </a:lnTo>
                  <a:lnTo>
                    <a:pt x="10647896" y="1632165"/>
                  </a:lnTo>
                  <a:lnTo>
                    <a:pt x="10642168" y="1640039"/>
                  </a:lnTo>
                  <a:lnTo>
                    <a:pt x="10639831" y="1649844"/>
                  </a:lnTo>
                  <a:lnTo>
                    <a:pt x="10641470" y="1659851"/>
                  </a:lnTo>
                  <a:lnTo>
                    <a:pt x="10646626" y="1668106"/>
                  </a:lnTo>
                  <a:lnTo>
                    <a:pt x="10654500" y="1673834"/>
                  </a:lnTo>
                  <a:lnTo>
                    <a:pt x="10664317" y="1676171"/>
                  </a:lnTo>
                  <a:lnTo>
                    <a:pt x="10674261" y="1674533"/>
                  </a:lnTo>
                  <a:lnTo>
                    <a:pt x="10682516" y="1669376"/>
                  </a:lnTo>
                  <a:lnTo>
                    <a:pt x="10688244" y="1661502"/>
                  </a:lnTo>
                  <a:lnTo>
                    <a:pt x="10690593" y="1651685"/>
                  </a:lnTo>
                  <a:close/>
                </a:path>
                <a:path w="10794365" h="2686684">
                  <a:moveTo>
                    <a:pt x="10694175" y="1550098"/>
                  </a:moveTo>
                  <a:lnTo>
                    <a:pt x="10692524" y="1540103"/>
                  </a:lnTo>
                  <a:lnTo>
                    <a:pt x="10687368" y="1531835"/>
                  </a:lnTo>
                  <a:lnTo>
                    <a:pt x="10679494" y="1526108"/>
                  </a:lnTo>
                  <a:lnTo>
                    <a:pt x="10669689" y="1523771"/>
                  </a:lnTo>
                  <a:lnTo>
                    <a:pt x="10659732" y="1525422"/>
                  </a:lnTo>
                  <a:lnTo>
                    <a:pt x="10651465" y="1530565"/>
                  </a:lnTo>
                  <a:lnTo>
                    <a:pt x="10645737" y="1538452"/>
                  </a:lnTo>
                  <a:lnTo>
                    <a:pt x="10643400" y="1548257"/>
                  </a:lnTo>
                  <a:lnTo>
                    <a:pt x="10645038" y="1558264"/>
                  </a:lnTo>
                  <a:lnTo>
                    <a:pt x="10650195" y="1566519"/>
                  </a:lnTo>
                  <a:lnTo>
                    <a:pt x="10658081" y="1572247"/>
                  </a:lnTo>
                  <a:lnTo>
                    <a:pt x="10667898" y="1574584"/>
                  </a:lnTo>
                  <a:lnTo>
                    <a:pt x="10677843" y="1572945"/>
                  </a:lnTo>
                  <a:lnTo>
                    <a:pt x="10686098" y="1567789"/>
                  </a:lnTo>
                  <a:lnTo>
                    <a:pt x="10691825" y="1559915"/>
                  </a:lnTo>
                  <a:lnTo>
                    <a:pt x="10694175" y="1550098"/>
                  </a:lnTo>
                  <a:close/>
                </a:path>
                <a:path w="10794365" h="2686684">
                  <a:moveTo>
                    <a:pt x="10697756" y="1448460"/>
                  </a:moveTo>
                  <a:lnTo>
                    <a:pt x="10696092" y="1438516"/>
                  </a:lnTo>
                  <a:lnTo>
                    <a:pt x="10690936" y="1430248"/>
                  </a:lnTo>
                  <a:lnTo>
                    <a:pt x="10683062" y="1424520"/>
                  </a:lnTo>
                  <a:lnTo>
                    <a:pt x="10673258" y="1422184"/>
                  </a:lnTo>
                  <a:lnTo>
                    <a:pt x="10663301" y="1423835"/>
                  </a:lnTo>
                  <a:lnTo>
                    <a:pt x="10655046" y="1428991"/>
                  </a:lnTo>
                  <a:lnTo>
                    <a:pt x="10649318" y="1436865"/>
                  </a:lnTo>
                  <a:lnTo>
                    <a:pt x="10646982" y="1446669"/>
                  </a:lnTo>
                  <a:lnTo>
                    <a:pt x="10648620" y="1456677"/>
                  </a:lnTo>
                  <a:lnTo>
                    <a:pt x="10653776" y="1464932"/>
                  </a:lnTo>
                  <a:lnTo>
                    <a:pt x="10661650" y="1470660"/>
                  </a:lnTo>
                  <a:lnTo>
                    <a:pt x="10671467" y="1472996"/>
                  </a:lnTo>
                  <a:lnTo>
                    <a:pt x="10681411" y="1471358"/>
                  </a:lnTo>
                  <a:lnTo>
                    <a:pt x="10689679" y="1466202"/>
                  </a:lnTo>
                  <a:lnTo>
                    <a:pt x="10695394" y="1458328"/>
                  </a:lnTo>
                  <a:lnTo>
                    <a:pt x="10697756" y="1448460"/>
                  </a:lnTo>
                  <a:close/>
                </a:path>
                <a:path w="10794365" h="2686684">
                  <a:moveTo>
                    <a:pt x="10701325" y="1346923"/>
                  </a:moveTo>
                  <a:lnTo>
                    <a:pt x="10699674" y="1336929"/>
                  </a:lnTo>
                  <a:lnTo>
                    <a:pt x="10694518" y="1328661"/>
                  </a:lnTo>
                  <a:lnTo>
                    <a:pt x="10686644" y="1322933"/>
                  </a:lnTo>
                  <a:lnTo>
                    <a:pt x="10676839" y="1320596"/>
                  </a:lnTo>
                  <a:lnTo>
                    <a:pt x="10666882" y="1322235"/>
                  </a:lnTo>
                  <a:lnTo>
                    <a:pt x="10658627" y="1327391"/>
                  </a:lnTo>
                  <a:lnTo>
                    <a:pt x="10652900" y="1335278"/>
                  </a:lnTo>
                  <a:lnTo>
                    <a:pt x="10650563" y="1345082"/>
                  </a:lnTo>
                  <a:lnTo>
                    <a:pt x="10652201" y="1355090"/>
                  </a:lnTo>
                  <a:lnTo>
                    <a:pt x="10657357" y="1363345"/>
                  </a:lnTo>
                  <a:lnTo>
                    <a:pt x="10665231" y="1369072"/>
                  </a:lnTo>
                  <a:lnTo>
                    <a:pt x="10675049" y="1371409"/>
                  </a:lnTo>
                  <a:lnTo>
                    <a:pt x="10684993" y="1369771"/>
                  </a:lnTo>
                  <a:lnTo>
                    <a:pt x="10693248" y="1364615"/>
                  </a:lnTo>
                  <a:lnTo>
                    <a:pt x="10698975" y="1356741"/>
                  </a:lnTo>
                  <a:lnTo>
                    <a:pt x="10701325" y="1346923"/>
                  </a:lnTo>
                  <a:close/>
                </a:path>
                <a:path w="10794365" h="2686684">
                  <a:moveTo>
                    <a:pt x="10704906" y="1245336"/>
                  </a:moveTo>
                  <a:lnTo>
                    <a:pt x="10703255" y="1235329"/>
                  </a:lnTo>
                  <a:lnTo>
                    <a:pt x="10698099" y="1227074"/>
                  </a:lnTo>
                  <a:lnTo>
                    <a:pt x="10690225" y="1221346"/>
                  </a:lnTo>
                  <a:lnTo>
                    <a:pt x="10680421" y="1219009"/>
                  </a:lnTo>
                  <a:lnTo>
                    <a:pt x="10670464" y="1220647"/>
                  </a:lnTo>
                  <a:lnTo>
                    <a:pt x="10662196" y="1225804"/>
                  </a:lnTo>
                  <a:lnTo>
                    <a:pt x="10656468" y="1233690"/>
                  </a:lnTo>
                  <a:lnTo>
                    <a:pt x="10654132" y="1243495"/>
                  </a:lnTo>
                  <a:lnTo>
                    <a:pt x="10655770" y="1253502"/>
                  </a:lnTo>
                  <a:lnTo>
                    <a:pt x="10660926" y="1261757"/>
                  </a:lnTo>
                  <a:lnTo>
                    <a:pt x="10668813" y="1267485"/>
                  </a:lnTo>
                  <a:lnTo>
                    <a:pt x="10678630" y="1269822"/>
                  </a:lnTo>
                  <a:lnTo>
                    <a:pt x="10688574" y="1268183"/>
                  </a:lnTo>
                  <a:lnTo>
                    <a:pt x="10696829" y="1263027"/>
                  </a:lnTo>
                  <a:lnTo>
                    <a:pt x="10702557" y="1255141"/>
                  </a:lnTo>
                  <a:lnTo>
                    <a:pt x="10704906" y="1245336"/>
                  </a:lnTo>
                  <a:close/>
                </a:path>
                <a:path w="10794365" h="2686684">
                  <a:moveTo>
                    <a:pt x="10708488" y="1143698"/>
                  </a:moveTo>
                  <a:lnTo>
                    <a:pt x="10706824" y="1133741"/>
                  </a:lnTo>
                  <a:lnTo>
                    <a:pt x="10701668" y="1125486"/>
                  </a:lnTo>
                  <a:lnTo>
                    <a:pt x="10693794" y="1119759"/>
                  </a:lnTo>
                  <a:lnTo>
                    <a:pt x="10683989" y="1117422"/>
                  </a:lnTo>
                  <a:lnTo>
                    <a:pt x="10674033" y="1119060"/>
                  </a:lnTo>
                  <a:lnTo>
                    <a:pt x="10665778" y="1124216"/>
                  </a:lnTo>
                  <a:lnTo>
                    <a:pt x="10660050" y="1132103"/>
                  </a:lnTo>
                  <a:lnTo>
                    <a:pt x="10657713" y="1141907"/>
                  </a:lnTo>
                  <a:lnTo>
                    <a:pt x="10659351" y="1151915"/>
                  </a:lnTo>
                  <a:lnTo>
                    <a:pt x="10664508" y="1160170"/>
                  </a:lnTo>
                  <a:lnTo>
                    <a:pt x="10672382" y="1165898"/>
                  </a:lnTo>
                  <a:lnTo>
                    <a:pt x="10682199" y="1168234"/>
                  </a:lnTo>
                  <a:lnTo>
                    <a:pt x="10692143" y="1166596"/>
                  </a:lnTo>
                  <a:lnTo>
                    <a:pt x="10700398" y="1161440"/>
                  </a:lnTo>
                  <a:lnTo>
                    <a:pt x="10706125" y="1153553"/>
                  </a:lnTo>
                  <a:lnTo>
                    <a:pt x="10708488" y="1143698"/>
                  </a:lnTo>
                  <a:close/>
                </a:path>
                <a:path w="10794365" h="2686684">
                  <a:moveTo>
                    <a:pt x="10710266" y="2536825"/>
                  </a:moveTo>
                  <a:lnTo>
                    <a:pt x="10557955" y="2531465"/>
                  </a:lnTo>
                  <a:lnTo>
                    <a:pt x="10628744" y="2686443"/>
                  </a:lnTo>
                  <a:lnTo>
                    <a:pt x="10710266" y="2536825"/>
                  </a:lnTo>
                  <a:close/>
                </a:path>
                <a:path w="10794365" h="2686684">
                  <a:moveTo>
                    <a:pt x="10712056" y="1042162"/>
                  </a:moveTo>
                  <a:lnTo>
                    <a:pt x="10710405" y="1032154"/>
                  </a:lnTo>
                  <a:lnTo>
                    <a:pt x="10705249" y="1023899"/>
                  </a:lnTo>
                  <a:lnTo>
                    <a:pt x="10697375" y="1018171"/>
                  </a:lnTo>
                  <a:lnTo>
                    <a:pt x="10687571" y="1015834"/>
                  </a:lnTo>
                  <a:lnTo>
                    <a:pt x="10677614" y="1017473"/>
                  </a:lnTo>
                  <a:lnTo>
                    <a:pt x="10669359" y="1022629"/>
                  </a:lnTo>
                  <a:lnTo>
                    <a:pt x="10663631" y="1030516"/>
                  </a:lnTo>
                  <a:lnTo>
                    <a:pt x="10661294" y="1040320"/>
                  </a:lnTo>
                  <a:lnTo>
                    <a:pt x="10662933" y="1050328"/>
                  </a:lnTo>
                  <a:lnTo>
                    <a:pt x="10668089" y="1058583"/>
                  </a:lnTo>
                  <a:lnTo>
                    <a:pt x="10675963" y="1064310"/>
                  </a:lnTo>
                  <a:lnTo>
                    <a:pt x="10685780" y="1066647"/>
                  </a:lnTo>
                  <a:lnTo>
                    <a:pt x="10695724" y="1065009"/>
                  </a:lnTo>
                  <a:lnTo>
                    <a:pt x="10703979" y="1059853"/>
                  </a:lnTo>
                  <a:lnTo>
                    <a:pt x="10709707" y="1051966"/>
                  </a:lnTo>
                  <a:lnTo>
                    <a:pt x="10712056" y="1042162"/>
                  </a:lnTo>
                  <a:close/>
                </a:path>
                <a:path w="10794365" h="2686684">
                  <a:moveTo>
                    <a:pt x="10715638" y="940574"/>
                  </a:moveTo>
                  <a:lnTo>
                    <a:pt x="10713987" y="930567"/>
                  </a:lnTo>
                  <a:lnTo>
                    <a:pt x="10708831" y="922312"/>
                  </a:lnTo>
                  <a:lnTo>
                    <a:pt x="10700957" y="916584"/>
                  </a:lnTo>
                  <a:lnTo>
                    <a:pt x="10691152" y="914247"/>
                  </a:lnTo>
                  <a:lnTo>
                    <a:pt x="10681195" y="915885"/>
                  </a:lnTo>
                  <a:lnTo>
                    <a:pt x="10672928" y="921042"/>
                  </a:lnTo>
                  <a:lnTo>
                    <a:pt x="10667200" y="928928"/>
                  </a:lnTo>
                  <a:lnTo>
                    <a:pt x="10664863" y="938733"/>
                  </a:lnTo>
                  <a:lnTo>
                    <a:pt x="10666501" y="948740"/>
                  </a:lnTo>
                  <a:lnTo>
                    <a:pt x="10671658" y="956995"/>
                  </a:lnTo>
                  <a:lnTo>
                    <a:pt x="10679532" y="962723"/>
                  </a:lnTo>
                  <a:lnTo>
                    <a:pt x="10689349" y="965060"/>
                  </a:lnTo>
                  <a:lnTo>
                    <a:pt x="10699293" y="963422"/>
                  </a:lnTo>
                  <a:lnTo>
                    <a:pt x="10707561" y="958265"/>
                  </a:lnTo>
                  <a:lnTo>
                    <a:pt x="10713288" y="950379"/>
                  </a:lnTo>
                  <a:lnTo>
                    <a:pt x="10715638" y="940574"/>
                  </a:lnTo>
                  <a:close/>
                </a:path>
                <a:path w="10794365" h="2686684">
                  <a:moveTo>
                    <a:pt x="10719219" y="838936"/>
                  </a:moveTo>
                  <a:lnTo>
                    <a:pt x="10717555" y="828979"/>
                  </a:lnTo>
                  <a:lnTo>
                    <a:pt x="10712399" y="820724"/>
                  </a:lnTo>
                  <a:lnTo>
                    <a:pt x="10704525" y="814997"/>
                  </a:lnTo>
                  <a:lnTo>
                    <a:pt x="10694721" y="812660"/>
                  </a:lnTo>
                  <a:lnTo>
                    <a:pt x="10684764" y="814298"/>
                  </a:lnTo>
                  <a:lnTo>
                    <a:pt x="10676509" y="819454"/>
                  </a:lnTo>
                  <a:lnTo>
                    <a:pt x="10670781" y="827341"/>
                  </a:lnTo>
                  <a:lnTo>
                    <a:pt x="10668445" y="837145"/>
                  </a:lnTo>
                  <a:lnTo>
                    <a:pt x="10670083" y="847153"/>
                  </a:lnTo>
                  <a:lnTo>
                    <a:pt x="10675239" y="855408"/>
                  </a:lnTo>
                  <a:lnTo>
                    <a:pt x="10683113" y="861136"/>
                  </a:lnTo>
                  <a:lnTo>
                    <a:pt x="10692930" y="863473"/>
                  </a:lnTo>
                  <a:lnTo>
                    <a:pt x="10702874" y="861822"/>
                  </a:lnTo>
                  <a:lnTo>
                    <a:pt x="10711142" y="856678"/>
                  </a:lnTo>
                  <a:lnTo>
                    <a:pt x="10716857" y="848791"/>
                  </a:lnTo>
                  <a:lnTo>
                    <a:pt x="10719219" y="838936"/>
                  </a:lnTo>
                  <a:close/>
                </a:path>
                <a:path w="10794365" h="2686684">
                  <a:moveTo>
                    <a:pt x="10722788" y="737400"/>
                  </a:moveTo>
                  <a:lnTo>
                    <a:pt x="10721137" y="727392"/>
                  </a:lnTo>
                  <a:lnTo>
                    <a:pt x="10715981" y="719137"/>
                  </a:lnTo>
                  <a:lnTo>
                    <a:pt x="10708107" y="713409"/>
                  </a:lnTo>
                  <a:lnTo>
                    <a:pt x="10698302" y="711073"/>
                  </a:lnTo>
                  <a:lnTo>
                    <a:pt x="10688345" y="712711"/>
                  </a:lnTo>
                  <a:lnTo>
                    <a:pt x="10680090" y="717867"/>
                  </a:lnTo>
                  <a:lnTo>
                    <a:pt x="10674363" y="725754"/>
                  </a:lnTo>
                  <a:lnTo>
                    <a:pt x="10672026" y="735558"/>
                  </a:lnTo>
                  <a:lnTo>
                    <a:pt x="10673664" y="745566"/>
                  </a:lnTo>
                  <a:lnTo>
                    <a:pt x="10678820" y="753821"/>
                  </a:lnTo>
                  <a:lnTo>
                    <a:pt x="10686694" y="759548"/>
                  </a:lnTo>
                  <a:lnTo>
                    <a:pt x="10696512" y="761885"/>
                  </a:lnTo>
                  <a:lnTo>
                    <a:pt x="10706456" y="760234"/>
                  </a:lnTo>
                  <a:lnTo>
                    <a:pt x="10714711" y="755078"/>
                  </a:lnTo>
                  <a:lnTo>
                    <a:pt x="10720438" y="747204"/>
                  </a:lnTo>
                  <a:lnTo>
                    <a:pt x="10722788" y="737400"/>
                  </a:lnTo>
                  <a:close/>
                </a:path>
                <a:path w="10794365" h="2686684">
                  <a:moveTo>
                    <a:pt x="10726369" y="635812"/>
                  </a:moveTo>
                  <a:lnTo>
                    <a:pt x="10724718" y="625805"/>
                  </a:lnTo>
                  <a:lnTo>
                    <a:pt x="10719562" y="617550"/>
                  </a:lnTo>
                  <a:lnTo>
                    <a:pt x="10711675" y="611822"/>
                  </a:lnTo>
                  <a:lnTo>
                    <a:pt x="10701871" y="609485"/>
                  </a:lnTo>
                  <a:lnTo>
                    <a:pt x="10691914" y="611124"/>
                  </a:lnTo>
                  <a:lnTo>
                    <a:pt x="10683659" y="616280"/>
                  </a:lnTo>
                  <a:lnTo>
                    <a:pt x="10677931" y="624154"/>
                  </a:lnTo>
                  <a:lnTo>
                    <a:pt x="10675595" y="633971"/>
                  </a:lnTo>
                  <a:lnTo>
                    <a:pt x="10677233" y="643966"/>
                  </a:lnTo>
                  <a:lnTo>
                    <a:pt x="10682389" y="652233"/>
                  </a:lnTo>
                  <a:lnTo>
                    <a:pt x="10690276" y="657961"/>
                  </a:lnTo>
                  <a:lnTo>
                    <a:pt x="10700093" y="660298"/>
                  </a:lnTo>
                  <a:lnTo>
                    <a:pt x="10710037" y="658647"/>
                  </a:lnTo>
                  <a:lnTo>
                    <a:pt x="10718292" y="653491"/>
                  </a:lnTo>
                  <a:lnTo>
                    <a:pt x="10724020" y="645617"/>
                  </a:lnTo>
                  <a:lnTo>
                    <a:pt x="10726369" y="635812"/>
                  </a:lnTo>
                  <a:close/>
                </a:path>
                <a:path w="10794365" h="2686684">
                  <a:moveTo>
                    <a:pt x="10729938" y="534225"/>
                  </a:moveTo>
                  <a:lnTo>
                    <a:pt x="10728287" y="524217"/>
                  </a:lnTo>
                  <a:lnTo>
                    <a:pt x="10723131" y="515962"/>
                  </a:lnTo>
                  <a:lnTo>
                    <a:pt x="10715257" y="510235"/>
                  </a:lnTo>
                  <a:lnTo>
                    <a:pt x="10705452" y="507885"/>
                  </a:lnTo>
                  <a:lnTo>
                    <a:pt x="10695496" y="509536"/>
                  </a:lnTo>
                  <a:lnTo>
                    <a:pt x="10687241" y="514692"/>
                  </a:lnTo>
                  <a:lnTo>
                    <a:pt x="10681513" y="522566"/>
                  </a:lnTo>
                  <a:lnTo>
                    <a:pt x="10679176" y="532384"/>
                  </a:lnTo>
                  <a:lnTo>
                    <a:pt x="10680814" y="542378"/>
                  </a:lnTo>
                  <a:lnTo>
                    <a:pt x="10685971" y="550646"/>
                  </a:lnTo>
                  <a:lnTo>
                    <a:pt x="10693845" y="556374"/>
                  </a:lnTo>
                  <a:lnTo>
                    <a:pt x="10703662" y="558711"/>
                  </a:lnTo>
                  <a:lnTo>
                    <a:pt x="10713606" y="557060"/>
                  </a:lnTo>
                  <a:lnTo>
                    <a:pt x="10721861" y="551903"/>
                  </a:lnTo>
                  <a:lnTo>
                    <a:pt x="10727588" y="544029"/>
                  </a:lnTo>
                  <a:lnTo>
                    <a:pt x="10729938" y="534225"/>
                  </a:lnTo>
                  <a:close/>
                </a:path>
                <a:path w="10794365" h="2686684">
                  <a:moveTo>
                    <a:pt x="10733519" y="432638"/>
                  </a:moveTo>
                  <a:lnTo>
                    <a:pt x="10731868" y="422630"/>
                  </a:lnTo>
                  <a:lnTo>
                    <a:pt x="10726712" y="414375"/>
                  </a:lnTo>
                  <a:lnTo>
                    <a:pt x="10718838" y="408647"/>
                  </a:lnTo>
                  <a:lnTo>
                    <a:pt x="10709034" y="406298"/>
                  </a:lnTo>
                  <a:lnTo>
                    <a:pt x="10699077" y="407949"/>
                  </a:lnTo>
                  <a:lnTo>
                    <a:pt x="10690809" y="413105"/>
                  </a:lnTo>
                  <a:lnTo>
                    <a:pt x="10685094" y="420979"/>
                  </a:lnTo>
                  <a:lnTo>
                    <a:pt x="10682745" y="430847"/>
                  </a:lnTo>
                  <a:lnTo>
                    <a:pt x="10684396" y="440791"/>
                  </a:lnTo>
                  <a:lnTo>
                    <a:pt x="10689552" y="449059"/>
                  </a:lnTo>
                  <a:lnTo>
                    <a:pt x="10697426" y="454787"/>
                  </a:lnTo>
                  <a:lnTo>
                    <a:pt x="10707243" y="457123"/>
                  </a:lnTo>
                  <a:lnTo>
                    <a:pt x="10717187" y="455472"/>
                  </a:lnTo>
                  <a:lnTo>
                    <a:pt x="10725442" y="450316"/>
                  </a:lnTo>
                  <a:lnTo>
                    <a:pt x="10731170" y="442442"/>
                  </a:lnTo>
                  <a:lnTo>
                    <a:pt x="10733519" y="432638"/>
                  </a:lnTo>
                  <a:close/>
                </a:path>
                <a:path w="10794365" h="2686684">
                  <a:moveTo>
                    <a:pt x="10737101" y="331050"/>
                  </a:moveTo>
                  <a:lnTo>
                    <a:pt x="10735450" y="321043"/>
                  </a:lnTo>
                  <a:lnTo>
                    <a:pt x="10730294" y="312788"/>
                  </a:lnTo>
                  <a:lnTo>
                    <a:pt x="10722407" y="307060"/>
                  </a:lnTo>
                  <a:lnTo>
                    <a:pt x="10712602" y="304711"/>
                  </a:lnTo>
                  <a:lnTo>
                    <a:pt x="10702646" y="306362"/>
                  </a:lnTo>
                  <a:lnTo>
                    <a:pt x="10694391" y="311518"/>
                  </a:lnTo>
                  <a:lnTo>
                    <a:pt x="10688663" y="319392"/>
                  </a:lnTo>
                  <a:lnTo>
                    <a:pt x="10686326" y="329209"/>
                  </a:lnTo>
                  <a:lnTo>
                    <a:pt x="10687964" y="339204"/>
                  </a:lnTo>
                  <a:lnTo>
                    <a:pt x="10693121" y="347472"/>
                  </a:lnTo>
                  <a:lnTo>
                    <a:pt x="10701007" y="353199"/>
                  </a:lnTo>
                  <a:lnTo>
                    <a:pt x="10710824" y="355536"/>
                  </a:lnTo>
                  <a:lnTo>
                    <a:pt x="10720769" y="353885"/>
                  </a:lnTo>
                  <a:lnTo>
                    <a:pt x="10729024" y="348729"/>
                  </a:lnTo>
                  <a:lnTo>
                    <a:pt x="10734751" y="340855"/>
                  </a:lnTo>
                  <a:lnTo>
                    <a:pt x="10737101" y="331050"/>
                  </a:lnTo>
                  <a:close/>
                </a:path>
                <a:path w="10794365" h="2686684">
                  <a:moveTo>
                    <a:pt x="10740669" y="229450"/>
                  </a:moveTo>
                  <a:lnTo>
                    <a:pt x="10739018" y="219456"/>
                  </a:lnTo>
                  <a:lnTo>
                    <a:pt x="10733862" y="211201"/>
                  </a:lnTo>
                  <a:lnTo>
                    <a:pt x="10725988" y="205473"/>
                  </a:lnTo>
                  <a:lnTo>
                    <a:pt x="10716184" y="203123"/>
                  </a:lnTo>
                  <a:lnTo>
                    <a:pt x="10706227" y="204774"/>
                  </a:lnTo>
                  <a:lnTo>
                    <a:pt x="10697972" y="209931"/>
                  </a:lnTo>
                  <a:lnTo>
                    <a:pt x="10692244" y="217805"/>
                  </a:lnTo>
                  <a:lnTo>
                    <a:pt x="10689908" y="227622"/>
                  </a:lnTo>
                  <a:lnTo>
                    <a:pt x="10691546" y="237617"/>
                  </a:lnTo>
                  <a:lnTo>
                    <a:pt x="10696702" y="245884"/>
                  </a:lnTo>
                  <a:lnTo>
                    <a:pt x="10704576" y="251599"/>
                  </a:lnTo>
                  <a:lnTo>
                    <a:pt x="10714393" y="253949"/>
                  </a:lnTo>
                  <a:lnTo>
                    <a:pt x="10724337" y="252298"/>
                  </a:lnTo>
                  <a:lnTo>
                    <a:pt x="10732592" y="247142"/>
                  </a:lnTo>
                  <a:lnTo>
                    <a:pt x="10738320" y="239268"/>
                  </a:lnTo>
                  <a:lnTo>
                    <a:pt x="10740669" y="229450"/>
                  </a:lnTo>
                  <a:close/>
                </a:path>
                <a:path w="10794365" h="2686684">
                  <a:moveTo>
                    <a:pt x="10794124" y="154990"/>
                  </a:moveTo>
                  <a:lnTo>
                    <a:pt x="10769702" y="101536"/>
                  </a:lnTo>
                  <a:lnTo>
                    <a:pt x="10723334" y="0"/>
                  </a:lnTo>
                  <a:lnTo>
                    <a:pt x="10641825" y="149631"/>
                  </a:lnTo>
                  <a:lnTo>
                    <a:pt x="10717733" y="152298"/>
                  </a:lnTo>
                  <a:lnTo>
                    <a:pt x="10717975" y="152361"/>
                  </a:lnTo>
                  <a:lnTo>
                    <a:pt x="10718216" y="152323"/>
                  </a:lnTo>
                  <a:lnTo>
                    <a:pt x="10794124" y="15499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730DCDD-58D0-D017-3EB9-2C52A3E0C7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5081" y="754380"/>
            <a:ext cx="810005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Collection</a:t>
            </a:r>
            <a:r>
              <a:rPr spc="-170" dirty="0"/>
              <a:t> </a:t>
            </a:r>
            <a:r>
              <a:rPr spc="50" dirty="0"/>
              <a:t>and</a:t>
            </a:r>
            <a:r>
              <a:rPr spc="-150" dirty="0"/>
              <a:t> </a:t>
            </a:r>
            <a:r>
              <a:rPr spc="7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8366" y="2428589"/>
            <a:ext cx="4086860" cy="10280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marL="1130300">
              <a:lnSpc>
                <a:spcPct val="100000"/>
              </a:lnSpc>
              <a:spcBef>
                <a:spcPts val="172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collect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3923" y="2430702"/>
            <a:ext cx="4086860" cy="10280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1085850">
              <a:lnSpc>
                <a:spcPct val="100000"/>
              </a:lnSpc>
              <a:spcBef>
                <a:spcPts val="1705"/>
              </a:spcBef>
            </a:pPr>
            <a:r>
              <a:rPr sz="3200" spc="-5" dirty="0">
                <a:solidFill>
                  <a:srgbClr val="2A9FBC"/>
                </a:solidFill>
                <a:latin typeface="Arial MT"/>
                <a:cs typeface="Arial MT"/>
              </a:rPr>
              <a:t>reduce</a:t>
            </a:r>
            <a:r>
              <a:rPr sz="3200" spc="-5" dirty="0">
                <a:solidFill>
                  <a:srgbClr val="171717"/>
                </a:solidFill>
                <a:latin typeface="Arial MT"/>
                <a:cs typeface="Arial MT"/>
              </a:rPr>
              <a:t>(...)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2391" y="4457433"/>
            <a:ext cx="2705100" cy="979169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125"/>
              </a:spcBef>
            </a:pPr>
            <a:r>
              <a:rPr sz="2400" b="1" spc="-15" dirty="0">
                <a:solidFill>
                  <a:srgbClr val="171717"/>
                </a:solidFill>
                <a:latin typeface="Arial"/>
                <a:cs typeface="Arial"/>
              </a:rPr>
              <a:t>Accumulator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1626" y="4414037"/>
            <a:ext cx="1353820" cy="1065530"/>
            <a:chOff x="4711626" y="4414037"/>
            <a:chExt cx="1353820" cy="10655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933" y="4414037"/>
              <a:ext cx="854938" cy="10654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1626" y="4870560"/>
              <a:ext cx="498475" cy="152400"/>
            </a:xfrm>
            <a:custGeom>
              <a:avLst/>
              <a:gdLst/>
              <a:ahLst/>
              <a:cxnLst/>
              <a:rect l="l" t="t" r="r" b="b"/>
              <a:pathLst>
                <a:path w="498475" h="152400">
                  <a:moveTo>
                    <a:pt x="25449" y="50801"/>
                  </a:moveTo>
                  <a:lnTo>
                    <a:pt x="15512" y="52797"/>
                  </a:lnTo>
                  <a:lnTo>
                    <a:pt x="7438" y="58240"/>
                  </a:lnTo>
                  <a:lnTo>
                    <a:pt x="1995" y="66314"/>
                  </a:lnTo>
                  <a:lnTo>
                    <a:pt x="0" y="76201"/>
                  </a:lnTo>
                  <a:lnTo>
                    <a:pt x="1996" y="86088"/>
                  </a:lnTo>
                  <a:lnTo>
                    <a:pt x="7439" y="94161"/>
                  </a:lnTo>
                  <a:lnTo>
                    <a:pt x="15513" y="99605"/>
                  </a:lnTo>
                  <a:lnTo>
                    <a:pt x="25400" y="101601"/>
                  </a:lnTo>
                  <a:lnTo>
                    <a:pt x="35337" y="99605"/>
                  </a:lnTo>
                  <a:lnTo>
                    <a:pt x="43410" y="94161"/>
                  </a:lnTo>
                  <a:lnTo>
                    <a:pt x="48854" y="86088"/>
                  </a:lnTo>
                  <a:lnTo>
                    <a:pt x="50850" y="76201"/>
                  </a:lnTo>
                  <a:lnTo>
                    <a:pt x="48854" y="66314"/>
                  </a:lnTo>
                  <a:lnTo>
                    <a:pt x="43410" y="58240"/>
                  </a:lnTo>
                  <a:lnTo>
                    <a:pt x="35336" y="52797"/>
                  </a:lnTo>
                  <a:lnTo>
                    <a:pt x="25449" y="50801"/>
                  </a:lnTo>
                  <a:close/>
                </a:path>
                <a:path w="498475" h="152400">
                  <a:moveTo>
                    <a:pt x="127100" y="50801"/>
                  </a:moveTo>
                  <a:lnTo>
                    <a:pt x="117163" y="52797"/>
                  </a:lnTo>
                  <a:lnTo>
                    <a:pt x="109089" y="58240"/>
                  </a:lnTo>
                  <a:lnTo>
                    <a:pt x="103646" y="66314"/>
                  </a:lnTo>
                  <a:lnTo>
                    <a:pt x="101650" y="76201"/>
                  </a:lnTo>
                  <a:lnTo>
                    <a:pt x="103646" y="86088"/>
                  </a:lnTo>
                  <a:lnTo>
                    <a:pt x="109090" y="94161"/>
                  </a:lnTo>
                  <a:lnTo>
                    <a:pt x="117163" y="99605"/>
                  </a:lnTo>
                  <a:lnTo>
                    <a:pt x="127050" y="101601"/>
                  </a:lnTo>
                  <a:lnTo>
                    <a:pt x="136988" y="99605"/>
                  </a:lnTo>
                  <a:lnTo>
                    <a:pt x="145061" y="94161"/>
                  </a:lnTo>
                  <a:lnTo>
                    <a:pt x="150505" y="86087"/>
                  </a:lnTo>
                  <a:lnTo>
                    <a:pt x="152501" y="76201"/>
                  </a:lnTo>
                  <a:lnTo>
                    <a:pt x="150504" y="66314"/>
                  </a:lnTo>
                  <a:lnTo>
                    <a:pt x="145061" y="58240"/>
                  </a:lnTo>
                  <a:lnTo>
                    <a:pt x="136987" y="52797"/>
                  </a:lnTo>
                  <a:lnTo>
                    <a:pt x="127100" y="50801"/>
                  </a:lnTo>
                  <a:close/>
                </a:path>
                <a:path w="498475" h="152400">
                  <a:moveTo>
                    <a:pt x="228751" y="50801"/>
                  </a:moveTo>
                  <a:lnTo>
                    <a:pt x="218813" y="52797"/>
                  </a:lnTo>
                  <a:lnTo>
                    <a:pt x="210740" y="58240"/>
                  </a:lnTo>
                  <a:lnTo>
                    <a:pt x="205297" y="66314"/>
                  </a:lnTo>
                  <a:lnTo>
                    <a:pt x="203301" y="76201"/>
                  </a:lnTo>
                  <a:lnTo>
                    <a:pt x="205297" y="86087"/>
                  </a:lnTo>
                  <a:lnTo>
                    <a:pt x="210740" y="94161"/>
                  </a:lnTo>
                  <a:lnTo>
                    <a:pt x="218814" y="99605"/>
                  </a:lnTo>
                  <a:lnTo>
                    <a:pt x="228701" y="101601"/>
                  </a:lnTo>
                  <a:lnTo>
                    <a:pt x="238638" y="99605"/>
                  </a:lnTo>
                  <a:lnTo>
                    <a:pt x="246712" y="94161"/>
                  </a:lnTo>
                  <a:lnTo>
                    <a:pt x="252156" y="86087"/>
                  </a:lnTo>
                  <a:lnTo>
                    <a:pt x="254152" y="76201"/>
                  </a:lnTo>
                  <a:lnTo>
                    <a:pt x="252155" y="66314"/>
                  </a:lnTo>
                  <a:lnTo>
                    <a:pt x="246711" y="58240"/>
                  </a:lnTo>
                  <a:lnTo>
                    <a:pt x="238638" y="52797"/>
                  </a:lnTo>
                  <a:lnTo>
                    <a:pt x="228751" y="50801"/>
                  </a:lnTo>
                  <a:close/>
                </a:path>
                <a:path w="498475" h="152400">
                  <a:moveTo>
                    <a:pt x="345906" y="0"/>
                  </a:moveTo>
                  <a:lnTo>
                    <a:pt x="345906" y="56583"/>
                  </a:lnTo>
                  <a:lnTo>
                    <a:pt x="348363" y="58240"/>
                  </a:lnTo>
                  <a:lnTo>
                    <a:pt x="353807" y="66314"/>
                  </a:lnTo>
                  <a:lnTo>
                    <a:pt x="355802" y="76201"/>
                  </a:lnTo>
                  <a:lnTo>
                    <a:pt x="353806" y="86087"/>
                  </a:lnTo>
                  <a:lnTo>
                    <a:pt x="348362" y="94161"/>
                  </a:lnTo>
                  <a:lnTo>
                    <a:pt x="345906" y="95817"/>
                  </a:lnTo>
                  <a:lnTo>
                    <a:pt x="345906" y="152400"/>
                  </a:lnTo>
                  <a:lnTo>
                    <a:pt x="498306" y="76200"/>
                  </a:lnTo>
                  <a:lnTo>
                    <a:pt x="345906" y="0"/>
                  </a:lnTo>
                  <a:close/>
                </a:path>
                <a:path w="498475" h="152400">
                  <a:moveTo>
                    <a:pt x="330401" y="50800"/>
                  </a:moveTo>
                  <a:lnTo>
                    <a:pt x="320464" y="52796"/>
                  </a:lnTo>
                  <a:lnTo>
                    <a:pt x="312391" y="58240"/>
                  </a:lnTo>
                  <a:lnTo>
                    <a:pt x="306947" y="66314"/>
                  </a:lnTo>
                  <a:lnTo>
                    <a:pt x="304952" y="76201"/>
                  </a:lnTo>
                  <a:lnTo>
                    <a:pt x="306948" y="86087"/>
                  </a:lnTo>
                  <a:lnTo>
                    <a:pt x="312391" y="94161"/>
                  </a:lnTo>
                  <a:lnTo>
                    <a:pt x="320465" y="99604"/>
                  </a:lnTo>
                  <a:lnTo>
                    <a:pt x="330352" y="101600"/>
                  </a:lnTo>
                  <a:lnTo>
                    <a:pt x="340289" y="99603"/>
                  </a:lnTo>
                  <a:lnTo>
                    <a:pt x="345906" y="95817"/>
                  </a:lnTo>
                  <a:lnTo>
                    <a:pt x="345906" y="56583"/>
                  </a:lnTo>
                  <a:lnTo>
                    <a:pt x="340289" y="52796"/>
                  </a:lnTo>
                  <a:lnTo>
                    <a:pt x="330401" y="50800"/>
                  </a:lnTo>
                  <a:close/>
                </a:path>
                <a:path w="498475" h="152400">
                  <a:moveTo>
                    <a:pt x="345906" y="56583"/>
                  </a:moveTo>
                  <a:lnTo>
                    <a:pt x="345906" y="95817"/>
                  </a:lnTo>
                  <a:lnTo>
                    <a:pt x="348363" y="94160"/>
                  </a:lnTo>
                  <a:lnTo>
                    <a:pt x="353807" y="86086"/>
                  </a:lnTo>
                  <a:lnTo>
                    <a:pt x="355803" y="76200"/>
                  </a:lnTo>
                  <a:lnTo>
                    <a:pt x="353806" y="66313"/>
                  </a:lnTo>
                  <a:lnTo>
                    <a:pt x="348363" y="58239"/>
                  </a:lnTo>
                  <a:lnTo>
                    <a:pt x="345906" y="5658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10771" y="4498060"/>
            <a:ext cx="1322070" cy="897890"/>
            <a:chOff x="710771" y="4498060"/>
            <a:chExt cx="1322070" cy="89789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771" y="4498060"/>
              <a:ext cx="848711" cy="897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34082" y="4870561"/>
              <a:ext cx="498475" cy="152400"/>
            </a:xfrm>
            <a:custGeom>
              <a:avLst/>
              <a:gdLst/>
              <a:ahLst/>
              <a:cxnLst/>
              <a:rect l="l" t="t" r="r" b="b"/>
              <a:pathLst>
                <a:path w="498475" h="152400">
                  <a:moveTo>
                    <a:pt x="25399" y="50798"/>
                  </a:moveTo>
                  <a:lnTo>
                    <a:pt x="15512" y="52794"/>
                  </a:lnTo>
                  <a:lnTo>
                    <a:pt x="7439" y="58238"/>
                  </a:lnTo>
                  <a:lnTo>
                    <a:pt x="1995" y="66311"/>
                  </a:lnTo>
                  <a:lnTo>
                    <a:pt x="0" y="76198"/>
                  </a:lnTo>
                  <a:lnTo>
                    <a:pt x="1996" y="86085"/>
                  </a:lnTo>
                  <a:lnTo>
                    <a:pt x="7440" y="94158"/>
                  </a:lnTo>
                  <a:lnTo>
                    <a:pt x="15516" y="99602"/>
                  </a:lnTo>
                  <a:lnTo>
                    <a:pt x="25450" y="101598"/>
                  </a:lnTo>
                  <a:lnTo>
                    <a:pt x="35338" y="99601"/>
                  </a:lnTo>
                  <a:lnTo>
                    <a:pt x="43411" y="94158"/>
                  </a:lnTo>
                  <a:lnTo>
                    <a:pt x="48854" y="86084"/>
                  </a:lnTo>
                  <a:lnTo>
                    <a:pt x="50850" y="76197"/>
                  </a:lnTo>
                  <a:lnTo>
                    <a:pt x="48854" y="66311"/>
                  </a:lnTo>
                  <a:lnTo>
                    <a:pt x="43410" y="58237"/>
                  </a:lnTo>
                  <a:lnTo>
                    <a:pt x="35334" y="52794"/>
                  </a:lnTo>
                  <a:lnTo>
                    <a:pt x="25399" y="50798"/>
                  </a:lnTo>
                  <a:close/>
                </a:path>
                <a:path w="498475" h="152400">
                  <a:moveTo>
                    <a:pt x="127050" y="50798"/>
                  </a:moveTo>
                  <a:lnTo>
                    <a:pt x="117164" y="52794"/>
                  </a:lnTo>
                  <a:lnTo>
                    <a:pt x="109090" y="58238"/>
                  </a:lnTo>
                  <a:lnTo>
                    <a:pt x="103646" y="66311"/>
                  </a:lnTo>
                  <a:lnTo>
                    <a:pt x="101650" y="76198"/>
                  </a:lnTo>
                  <a:lnTo>
                    <a:pt x="103647" y="86085"/>
                  </a:lnTo>
                  <a:lnTo>
                    <a:pt x="109091" y="94159"/>
                  </a:lnTo>
                  <a:lnTo>
                    <a:pt x="117164" y="99602"/>
                  </a:lnTo>
                  <a:lnTo>
                    <a:pt x="127101" y="101598"/>
                  </a:lnTo>
                  <a:lnTo>
                    <a:pt x="136988" y="99602"/>
                  </a:lnTo>
                  <a:lnTo>
                    <a:pt x="145062" y="94158"/>
                  </a:lnTo>
                  <a:lnTo>
                    <a:pt x="150505" y="86085"/>
                  </a:lnTo>
                  <a:lnTo>
                    <a:pt x="152501" y="76198"/>
                  </a:lnTo>
                  <a:lnTo>
                    <a:pt x="150505" y="66311"/>
                  </a:lnTo>
                  <a:lnTo>
                    <a:pt x="145062" y="58238"/>
                  </a:lnTo>
                  <a:lnTo>
                    <a:pt x="136988" y="52794"/>
                  </a:lnTo>
                  <a:lnTo>
                    <a:pt x="127050" y="50798"/>
                  </a:lnTo>
                  <a:close/>
                </a:path>
                <a:path w="498475" h="152400">
                  <a:moveTo>
                    <a:pt x="228701" y="50798"/>
                  </a:moveTo>
                  <a:lnTo>
                    <a:pt x="218814" y="52794"/>
                  </a:lnTo>
                  <a:lnTo>
                    <a:pt x="210740" y="58238"/>
                  </a:lnTo>
                  <a:lnTo>
                    <a:pt x="205297" y="66312"/>
                  </a:lnTo>
                  <a:lnTo>
                    <a:pt x="203301" y="76198"/>
                  </a:lnTo>
                  <a:lnTo>
                    <a:pt x="205297" y="86085"/>
                  </a:lnTo>
                  <a:lnTo>
                    <a:pt x="210741" y="94159"/>
                  </a:lnTo>
                  <a:lnTo>
                    <a:pt x="218814" y="99602"/>
                  </a:lnTo>
                  <a:lnTo>
                    <a:pt x="228752" y="101598"/>
                  </a:lnTo>
                  <a:lnTo>
                    <a:pt x="238639" y="99602"/>
                  </a:lnTo>
                  <a:lnTo>
                    <a:pt x="246712" y="94159"/>
                  </a:lnTo>
                  <a:lnTo>
                    <a:pt x="252156" y="86085"/>
                  </a:lnTo>
                  <a:lnTo>
                    <a:pt x="254152" y="76198"/>
                  </a:lnTo>
                  <a:lnTo>
                    <a:pt x="252155" y="66311"/>
                  </a:lnTo>
                  <a:lnTo>
                    <a:pt x="246712" y="58238"/>
                  </a:lnTo>
                  <a:lnTo>
                    <a:pt x="238638" y="52794"/>
                  </a:lnTo>
                  <a:lnTo>
                    <a:pt x="228701" y="50798"/>
                  </a:lnTo>
                  <a:close/>
                </a:path>
                <a:path w="498475" h="152400">
                  <a:moveTo>
                    <a:pt x="345907" y="0"/>
                  </a:moveTo>
                  <a:lnTo>
                    <a:pt x="345907" y="56583"/>
                  </a:lnTo>
                  <a:lnTo>
                    <a:pt x="348363" y="58239"/>
                  </a:lnTo>
                  <a:lnTo>
                    <a:pt x="353806" y="66313"/>
                  </a:lnTo>
                  <a:lnTo>
                    <a:pt x="355802" y="76200"/>
                  </a:lnTo>
                  <a:lnTo>
                    <a:pt x="353806" y="86086"/>
                  </a:lnTo>
                  <a:lnTo>
                    <a:pt x="348363" y="94160"/>
                  </a:lnTo>
                  <a:lnTo>
                    <a:pt x="345907" y="95816"/>
                  </a:lnTo>
                  <a:lnTo>
                    <a:pt x="345907" y="152400"/>
                  </a:lnTo>
                  <a:lnTo>
                    <a:pt x="498307" y="76200"/>
                  </a:lnTo>
                  <a:lnTo>
                    <a:pt x="345907" y="0"/>
                  </a:lnTo>
                  <a:close/>
                </a:path>
                <a:path w="498475" h="152400">
                  <a:moveTo>
                    <a:pt x="330352" y="50800"/>
                  </a:moveTo>
                  <a:lnTo>
                    <a:pt x="320465" y="52796"/>
                  </a:lnTo>
                  <a:lnTo>
                    <a:pt x="312391" y="58239"/>
                  </a:lnTo>
                  <a:lnTo>
                    <a:pt x="306948" y="66313"/>
                  </a:lnTo>
                  <a:lnTo>
                    <a:pt x="304952" y="76200"/>
                  </a:lnTo>
                  <a:lnTo>
                    <a:pt x="306948" y="86086"/>
                  </a:lnTo>
                  <a:lnTo>
                    <a:pt x="312392" y="94160"/>
                  </a:lnTo>
                  <a:lnTo>
                    <a:pt x="320465" y="99603"/>
                  </a:lnTo>
                  <a:lnTo>
                    <a:pt x="330402" y="101600"/>
                  </a:lnTo>
                  <a:lnTo>
                    <a:pt x="340289" y="99603"/>
                  </a:lnTo>
                  <a:lnTo>
                    <a:pt x="345907" y="95816"/>
                  </a:lnTo>
                  <a:lnTo>
                    <a:pt x="345907" y="56583"/>
                  </a:lnTo>
                  <a:lnTo>
                    <a:pt x="340289" y="52795"/>
                  </a:lnTo>
                  <a:lnTo>
                    <a:pt x="330352" y="50800"/>
                  </a:lnTo>
                  <a:close/>
                </a:path>
                <a:path w="498475" h="152400">
                  <a:moveTo>
                    <a:pt x="345907" y="56583"/>
                  </a:moveTo>
                  <a:lnTo>
                    <a:pt x="345907" y="95816"/>
                  </a:lnTo>
                  <a:lnTo>
                    <a:pt x="348363" y="94160"/>
                  </a:lnTo>
                  <a:lnTo>
                    <a:pt x="353807" y="86085"/>
                  </a:lnTo>
                  <a:lnTo>
                    <a:pt x="355802" y="76198"/>
                  </a:lnTo>
                  <a:lnTo>
                    <a:pt x="353806" y="66312"/>
                  </a:lnTo>
                  <a:lnTo>
                    <a:pt x="348363" y="58239"/>
                  </a:lnTo>
                  <a:lnTo>
                    <a:pt x="345907" y="5658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26013" y="6585164"/>
            <a:ext cx="2117725" cy="97726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2125"/>
              </a:spcBef>
            </a:pPr>
            <a:r>
              <a:rPr sz="2400" b="1" spc="-10" dirty="0">
                <a:solidFill>
                  <a:srgbClr val="171717"/>
                </a:solidFill>
                <a:latin typeface="Arial"/>
                <a:cs typeface="Arial"/>
              </a:rPr>
              <a:t>Combiner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5953" y="6541848"/>
            <a:ext cx="1280160" cy="1063625"/>
            <a:chOff x="1045953" y="6541848"/>
            <a:chExt cx="1280160" cy="10636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953" y="6541848"/>
              <a:ext cx="853372" cy="10634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73926" y="6997396"/>
              <a:ext cx="452120" cy="152400"/>
            </a:xfrm>
            <a:custGeom>
              <a:avLst/>
              <a:gdLst/>
              <a:ahLst/>
              <a:cxnLst/>
              <a:rect l="l" t="t" r="r" b="b"/>
              <a:pathLst>
                <a:path w="452119" h="152400">
                  <a:moveTo>
                    <a:pt x="25400" y="50800"/>
                  </a:moveTo>
                  <a:lnTo>
                    <a:pt x="15513" y="52796"/>
                  </a:lnTo>
                  <a:lnTo>
                    <a:pt x="7439" y="58239"/>
                  </a:lnTo>
                  <a:lnTo>
                    <a:pt x="1996" y="66313"/>
                  </a:lnTo>
                  <a:lnTo>
                    <a:pt x="0" y="76200"/>
                  </a:lnTo>
                  <a:lnTo>
                    <a:pt x="1996" y="86086"/>
                  </a:lnTo>
                  <a:lnTo>
                    <a:pt x="7439" y="94160"/>
                  </a:lnTo>
                  <a:lnTo>
                    <a:pt x="15513" y="99603"/>
                  </a:lnTo>
                  <a:lnTo>
                    <a:pt x="25450" y="101600"/>
                  </a:lnTo>
                  <a:lnTo>
                    <a:pt x="35337" y="99603"/>
                  </a:lnTo>
                  <a:lnTo>
                    <a:pt x="43411" y="94160"/>
                  </a:lnTo>
                  <a:lnTo>
                    <a:pt x="48854" y="86086"/>
                  </a:lnTo>
                  <a:lnTo>
                    <a:pt x="50850" y="76200"/>
                  </a:lnTo>
                  <a:lnTo>
                    <a:pt x="48854" y="66313"/>
                  </a:lnTo>
                  <a:lnTo>
                    <a:pt x="43411" y="58239"/>
                  </a:lnTo>
                  <a:lnTo>
                    <a:pt x="35337" y="52796"/>
                  </a:lnTo>
                  <a:lnTo>
                    <a:pt x="25400" y="50800"/>
                  </a:lnTo>
                  <a:close/>
                </a:path>
                <a:path w="452119" h="152400">
                  <a:moveTo>
                    <a:pt x="127050" y="50800"/>
                  </a:moveTo>
                  <a:lnTo>
                    <a:pt x="117163" y="52796"/>
                  </a:lnTo>
                  <a:lnTo>
                    <a:pt x="109090" y="58239"/>
                  </a:lnTo>
                  <a:lnTo>
                    <a:pt x="103646" y="66313"/>
                  </a:lnTo>
                  <a:lnTo>
                    <a:pt x="101650" y="76200"/>
                  </a:lnTo>
                  <a:lnTo>
                    <a:pt x="103647" y="86086"/>
                  </a:lnTo>
                  <a:lnTo>
                    <a:pt x="109090" y="94160"/>
                  </a:lnTo>
                  <a:lnTo>
                    <a:pt x="117164" y="99603"/>
                  </a:lnTo>
                  <a:lnTo>
                    <a:pt x="127101" y="101600"/>
                  </a:lnTo>
                  <a:lnTo>
                    <a:pt x="136988" y="99603"/>
                  </a:lnTo>
                  <a:lnTo>
                    <a:pt x="145062" y="94160"/>
                  </a:lnTo>
                  <a:lnTo>
                    <a:pt x="150505" y="86086"/>
                  </a:lnTo>
                  <a:lnTo>
                    <a:pt x="152501" y="76200"/>
                  </a:lnTo>
                  <a:lnTo>
                    <a:pt x="150505" y="66313"/>
                  </a:lnTo>
                  <a:lnTo>
                    <a:pt x="145062" y="58239"/>
                  </a:lnTo>
                  <a:lnTo>
                    <a:pt x="136988" y="52796"/>
                  </a:lnTo>
                  <a:lnTo>
                    <a:pt x="127050" y="50800"/>
                  </a:lnTo>
                  <a:close/>
                </a:path>
                <a:path w="452119" h="152400">
                  <a:moveTo>
                    <a:pt x="228701" y="50800"/>
                  </a:moveTo>
                  <a:lnTo>
                    <a:pt x="218814" y="52796"/>
                  </a:lnTo>
                  <a:lnTo>
                    <a:pt x="210740" y="58239"/>
                  </a:lnTo>
                  <a:lnTo>
                    <a:pt x="205297" y="66313"/>
                  </a:lnTo>
                  <a:lnTo>
                    <a:pt x="203301" y="76200"/>
                  </a:lnTo>
                  <a:lnTo>
                    <a:pt x="205297" y="86086"/>
                  </a:lnTo>
                  <a:lnTo>
                    <a:pt x="210740" y="94160"/>
                  </a:lnTo>
                  <a:lnTo>
                    <a:pt x="218814" y="99603"/>
                  </a:lnTo>
                  <a:lnTo>
                    <a:pt x="228752" y="101600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200"/>
                  </a:lnTo>
                  <a:lnTo>
                    <a:pt x="252156" y="66313"/>
                  </a:lnTo>
                  <a:lnTo>
                    <a:pt x="246713" y="58239"/>
                  </a:lnTo>
                  <a:lnTo>
                    <a:pt x="238639" y="52796"/>
                  </a:lnTo>
                  <a:lnTo>
                    <a:pt x="228701" y="50800"/>
                  </a:lnTo>
                  <a:close/>
                </a:path>
                <a:path w="452119" h="152400">
                  <a:moveTo>
                    <a:pt x="299686" y="0"/>
                  </a:moveTo>
                  <a:lnTo>
                    <a:pt x="299686" y="152400"/>
                  </a:lnTo>
                  <a:lnTo>
                    <a:pt x="452086" y="76200"/>
                  </a:lnTo>
                  <a:lnTo>
                    <a:pt x="29968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18003" y="6541847"/>
            <a:ext cx="1305560" cy="1063625"/>
            <a:chOff x="4418003" y="6541847"/>
            <a:chExt cx="1305560" cy="106362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090" y="6541847"/>
              <a:ext cx="853372" cy="10634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8003" y="6997394"/>
              <a:ext cx="452120" cy="152400"/>
            </a:xfrm>
            <a:custGeom>
              <a:avLst/>
              <a:gdLst/>
              <a:ahLst/>
              <a:cxnLst/>
              <a:rect l="l" t="t" r="r" b="b"/>
              <a:pathLst>
                <a:path w="452120" h="152400">
                  <a:moveTo>
                    <a:pt x="25450" y="50801"/>
                  </a:moveTo>
                  <a:lnTo>
                    <a:pt x="15513" y="52797"/>
                  </a:lnTo>
                  <a:lnTo>
                    <a:pt x="7439" y="58241"/>
                  </a:lnTo>
                  <a:lnTo>
                    <a:pt x="1996" y="66314"/>
                  </a:lnTo>
                  <a:lnTo>
                    <a:pt x="0" y="76201"/>
                  </a:lnTo>
                  <a:lnTo>
                    <a:pt x="1996" y="86088"/>
                  </a:lnTo>
                  <a:lnTo>
                    <a:pt x="7439" y="94161"/>
                  </a:lnTo>
                  <a:lnTo>
                    <a:pt x="15513" y="99605"/>
                  </a:lnTo>
                  <a:lnTo>
                    <a:pt x="25400" y="101601"/>
                  </a:lnTo>
                  <a:lnTo>
                    <a:pt x="35337" y="99605"/>
                  </a:lnTo>
                  <a:lnTo>
                    <a:pt x="43411" y="94161"/>
                  </a:lnTo>
                  <a:lnTo>
                    <a:pt x="48854" y="86088"/>
                  </a:lnTo>
                  <a:lnTo>
                    <a:pt x="50850" y="76201"/>
                  </a:lnTo>
                  <a:lnTo>
                    <a:pt x="48854" y="66314"/>
                  </a:lnTo>
                  <a:lnTo>
                    <a:pt x="43411" y="58240"/>
                  </a:lnTo>
                  <a:lnTo>
                    <a:pt x="35337" y="52797"/>
                  </a:lnTo>
                  <a:lnTo>
                    <a:pt x="25450" y="50801"/>
                  </a:lnTo>
                  <a:close/>
                </a:path>
                <a:path w="452120" h="152400">
                  <a:moveTo>
                    <a:pt x="127101" y="50801"/>
                  </a:moveTo>
                  <a:lnTo>
                    <a:pt x="117163" y="52797"/>
                  </a:lnTo>
                  <a:lnTo>
                    <a:pt x="109090" y="58240"/>
                  </a:lnTo>
                  <a:lnTo>
                    <a:pt x="103646" y="66314"/>
                  </a:lnTo>
                  <a:lnTo>
                    <a:pt x="101650" y="76201"/>
                  </a:lnTo>
                  <a:lnTo>
                    <a:pt x="103646" y="86088"/>
                  </a:lnTo>
                  <a:lnTo>
                    <a:pt x="109090" y="94161"/>
                  </a:lnTo>
                  <a:lnTo>
                    <a:pt x="117164" y="99605"/>
                  </a:lnTo>
                  <a:lnTo>
                    <a:pt x="127050" y="101601"/>
                  </a:lnTo>
                  <a:lnTo>
                    <a:pt x="136988" y="99605"/>
                  </a:lnTo>
                  <a:lnTo>
                    <a:pt x="145062" y="94161"/>
                  </a:lnTo>
                  <a:lnTo>
                    <a:pt x="150505" y="86087"/>
                  </a:lnTo>
                  <a:lnTo>
                    <a:pt x="152501" y="76201"/>
                  </a:lnTo>
                  <a:lnTo>
                    <a:pt x="150505" y="66314"/>
                  </a:lnTo>
                  <a:lnTo>
                    <a:pt x="145062" y="58240"/>
                  </a:lnTo>
                  <a:lnTo>
                    <a:pt x="136988" y="52797"/>
                  </a:lnTo>
                  <a:lnTo>
                    <a:pt x="127101" y="50801"/>
                  </a:lnTo>
                  <a:close/>
                </a:path>
                <a:path w="452120" h="152400">
                  <a:moveTo>
                    <a:pt x="228752" y="50800"/>
                  </a:moveTo>
                  <a:lnTo>
                    <a:pt x="218814" y="52796"/>
                  </a:lnTo>
                  <a:lnTo>
                    <a:pt x="210740" y="58240"/>
                  </a:lnTo>
                  <a:lnTo>
                    <a:pt x="205297" y="66314"/>
                  </a:lnTo>
                  <a:lnTo>
                    <a:pt x="203301" y="76201"/>
                  </a:lnTo>
                  <a:lnTo>
                    <a:pt x="205297" y="86087"/>
                  </a:lnTo>
                  <a:lnTo>
                    <a:pt x="210741" y="94161"/>
                  </a:lnTo>
                  <a:lnTo>
                    <a:pt x="218815" y="99604"/>
                  </a:lnTo>
                  <a:lnTo>
                    <a:pt x="228701" y="101600"/>
                  </a:lnTo>
                  <a:lnTo>
                    <a:pt x="238639" y="99603"/>
                  </a:lnTo>
                  <a:lnTo>
                    <a:pt x="246713" y="94160"/>
                  </a:lnTo>
                  <a:lnTo>
                    <a:pt x="252156" y="86086"/>
                  </a:lnTo>
                  <a:lnTo>
                    <a:pt x="254152" y="76200"/>
                  </a:lnTo>
                  <a:lnTo>
                    <a:pt x="252156" y="66313"/>
                  </a:lnTo>
                  <a:lnTo>
                    <a:pt x="246713" y="58239"/>
                  </a:lnTo>
                  <a:lnTo>
                    <a:pt x="238639" y="52796"/>
                  </a:lnTo>
                  <a:lnTo>
                    <a:pt x="228752" y="50800"/>
                  </a:lnTo>
                  <a:close/>
                </a:path>
                <a:path w="452120" h="152400">
                  <a:moveTo>
                    <a:pt x="299686" y="0"/>
                  </a:moveTo>
                  <a:lnTo>
                    <a:pt x="299686" y="152400"/>
                  </a:lnTo>
                  <a:lnTo>
                    <a:pt x="452086" y="76200"/>
                  </a:lnTo>
                  <a:lnTo>
                    <a:pt x="29968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935528" y="4614409"/>
            <a:ext cx="3251835" cy="6648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890"/>
              </a:spcBef>
            </a:pP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BiConsumer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9147" y="4717796"/>
            <a:ext cx="554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solidFill>
                  <a:srgbClr val="A62E5C"/>
                </a:solidFill>
                <a:latin typeface="Arial"/>
                <a:cs typeface="Arial"/>
              </a:rPr>
              <a:t>R</a:t>
            </a:r>
            <a:r>
              <a:rPr sz="2400" b="1" spc="-85" dirty="0">
                <a:solidFill>
                  <a:srgbClr val="A62E5C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12093" y="4870560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25399" y="50800"/>
                </a:moveTo>
                <a:lnTo>
                  <a:pt x="15511" y="52796"/>
                </a:lnTo>
                <a:lnTo>
                  <a:pt x="7438" y="58239"/>
                </a:lnTo>
                <a:lnTo>
                  <a:pt x="1995" y="66313"/>
                </a:lnTo>
                <a:lnTo>
                  <a:pt x="0" y="76200"/>
                </a:lnTo>
                <a:lnTo>
                  <a:pt x="1996" y="86086"/>
                </a:lnTo>
                <a:lnTo>
                  <a:pt x="7440" y="94160"/>
                </a:lnTo>
                <a:lnTo>
                  <a:pt x="15515" y="99603"/>
                </a:lnTo>
                <a:lnTo>
                  <a:pt x="25450" y="101600"/>
                </a:lnTo>
                <a:lnTo>
                  <a:pt x="35338" y="99603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4" y="52795"/>
                </a:lnTo>
                <a:lnTo>
                  <a:pt x="25399" y="50800"/>
                </a:lnTo>
                <a:close/>
              </a:path>
              <a:path w="323850" h="152400">
                <a:moveTo>
                  <a:pt x="127050" y="50800"/>
                </a:moveTo>
                <a:lnTo>
                  <a:pt x="117163" y="52796"/>
                </a:lnTo>
                <a:lnTo>
                  <a:pt x="109089" y="58239"/>
                </a:lnTo>
                <a:lnTo>
                  <a:pt x="103646" y="66313"/>
                </a:lnTo>
                <a:lnTo>
                  <a:pt x="101650" y="76200"/>
                </a:lnTo>
                <a:lnTo>
                  <a:pt x="103646" y="86086"/>
                </a:lnTo>
                <a:lnTo>
                  <a:pt x="109090" y="94160"/>
                </a:lnTo>
                <a:lnTo>
                  <a:pt x="117164" y="99603"/>
                </a:lnTo>
                <a:lnTo>
                  <a:pt x="127101" y="101600"/>
                </a:lnTo>
                <a:lnTo>
                  <a:pt x="136988" y="99603"/>
                </a:lnTo>
                <a:lnTo>
                  <a:pt x="145062" y="94160"/>
                </a:lnTo>
                <a:lnTo>
                  <a:pt x="150505" y="86086"/>
                </a:lnTo>
                <a:lnTo>
                  <a:pt x="152501" y="76200"/>
                </a:lnTo>
                <a:lnTo>
                  <a:pt x="150505" y="66313"/>
                </a:lnTo>
                <a:lnTo>
                  <a:pt x="145062" y="58239"/>
                </a:lnTo>
                <a:lnTo>
                  <a:pt x="136988" y="52796"/>
                </a:lnTo>
                <a:lnTo>
                  <a:pt x="127050" y="50800"/>
                </a:lnTo>
                <a:close/>
              </a:path>
              <a:path w="323850" h="152400">
                <a:moveTo>
                  <a:pt x="171035" y="0"/>
                </a:moveTo>
                <a:lnTo>
                  <a:pt x="171035" y="152400"/>
                </a:lnTo>
                <a:lnTo>
                  <a:pt x="323435" y="76200"/>
                </a:lnTo>
                <a:lnTo>
                  <a:pt x="17103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439647" y="4614411"/>
            <a:ext cx="3251835" cy="6648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871855">
              <a:lnSpc>
                <a:spcPct val="100000"/>
              </a:lnSpc>
              <a:spcBef>
                <a:spcPts val="890"/>
              </a:spcBef>
            </a:pP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BiFunction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6661" y="4717796"/>
            <a:ext cx="24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12626" y="4717796"/>
            <a:ext cx="575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r>
              <a:rPr sz="2400" b="1" spc="-40" dirty="0">
                <a:solidFill>
                  <a:srgbClr val="A62E5C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A62E5C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116204" y="4870561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25400" y="50800"/>
                </a:moveTo>
                <a:lnTo>
                  <a:pt x="15516" y="52796"/>
                </a:lnTo>
                <a:lnTo>
                  <a:pt x="7442" y="58239"/>
                </a:lnTo>
                <a:lnTo>
                  <a:pt x="1997" y="66313"/>
                </a:lnTo>
                <a:lnTo>
                  <a:pt x="0" y="76200"/>
                </a:lnTo>
                <a:lnTo>
                  <a:pt x="1997" y="86086"/>
                </a:lnTo>
                <a:lnTo>
                  <a:pt x="7442" y="94160"/>
                </a:lnTo>
                <a:lnTo>
                  <a:pt x="15516" y="99603"/>
                </a:lnTo>
                <a:lnTo>
                  <a:pt x="25450" y="101600"/>
                </a:lnTo>
                <a:lnTo>
                  <a:pt x="35339" y="99603"/>
                </a:lnTo>
                <a:lnTo>
                  <a:pt x="43413" y="94160"/>
                </a:lnTo>
                <a:lnTo>
                  <a:pt x="48855" y="86086"/>
                </a:lnTo>
                <a:lnTo>
                  <a:pt x="50850" y="76200"/>
                </a:lnTo>
                <a:lnTo>
                  <a:pt x="48855" y="66313"/>
                </a:lnTo>
                <a:lnTo>
                  <a:pt x="43413" y="58239"/>
                </a:lnTo>
                <a:lnTo>
                  <a:pt x="35339" y="52796"/>
                </a:lnTo>
                <a:lnTo>
                  <a:pt x="25400" y="50800"/>
                </a:lnTo>
                <a:close/>
              </a:path>
              <a:path w="323850" h="152400">
                <a:moveTo>
                  <a:pt x="127050" y="50800"/>
                </a:moveTo>
                <a:lnTo>
                  <a:pt x="117167" y="52796"/>
                </a:lnTo>
                <a:lnTo>
                  <a:pt x="109093" y="58239"/>
                </a:lnTo>
                <a:lnTo>
                  <a:pt x="103647" y="66313"/>
                </a:lnTo>
                <a:lnTo>
                  <a:pt x="101650" y="76200"/>
                </a:lnTo>
                <a:lnTo>
                  <a:pt x="103647" y="86086"/>
                </a:lnTo>
                <a:lnTo>
                  <a:pt x="109093" y="94160"/>
                </a:lnTo>
                <a:lnTo>
                  <a:pt x="117167" y="99603"/>
                </a:lnTo>
                <a:lnTo>
                  <a:pt x="127101" y="101600"/>
                </a:lnTo>
                <a:lnTo>
                  <a:pt x="136990" y="99603"/>
                </a:lnTo>
                <a:lnTo>
                  <a:pt x="145064" y="94160"/>
                </a:lnTo>
                <a:lnTo>
                  <a:pt x="150506" y="86086"/>
                </a:lnTo>
                <a:lnTo>
                  <a:pt x="152501" y="76200"/>
                </a:lnTo>
                <a:lnTo>
                  <a:pt x="150506" y="66313"/>
                </a:lnTo>
                <a:lnTo>
                  <a:pt x="145064" y="58239"/>
                </a:lnTo>
                <a:lnTo>
                  <a:pt x="136990" y="52796"/>
                </a:lnTo>
                <a:lnTo>
                  <a:pt x="127050" y="50800"/>
                </a:lnTo>
                <a:close/>
              </a:path>
              <a:path w="323850" h="152400">
                <a:moveTo>
                  <a:pt x="171043" y="0"/>
                </a:moveTo>
                <a:lnTo>
                  <a:pt x="171043" y="152400"/>
                </a:lnTo>
                <a:lnTo>
                  <a:pt x="323443" y="76201"/>
                </a:lnTo>
                <a:lnTo>
                  <a:pt x="17104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665930" y="4870561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25400" y="50800"/>
                </a:moveTo>
                <a:lnTo>
                  <a:pt x="15510" y="52796"/>
                </a:lnTo>
                <a:lnTo>
                  <a:pt x="7437" y="58239"/>
                </a:lnTo>
                <a:lnTo>
                  <a:pt x="1995" y="66313"/>
                </a:lnTo>
                <a:lnTo>
                  <a:pt x="0" y="76200"/>
                </a:lnTo>
                <a:lnTo>
                  <a:pt x="1995" y="86086"/>
                </a:lnTo>
                <a:lnTo>
                  <a:pt x="7437" y="94160"/>
                </a:lnTo>
                <a:lnTo>
                  <a:pt x="15510" y="99603"/>
                </a:lnTo>
                <a:lnTo>
                  <a:pt x="25450" y="101600"/>
                </a:lnTo>
                <a:lnTo>
                  <a:pt x="35334" y="99603"/>
                </a:lnTo>
                <a:lnTo>
                  <a:pt x="43408" y="94160"/>
                </a:lnTo>
                <a:lnTo>
                  <a:pt x="48853" y="86086"/>
                </a:lnTo>
                <a:lnTo>
                  <a:pt x="50850" y="76200"/>
                </a:lnTo>
                <a:lnTo>
                  <a:pt x="48853" y="66313"/>
                </a:lnTo>
                <a:lnTo>
                  <a:pt x="43408" y="58239"/>
                </a:lnTo>
                <a:lnTo>
                  <a:pt x="35334" y="52796"/>
                </a:lnTo>
                <a:lnTo>
                  <a:pt x="25400" y="50800"/>
                </a:lnTo>
                <a:close/>
              </a:path>
              <a:path w="323850" h="152400">
                <a:moveTo>
                  <a:pt x="127050" y="50800"/>
                </a:moveTo>
                <a:lnTo>
                  <a:pt x="117161" y="52796"/>
                </a:lnTo>
                <a:lnTo>
                  <a:pt x="109088" y="58239"/>
                </a:lnTo>
                <a:lnTo>
                  <a:pt x="103646" y="66313"/>
                </a:lnTo>
                <a:lnTo>
                  <a:pt x="101650" y="76200"/>
                </a:lnTo>
                <a:lnTo>
                  <a:pt x="103646" y="86086"/>
                </a:lnTo>
                <a:lnTo>
                  <a:pt x="109088" y="94160"/>
                </a:lnTo>
                <a:lnTo>
                  <a:pt x="117161" y="99603"/>
                </a:lnTo>
                <a:lnTo>
                  <a:pt x="127101" y="101600"/>
                </a:lnTo>
                <a:lnTo>
                  <a:pt x="136985" y="99603"/>
                </a:lnTo>
                <a:lnTo>
                  <a:pt x="145059" y="94160"/>
                </a:lnTo>
                <a:lnTo>
                  <a:pt x="150504" y="86086"/>
                </a:lnTo>
                <a:lnTo>
                  <a:pt x="152501" y="76200"/>
                </a:lnTo>
                <a:lnTo>
                  <a:pt x="150504" y="66313"/>
                </a:lnTo>
                <a:lnTo>
                  <a:pt x="145059" y="58239"/>
                </a:lnTo>
                <a:lnTo>
                  <a:pt x="136985" y="52796"/>
                </a:lnTo>
                <a:lnTo>
                  <a:pt x="127050" y="50800"/>
                </a:lnTo>
                <a:close/>
              </a:path>
              <a:path w="323850" h="152400">
                <a:moveTo>
                  <a:pt x="171030" y="0"/>
                </a:moveTo>
                <a:lnTo>
                  <a:pt x="171030" y="152400"/>
                </a:lnTo>
                <a:lnTo>
                  <a:pt x="323430" y="76201"/>
                </a:lnTo>
                <a:lnTo>
                  <a:pt x="17103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441526" y="6741245"/>
            <a:ext cx="3251835" cy="6648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894"/>
              </a:spcBef>
            </a:pP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BinaryOperator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79583" y="6836156"/>
            <a:ext cx="610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r>
              <a:rPr sz="2400" b="1" spc="-40" dirty="0">
                <a:solidFill>
                  <a:srgbClr val="A62E5C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76661" y="6845300"/>
            <a:ext cx="24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A62E5C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3118096" y="6993492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26047" y="47025"/>
                </a:moveTo>
                <a:lnTo>
                  <a:pt x="16114" y="48765"/>
                </a:lnTo>
                <a:lnTo>
                  <a:pt x="7904" y="53999"/>
                </a:lnTo>
                <a:lnTo>
                  <a:pt x="2253" y="61930"/>
                </a:lnTo>
                <a:lnTo>
                  <a:pt x="0" y="71762"/>
                </a:lnTo>
                <a:lnTo>
                  <a:pt x="1743" y="81697"/>
                </a:lnTo>
                <a:lnTo>
                  <a:pt x="6978" y="89908"/>
                </a:lnTo>
                <a:lnTo>
                  <a:pt x="14909" y="95558"/>
                </a:lnTo>
                <a:lnTo>
                  <a:pt x="24739" y="97809"/>
                </a:lnTo>
                <a:lnTo>
                  <a:pt x="34723" y="96069"/>
                </a:lnTo>
                <a:lnTo>
                  <a:pt x="42933" y="90836"/>
                </a:lnTo>
                <a:lnTo>
                  <a:pt x="48584" y="82905"/>
                </a:lnTo>
                <a:lnTo>
                  <a:pt x="50838" y="73073"/>
                </a:lnTo>
                <a:lnTo>
                  <a:pt x="49094" y="63138"/>
                </a:lnTo>
                <a:lnTo>
                  <a:pt x="43859" y="54927"/>
                </a:lnTo>
                <a:lnTo>
                  <a:pt x="35929" y="49277"/>
                </a:lnTo>
                <a:lnTo>
                  <a:pt x="26047" y="47025"/>
                </a:lnTo>
                <a:close/>
              </a:path>
              <a:path w="323850" h="152400">
                <a:moveTo>
                  <a:pt x="127660" y="49646"/>
                </a:moveTo>
                <a:lnTo>
                  <a:pt x="117727" y="51387"/>
                </a:lnTo>
                <a:lnTo>
                  <a:pt x="109518" y="56620"/>
                </a:lnTo>
                <a:lnTo>
                  <a:pt x="103871" y="64550"/>
                </a:lnTo>
                <a:lnTo>
                  <a:pt x="101625" y="74382"/>
                </a:lnTo>
                <a:lnTo>
                  <a:pt x="103361" y="84318"/>
                </a:lnTo>
                <a:lnTo>
                  <a:pt x="108592" y="92529"/>
                </a:lnTo>
                <a:lnTo>
                  <a:pt x="116521" y="98179"/>
                </a:lnTo>
                <a:lnTo>
                  <a:pt x="126352" y="100430"/>
                </a:lnTo>
                <a:lnTo>
                  <a:pt x="136338" y="98690"/>
                </a:lnTo>
                <a:lnTo>
                  <a:pt x="144551" y="93457"/>
                </a:lnTo>
                <a:lnTo>
                  <a:pt x="150202" y="85526"/>
                </a:lnTo>
                <a:lnTo>
                  <a:pt x="152450" y="75694"/>
                </a:lnTo>
                <a:lnTo>
                  <a:pt x="150714" y="65759"/>
                </a:lnTo>
                <a:lnTo>
                  <a:pt x="145481" y="57548"/>
                </a:lnTo>
                <a:lnTo>
                  <a:pt x="137548" y="51898"/>
                </a:lnTo>
                <a:lnTo>
                  <a:pt x="127660" y="49646"/>
                </a:lnTo>
                <a:close/>
              </a:path>
              <a:path w="323850" h="152400">
                <a:moveTo>
                  <a:pt x="173050" y="0"/>
                </a:moveTo>
                <a:lnTo>
                  <a:pt x="169113" y="152349"/>
                </a:lnTo>
                <a:lnTo>
                  <a:pt x="323430" y="80103"/>
                </a:lnTo>
                <a:lnTo>
                  <a:pt x="17305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67810" y="6997397"/>
            <a:ext cx="321945" cy="152400"/>
          </a:xfrm>
          <a:custGeom>
            <a:avLst/>
            <a:gdLst/>
            <a:ahLst/>
            <a:cxnLst/>
            <a:rect l="l" t="t" r="r" b="b"/>
            <a:pathLst>
              <a:path w="321944" h="152400">
                <a:moveTo>
                  <a:pt x="25400" y="50798"/>
                </a:moveTo>
                <a:lnTo>
                  <a:pt x="15510" y="52794"/>
                </a:lnTo>
                <a:lnTo>
                  <a:pt x="7437" y="58238"/>
                </a:lnTo>
                <a:lnTo>
                  <a:pt x="1995" y="66312"/>
                </a:lnTo>
                <a:lnTo>
                  <a:pt x="0" y="76198"/>
                </a:lnTo>
                <a:lnTo>
                  <a:pt x="1995" y="86085"/>
                </a:lnTo>
                <a:lnTo>
                  <a:pt x="7437" y="94159"/>
                </a:lnTo>
                <a:lnTo>
                  <a:pt x="15510" y="99602"/>
                </a:lnTo>
                <a:lnTo>
                  <a:pt x="25450" y="101598"/>
                </a:lnTo>
                <a:lnTo>
                  <a:pt x="35334" y="99602"/>
                </a:lnTo>
                <a:lnTo>
                  <a:pt x="43408" y="94159"/>
                </a:lnTo>
                <a:lnTo>
                  <a:pt x="48853" y="86085"/>
                </a:lnTo>
                <a:lnTo>
                  <a:pt x="50850" y="76198"/>
                </a:lnTo>
                <a:lnTo>
                  <a:pt x="48853" y="66311"/>
                </a:lnTo>
                <a:lnTo>
                  <a:pt x="43407" y="58238"/>
                </a:lnTo>
                <a:lnTo>
                  <a:pt x="35333" y="52794"/>
                </a:lnTo>
                <a:lnTo>
                  <a:pt x="25400" y="50798"/>
                </a:lnTo>
                <a:close/>
              </a:path>
              <a:path w="321944" h="152400">
                <a:moveTo>
                  <a:pt x="127050" y="50798"/>
                </a:moveTo>
                <a:lnTo>
                  <a:pt x="117160" y="52795"/>
                </a:lnTo>
                <a:lnTo>
                  <a:pt x="109087" y="58239"/>
                </a:lnTo>
                <a:lnTo>
                  <a:pt x="103645" y="66312"/>
                </a:lnTo>
                <a:lnTo>
                  <a:pt x="101651" y="76199"/>
                </a:lnTo>
                <a:lnTo>
                  <a:pt x="103646" y="86086"/>
                </a:lnTo>
                <a:lnTo>
                  <a:pt x="109089" y="94160"/>
                </a:lnTo>
                <a:lnTo>
                  <a:pt x="117164" y="99603"/>
                </a:lnTo>
                <a:lnTo>
                  <a:pt x="127101" y="101598"/>
                </a:lnTo>
                <a:lnTo>
                  <a:pt x="136986" y="99602"/>
                </a:lnTo>
                <a:lnTo>
                  <a:pt x="145059" y="94159"/>
                </a:lnTo>
                <a:lnTo>
                  <a:pt x="150504" y="86085"/>
                </a:lnTo>
                <a:lnTo>
                  <a:pt x="152501" y="76198"/>
                </a:lnTo>
                <a:lnTo>
                  <a:pt x="150504" y="66312"/>
                </a:lnTo>
                <a:lnTo>
                  <a:pt x="145058" y="58238"/>
                </a:lnTo>
                <a:lnTo>
                  <a:pt x="136982" y="52794"/>
                </a:lnTo>
                <a:lnTo>
                  <a:pt x="127050" y="50798"/>
                </a:lnTo>
                <a:close/>
              </a:path>
              <a:path w="321944" h="152400">
                <a:moveTo>
                  <a:pt x="169151" y="0"/>
                </a:moveTo>
                <a:lnTo>
                  <a:pt x="169151" y="152399"/>
                </a:lnTo>
                <a:lnTo>
                  <a:pt x="321551" y="76199"/>
                </a:lnTo>
                <a:lnTo>
                  <a:pt x="16915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35528" y="6733558"/>
            <a:ext cx="3251835" cy="6648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752475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solidFill>
                  <a:srgbClr val="171717"/>
                </a:solidFill>
                <a:latin typeface="Arial MT"/>
                <a:cs typeface="Arial MT"/>
              </a:rPr>
              <a:t>BiConsumer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4860" y="6836156"/>
            <a:ext cx="56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20" dirty="0">
                <a:solidFill>
                  <a:srgbClr val="A62E5C"/>
                </a:solidFill>
                <a:latin typeface="Arial"/>
                <a:cs typeface="Arial"/>
              </a:rPr>
              <a:t>R</a:t>
            </a:r>
            <a:r>
              <a:rPr sz="2400" b="1" spc="-85" dirty="0">
                <a:solidFill>
                  <a:srgbClr val="A62E5C"/>
                </a:solidFill>
                <a:latin typeface="Arial"/>
                <a:cs typeface="Arial"/>
              </a:rPr>
              <a:t>,</a:t>
            </a:r>
            <a:r>
              <a:rPr sz="2400" b="1" spc="-50" dirty="0">
                <a:solidFill>
                  <a:srgbClr val="A62E5C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A62E5C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12093" y="6989710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25399" y="50798"/>
                </a:moveTo>
                <a:lnTo>
                  <a:pt x="15511" y="52795"/>
                </a:lnTo>
                <a:lnTo>
                  <a:pt x="7438" y="58239"/>
                </a:lnTo>
                <a:lnTo>
                  <a:pt x="1995" y="66312"/>
                </a:lnTo>
                <a:lnTo>
                  <a:pt x="0" y="76200"/>
                </a:lnTo>
                <a:lnTo>
                  <a:pt x="1996" y="86086"/>
                </a:lnTo>
                <a:lnTo>
                  <a:pt x="7440" y="94160"/>
                </a:lnTo>
                <a:lnTo>
                  <a:pt x="15515" y="99603"/>
                </a:lnTo>
                <a:lnTo>
                  <a:pt x="25450" y="101598"/>
                </a:lnTo>
                <a:lnTo>
                  <a:pt x="35338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2"/>
                </a:lnTo>
                <a:lnTo>
                  <a:pt x="43410" y="58238"/>
                </a:lnTo>
                <a:lnTo>
                  <a:pt x="35334" y="52794"/>
                </a:lnTo>
                <a:lnTo>
                  <a:pt x="25399" y="50798"/>
                </a:lnTo>
                <a:close/>
              </a:path>
              <a:path w="323850" h="152400">
                <a:moveTo>
                  <a:pt x="127050" y="50800"/>
                </a:moveTo>
                <a:lnTo>
                  <a:pt x="117163" y="52796"/>
                </a:lnTo>
                <a:lnTo>
                  <a:pt x="109089" y="58239"/>
                </a:lnTo>
                <a:lnTo>
                  <a:pt x="103646" y="66313"/>
                </a:lnTo>
                <a:lnTo>
                  <a:pt x="101650" y="76200"/>
                </a:lnTo>
                <a:lnTo>
                  <a:pt x="103646" y="86086"/>
                </a:lnTo>
                <a:lnTo>
                  <a:pt x="109089" y="94160"/>
                </a:lnTo>
                <a:lnTo>
                  <a:pt x="117163" y="99603"/>
                </a:lnTo>
                <a:lnTo>
                  <a:pt x="127101" y="101600"/>
                </a:lnTo>
                <a:lnTo>
                  <a:pt x="136988" y="99603"/>
                </a:lnTo>
                <a:lnTo>
                  <a:pt x="145062" y="94160"/>
                </a:lnTo>
                <a:lnTo>
                  <a:pt x="150505" y="86086"/>
                </a:lnTo>
                <a:lnTo>
                  <a:pt x="152501" y="76200"/>
                </a:lnTo>
                <a:lnTo>
                  <a:pt x="150505" y="66313"/>
                </a:lnTo>
                <a:lnTo>
                  <a:pt x="145062" y="58239"/>
                </a:lnTo>
                <a:lnTo>
                  <a:pt x="136988" y="52796"/>
                </a:lnTo>
                <a:lnTo>
                  <a:pt x="127050" y="50800"/>
                </a:lnTo>
                <a:close/>
              </a:path>
              <a:path w="323850" h="152400">
                <a:moveTo>
                  <a:pt x="171035" y="0"/>
                </a:moveTo>
                <a:lnTo>
                  <a:pt x="171035" y="152400"/>
                </a:lnTo>
                <a:lnTo>
                  <a:pt x="323435" y="76200"/>
                </a:lnTo>
                <a:lnTo>
                  <a:pt x="17103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49E716D-E24C-C67F-2D71-F8A72C42DD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966</Words>
  <Application>Microsoft Office PowerPoint</Application>
  <PresentationFormat>Custom</PresentationFormat>
  <Paragraphs>309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Arial</vt:lpstr>
      <vt:lpstr>Arial MT</vt:lpstr>
      <vt:lpstr>Calibri</vt:lpstr>
      <vt:lpstr>Microsoft Sans Serif</vt:lpstr>
      <vt:lpstr>Tahoma</vt:lpstr>
      <vt:lpstr>Times New Roman</vt:lpstr>
      <vt:lpstr>Office Theme</vt:lpstr>
      <vt:lpstr>Working with Streams – In Depth</vt:lpstr>
      <vt:lpstr>PowerPoint Presentation</vt:lpstr>
      <vt:lpstr>Generating and Building Streams</vt:lpstr>
      <vt:lpstr>Reducing Streams in Detail</vt:lpstr>
      <vt:lpstr>Collecting Streams in Detail</vt:lpstr>
      <vt:lpstr>Collecting Streams</vt:lpstr>
      <vt:lpstr>Collecting Streams</vt:lpstr>
      <vt:lpstr>Collection and Reduction</vt:lpstr>
      <vt:lpstr>Collection and Reduction</vt:lpstr>
      <vt:lpstr>Working with Collectors</vt:lpstr>
      <vt:lpstr>Collector Functions</vt:lpstr>
      <vt:lpstr>Working with Collectors</vt:lpstr>
      <vt:lpstr>Grouping Stream Elements</vt:lpstr>
      <vt:lpstr>Grouping Stream Elements</vt:lpstr>
      <vt:lpstr>Partitioning Stream Elements</vt:lpstr>
      <vt:lpstr>Parallel Streams</vt:lpstr>
      <vt:lpstr>Parallel Streams</vt:lpstr>
      <vt:lpstr>Creating a Parallel Stream</vt:lpstr>
      <vt:lpstr>Internal vs External Iteration</vt:lpstr>
      <vt:lpstr>Not a Magic Solution</vt:lpstr>
      <vt:lpstr>Grouping-By in Parallel Streams</vt:lpstr>
      <vt:lpstr>Specialized Streams</vt:lpstr>
      <vt:lpstr>Specialized Standard Functional Interfaces</vt:lpstr>
      <vt:lpstr>Specialized Streams</vt:lpstr>
      <vt:lpstr>Course Summary</vt:lpstr>
      <vt:lpstr>Working with Lambda Expressions</vt:lpstr>
      <vt:lpstr>Working with Lambda Expressions</vt:lpstr>
      <vt:lpstr>Method References</vt:lpstr>
      <vt:lpstr>Functional Interfaces</vt:lpstr>
      <vt:lpstr>Common Standard Functional Interfaces</vt:lpstr>
      <vt:lpstr>Specialized Standard Functional Interfaces</vt:lpstr>
      <vt:lpstr>Working with Streams – The Basics</vt:lpstr>
      <vt:lpstr>Differences between Streams and Collections</vt:lpstr>
      <vt:lpstr>Stream Operations</vt:lpstr>
      <vt:lpstr>Reducing and Collecting in Detail</vt:lpstr>
      <vt:lpstr>Collector Functions</vt:lpstr>
      <vt:lpstr>Grouping Stream Elements</vt:lpstr>
      <vt:lpstr>Partitioning Stream Elements</vt:lpstr>
      <vt:lpstr>Parallel Streams</vt:lpstr>
      <vt:lpstr>Specialized Streams</vt:lpstr>
      <vt:lpstr> Method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1</cp:revision>
  <dcterms:created xsi:type="dcterms:W3CDTF">2024-11-20T03:52:25Z</dcterms:created>
  <dcterms:modified xsi:type="dcterms:W3CDTF">2024-11-20T16:34:07Z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2024-11-20T00:00:00Z</vt:filetime>
  </property>
</Properties>
</file>