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55581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96615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Using PostgreSQL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885825"/>
            <a:ext cx="1048702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90" y="1467485"/>
            <a:ext cx="995235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85" y="744855"/>
            <a:ext cx="10172065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" y="850900"/>
            <a:ext cx="1126871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859790"/>
            <a:ext cx="11205845" cy="549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Database Using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Steve</cp:lastModifiedBy>
  <cp:revision>12</cp:revision>
  <dcterms:created xsi:type="dcterms:W3CDTF">2021-08-22T16:17:00Z</dcterms:created>
  <dcterms:modified xsi:type="dcterms:W3CDTF">2024-11-19T08:42:12Z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19A23BFC48D5415AB8578FA443D30CB0</vt:lpwstr>
  </property>
  <property fmtid="{D5CDD505-2E9C-101B-9397-08002B2CF9AE}" pid="3" name="KSOProductBuildVer">
    <vt:lpwstr>1033-11.2.0.10463</vt:lpwstr>
  </property>
</Properties>
</file>