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D490-5F45-4E5E-87F2-BEE0F08AD2E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C009F-6E5E-472A-9100-0A731BAA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0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040" y="3566667"/>
            <a:ext cx="3439795" cy="225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CB81-83EA-429B-B1E4-8420F922FEB5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822A-E4BB-4FFF-827C-23FD63124BD8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6292-CE7E-4ED8-9C1D-4166AF3467C4}" type="datetime1">
              <a:rPr lang="en-US" smtClean="0"/>
              <a:t>12/24/2024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C39A-A54B-418E-9297-B972DBFB2CB2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7280-F661-406E-AF27-9981E6A7BB72}" type="datetime1">
              <a:rPr lang="en-US" smtClean="0"/>
              <a:t>12/24/2024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7148" y="754380"/>
            <a:ext cx="7533703" cy="881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6038" y="4852923"/>
            <a:ext cx="8323580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15B2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4925-C212-4645-81F5-77EC7DE0A298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3162300"/>
            <a:ext cx="1009904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800" dirty="0"/>
              <a:t>Course Overview</a:t>
            </a:r>
            <a:endParaRPr sz="68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F027D1A-C849-E989-D03D-7DD822FE1A7A}"/>
              </a:ext>
            </a:extLst>
          </p:cNvPr>
          <p:cNvSpPr txBox="1">
            <a:spLocks/>
          </p:cNvSpPr>
          <p:nvPr/>
        </p:nvSpPr>
        <p:spPr>
          <a:xfrm>
            <a:off x="1559859" y="5078506"/>
            <a:ext cx="1009904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6800" dirty="0"/>
              <a:t>Foundations of React 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B87DE-D73A-76CE-5DC6-C49A85F500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4D0FC8-D9E6-36AF-D0CF-095F7A46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28700"/>
            <a:ext cx="16100170" cy="73152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86811B-0132-36A7-08A5-5D57AB5348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9EE483-1FD4-EA55-0117-63BEE4DBD7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5668A-58A0-B4B6-990E-BF40694B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7" y="571500"/>
            <a:ext cx="17275013" cy="8731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CD42-A017-B1CD-AE30-7C84BE1E3B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CB3859-8711-1ECB-B38A-78C055B2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" y="-38100"/>
            <a:ext cx="17802109" cy="937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C784782-4CEA-6396-A62D-99DF773F03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816BE2E-065C-C2AD-94FF-72FF921A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0453F7-0649-26B8-E884-6A29B21F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4" y="647701"/>
            <a:ext cx="18222896" cy="9023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688A8-84CE-ACF2-C5B5-5519A75A24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AF511-0BED-4F30-4494-0C7F7166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287999" cy="9446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6416-933D-3EFD-80C3-288F0D69F9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1FFC3-E78F-C310-D0BF-F6782ABC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8640"/>
            <a:ext cx="17602200" cy="8880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D767DB-30D5-8FF2-939E-6E48E753E7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B86A64-B6C7-84B8-2B82-A52F3B33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" y="1"/>
            <a:ext cx="18274944" cy="9569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14</Words>
  <Application>Microsoft Office PowerPoint</Application>
  <PresentationFormat>Custom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 Black</vt:lpstr>
      <vt:lpstr>Arial MT</vt:lpstr>
      <vt:lpstr>Office Theme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2024-10-25T14:25:11Z</dcterms:created>
  <dcterms:modified xsi:type="dcterms:W3CDTF">2024-12-23T23:45:12Z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2024-10-25T00:00:00Z</vt:filetime>
  </property>
  <property fmtid="{D5CDD505-2E9C-101B-9397-08002B2CF9AE}" pid="4" name="Producer">
    <vt:lpwstr>macOS Version 11.6.8 (Build 20G730) Quartz PDFContext</vt:lpwstr>
  </property>
</Properties>
</file>