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26F48-7468-4FE9-8AD8-20FC14FEBB9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2A9EC-D984-4B77-BF85-4A077C1E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6D5A-3A7B-49C7-8CE0-629CB77389FA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07EA-E307-4666-AD97-6CC83537D3D3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E26D-C535-48C5-B892-A07F9394A6A1}" type="datetime1">
              <a:rPr lang="en-US" smtClean="0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8F0F-1869-44DB-BD32-3BE148F4807D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E28A-6276-4F7A-93E1-2D3134F54929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7916" y="757428"/>
            <a:ext cx="59121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1824" y="4249420"/>
            <a:ext cx="14484350" cy="3134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54A8-4330-462F-9CE2-809DB790462F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2147316"/>
            <a:ext cx="8677910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sz="68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Con</a:t>
            </a:r>
            <a:r>
              <a:rPr sz="68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6800" spc="-52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68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6800" spc="-52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6800" spc="-385" dirty="0">
                <a:solidFill>
                  <a:srgbClr val="404040"/>
                </a:solidFill>
                <a:latin typeface="Lucida Sans Unicode"/>
                <a:cs typeface="Lucida Sans Unicode"/>
              </a:rPr>
              <a:t>ona</a:t>
            </a:r>
            <a:r>
              <a:rPr sz="6800" spc="-18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6800" spc="-509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68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68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6800" spc="-2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68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6800" spc="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6800" spc="-43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6800" spc="-52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6800" spc="-225" dirty="0">
                <a:solidFill>
                  <a:srgbClr val="404040"/>
                </a:solidFill>
                <a:latin typeface="Lucida Sans Unicode"/>
                <a:cs typeface="Lucida Sans Unicode"/>
              </a:rPr>
              <a:t>ng  </a:t>
            </a:r>
            <a:r>
              <a:rPr sz="6800" spc="-229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68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6800" spc="-235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6800" spc="-5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6800" spc="18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6800" spc="-300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68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ar</a:t>
            </a:r>
            <a:r>
              <a:rPr sz="68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6800" spc="-235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6800" spc="-5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6800" spc="18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68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6800" spc="-26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68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6800" spc="1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6800">
              <a:latin typeface="Lucida Sans Unicode"/>
              <a:cs typeface="Lucida Sans Unicod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8D00-EFE3-A638-924A-0C516D37C1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5654" y="754380"/>
            <a:ext cx="39770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Un</a:t>
            </a:r>
            <a:r>
              <a:rPr spc="-20" dirty="0">
                <a:solidFill>
                  <a:srgbClr val="404040"/>
                </a:solidFill>
              </a:rPr>
              <a:t>m</a:t>
            </a:r>
            <a:r>
              <a:rPr spc="6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u</a:t>
            </a:r>
            <a:r>
              <a:rPr spc="180" dirty="0">
                <a:solidFill>
                  <a:srgbClr val="404040"/>
                </a:solidFill>
              </a:rPr>
              <a:t>nt</a:t>
            </a:r>
            <a:r>
              <a:rPr spc="100" dirty="0">
                <a:solidFill>
                  <a:srgbClr val="404040"/>
                </a:solidFill>
              </a:rPr>
              <a:t>i</a:t>
            </a:r>
            <a:r>
              <a:rPr spc="120" dirty="0">
                <a:solidFill>
                  <a:srgbClr val="404040"/>
                </a:solidFill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1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56903" y="4694107"/>
            <a:ext cx="2079625" cy="2067560"/>
            <a:chOff x="10656903" y="4694107"/>
            <a:chExt cx="2079625" cy="2067560"/>
          </a:xfrm>
        </p:grpSpPr>
        <p:sp>
          <p:nvSpPr>
            <p:cNvPr id="10" name="object 10"/>
            <p:cNvSpPr/>
            <p:nvPr/>
          </p:nvSpPr>
          <p:spPr>
            <a:xfrm>
              <a:off x="10663254" y="4700457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0" y="492826"/>
                  </a:lnTo>
                  <a:lnTo>
                    <a:pt x="543434" y="1030056"/>
                  </a:lnTo>
                  <a:lnTo>
                    <a:pt x="25888" y="1553578"/>
                  </a:lnTo>
                  <a:lnTo>
                    <a:pt x="518712" y="2040775"/>
                  </a:lnTo>
                  <a:lnTo>
                    <a:pt x="1036257" y="1517252"/>
                  </a:lnTo>
                  <a:lnTo>
                    <a:pt x="1579692" y="2054484"/>
                  </a:lnTo>
                  <a:lnTo>
                    <a:pt x="2066895" y="1561658"/>
                  </a:lnTo>
                  <a:lnTo>
                    <a:pt x="1523457" y="1024427"/>
                  </a:lnTo>
                  <a:lnTo>
                    <a:pt x="2041000" y="500905"/>
                  </a:lnTo>
                  <a:lnTo>
                    <a:pt x="1548179" y="13708"/>
                  </a:lnTo>
                  <a:lnTo>
                    <a:pt x="1030634" y="537230"/>
                  </a:lnTo>
                  <a:lnTo>
                    <a:pt x="48719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3253" y="4700457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1030634" y="537230"/>
                  </a:lnTo>
                  <a:lnTo>
                    <a:pt x="1548179" y="13708"/>
                  </a:lnTo>
                  <a:lnTo>
                    <a:pt x="2041002" y="500905"/>
                  </a:lnTo>
                  <a:lnTo>
                    <a:pt x="1523457" y="1024427"/>
                  </a:lnTo>
                  <a:lnTo>
                    <a:pt x="2066891" y="1561657"/>
                  </a:lnTo>
                  <a:lnTo>
                    <a:pt x="1579692" y="2054483"/>
                  </a:lnTo>
                  <a:lnTo>
                    <a:pt x="1036257" y="1517253"/>
                  </a:lnTo>
                  <a:lnTo>
                    <a:pt x="518712" y="2040775"/>
                  </a:lnTo>
                  <a:lnTo>
                    <a:pt x="25889" y="1553578"/>
                  </a:lnTo>
                  <a:lnTo>
                    <a:pt x="543434" y="1030056"/>
                  </a:lnTo>
                  <a:lnTo>
                    <a:pt x="0" y="492825"/>
                  </a:lnTo>
                  <a:lnTo>
                    <a:pt x="487199" y="0"/>
                  </a:lnTo>
                  <a:close/>
                </a:path>
              </a:pathLst>
            </a:custGeom>
            <a:ln w="12699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03878" y="7386508"/>
            <a:ext cx="2079625" cy="2067560"/>
            <a:chOff x="8503878" y="7386508"/>
            <a:chExt cx="2079625" cy="2067560"/>
          </a:xfrm>
        </p:grpSpPr>
        <p:sp>
          <p:nvSpPr>
            <p:cNvPr id="13" name="object 13"/>
            <p:cNvSpPr/>
            <p:nvPr/>
          </p:nvSpPr>
          <p:spPr>
            <a:xfrm>
              <a:off x="8510229" y="7392856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8" y="0"/>
                  </a:moveTo>
                  <a:lnTo>
                    <a:pt x="0" y="492826"/>
                  </a:lnTo>
                  <a:lnTo>
                    <a:pt x="543434" y="1030057"/>
                  </a:lnTo>
                  <a:lnTo>
                    <a:pt x="25888" y="1553579"/>
                  </a:lnTo>
                  <a:lnTo>
                    <a:pt x="518712" y="2040775"/>
                  </a:lnTo>
                  <a:lnTo>
                    <a:pt x="1036257" y="1517253"/>
                  </a:lnTo>
                  <a:lnTo>
                    <a:pt x="1579692" y="2054484"/>
                  </a:lnTo>
                  <a:lnTo>
                    <a:pt x="2066891" y="1561658"/>
                  </a:lnTo>
                  <a:lnTo>
                    <a:pt x="1523456" y="1024427"/>
                  </a:lnTo>
                  <a:lnTo>
                    <a:pt x="2041001" y="500905"/>
                  </a:lnTo>
                  <a:lnTo>
                    <a:pt x="1548179" y="13709"/>
                  </a:lnTo>
                  <a:lnTo>
                    <a:pt x="1030634" y="537231"/>
                  </a:lnTo>
                  <a:lnTo>
                    <a:pt x="4871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0228" y="7392858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1030634" y="537230"/>
                  </a:lnTo>
                  <a:lnTo>
                    <a:pt x="1548179" y="13708"/>
                  </a:lnTo>
                  <a:lnTo>
                    <a:pt x="2041002" y="500905"/>
                  </a:lnTo>
                  <a:lnTo>
                    <a:pt x="1523457" y="1024427"/>
                  </a:lnTo>
                  <a:lnTo>
                    <a:pt x="2066891" y="1561657"/>
                  </a:lnTo>
                  <a:lnTo>
                    <a:pt x="1579692" y="2054483"/>
                  </a:lnTo>
                  <a:lnTo>
                    <a:pt x="1036257" y="1517253"/>
                  </a:lnTo>
                  <a:lnTo>
                    <a:pt x="518712" y="2040775"/>
                  </a:lnTo>
                  <a:lnTo>
                    <a:pt x="25889" y="1553578"/>
                  </a:lnTo>
                  <a:lnTo>
                    <a:pt x="543434" y="1030056"/>
                  </a:lnTo>
                  <a:lnTo>
                    <a:pt x="0" y="492825"/>
                  </a:lnTo>
                  <a:lnTo>
                    <a:pt x="487199" y="0"/>
                  </a:lnTo>
                  <a:close/>
                </a:path>
              </a:pathLst>
            </a:custGeom>
            <a:ln w="12699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764480" y="7409935"/>
            <a:ext cx="2079625" cy="2067560"/>
            <a:chOff x="10764480" y="7409935"/>
            <a:chExt cx="2079625" cy="2067560"/>
          </a:xfrm>
        </p:grpSpPr>
        <p:sp>
          <p:nvSpPr>
            <p:cNvPr id="16" name="object 16"/>
            <p:cNvSpPr/>
            <p:nvPr/>
          </p:nvSpPr>
          <p:spPr>
            <a:xfrm>
              <a:off x="10770830" y="7416285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0" y="492826"/>
                  </a:lnTo>
                  <a:lnTo>
                    <a:pt x="543434" y="1030056"/>
                  </a:lnTo>
                  <a:lnTo>
                    <a:pt x="25890" y="1553578"/>
                  </a:lnTo>
                  <a:lnTo>
                    <a:pt x="518712" y="2040775"/>
                  </a:lnTo>
                  <a:lnTo>
                    <a:pt x="1036257" y="1517253"/>
                  </a:lnTo>
                  <a:lnTo>
                    <a:pt x="1579692" y="2054483"/>
                  </a:lnTo>
                  <a:lnTo>
                    <a:pt x="2066888" y="1561658"/>
                  </a:lnTo>
                  <a:lnTo>
                    <a:pt x="1523457" y="1024427"/>
                  </a:lnTo>
                  <a:lnTo>
                    <a:pt x="2041005" y="500905"/>
                  </a:lnTo>
                  <a:lnTo>
                    <a:pt x="1548179" y="13708"/>
                  </a:lnTo>
                  <a:lnTo>
                    <a:pt x="1030634" y="537230"/>
                  </a:lnTo>
                  <a:lnTo>
                    <a:pt x="48719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70830" y="7416285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1030634" y="537230"/>
                  </a:lnTo>
                  <a:lnTo>
                    <a:pt x="1548179" y="13708"/>
                  </a:lnTo>
                  <a:lnTo>
                    <a:pt x="2041002" y="500905"/>
                  </a:lnTo>
                  <a:lnTo>
                    <a:pt x="1523457" y="1024427"/>
                  </a:lnTo>
                  <a:lnTo>
                    <a:pt x="2066891" y="1561657"/>
                  </a:lnTo>
                  <a:lnTo>
                    <a:pt x="1579692" y="2054483"/>
                  </a:lnTo>
                  <a:lnTo>
                    <a:pt x="1036257" y="1517253"/>
                  </a:lnTo>
                  <a:lnTo>
                    <a:pt x="518712" y="2040775"/>
                  </a:lnTo>
                  <a:lnTo>
                    <a:pt x="25889" y="1553578"/>
                  </a:lnTo>
                  <a:lnTo>
                    <a:pt x="543434" y="1030056"/>
                  </a:lnTo>
                  <a:lnTo>
                    <a:pt x="0" y="492825"/>
                  </a:lnTo>
                  <a:lnTo>
                    <a:pt x="487199" y="0"/>
                  </a:lnTo>
                  <a:close/>
                </a:path>
              </a:pathLst>
            </a:custGeom>
            <a:ln w="12699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036912" y="7382564"/>
            <a:ext cx="2079625" cy="2067560"/>
            <a:chOff x="13036912" y="7382564"/>
            <a:chExt cx="2079625" cy="2067560"/>
          </a:xfrm>
        </p:grpSpPr>
        <p:sp>
          <p:nvSpPr>
            <p:cNvPr id="19" name="object 19"/>
            <p:cNvSpPr/>
            <p:nvPr/>
          </p:nvSpPr>
          <p:spPr>
            <a:xfrm>
              <a:off x="13043255" y="7388914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7" y="0"/>
                  </a:moveTo>
                  <a:lnTo>
                    <a:pt x="0" y="492824"/>
                  </a:lnTo>
                  <a:lnTo>
                    <a:pt x="543432" y="1030056"/>
                  </a:lnTo>
                  <a:lnTo>
                    <a:pt x="25895" y="1553578"/>
                  </a:lnTo>
                  <a:lnTo>
                    <a:pt x="518718" y="2040774"/>
                  </a:lnTo>
                  <a:lnTo>
                    <a:pt x="1036256" y="1517252"/>
                  </a:lnTo>
                  <a:lnTo>
                    <a:pt x="1579702" y="2054483"/>
                  </a:lnTo>
                  <a:lnTo>
                    <a:pt x="2066899" y="1561658"/>
                  </a:lnTo>
                  <a:lnTo>
                    <a:pt x="1523466" y="1024426"/>
                  </a:lnTo>
                  <a:lnTo>
                    <a:pt x="2041004" y="500904"/>
                  </a:lnTo>
                  <a:lnTo>
                    <a:pt x="1548180" y="13708"/>
                  </a:lnTo>
                  <a:lnTo>
                    <a:pt x="1030643" y="537230"/>
                  </a:lnTo>
                  <a:lnTo>
                    <a:pt x="48719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43262" y="7388914"/>
              <a:ext cx="2066925" cy="2054860"/>
            </a:xfrm>
            <a:custGeom>
              <a:avLst/>
              <a:gdLst/>
              <a:ahLst/>
              <a:cxnLst/>
              <a:rect l="l" t="t" r="r" b="b"/>
              <a:pathLst>
                <a:path w="2066925" h="2054859">
                  <a:moveTo>
                    <a:pt x="487199" y="0"/>
                  </a:moveTo>
                  <a:lnTo>
                    <a:pt x="1030634" y="537230"/>
                  </a:lnTo>
                  <a:lnTo>
                    <a:pt x="1548179" y="13708"/>
                  </a:lnTo>
                  <a:lnTo>
                    <a:pt x="2041002" y="500905"/>
                  </a:lnTo>
                  <a:lnTo>
                    <a:pt x="1523457" y="1024427"/>
                  </a:lnTo>
                  <a:lnTo>
                    <a:pt x="2066891" y="1561657"/>
                  </a:lnTo>
                  <a:lnTo>
                    <a:pt x="1579692" y="2054483"/>
                  </a:lnTo>
                  <a:lnTo>
                    <a:pt x="1036257" y="1517253"/>
                  </a:lnTo>
                  <a:lnTo>
                    <a:pt x="518712" y="2040775"/>
                  </a:lnTo>
                  <a:lnTo>
                    <a:pt x="25889" y="1553578"/>
                  </a:lnTo>
                  <a:lnTo>
                    <a:pt x="543434" y="1030056"/>
                  </a:lnTo>
                  <a:lnTo>
                    <a:pt x="0" y="492825"/>
                  </a:lnTo>
                  <a:lnTo>
                    <a:pt x="487199" y="0"/>
                  </a:lnTo>
                  <a:close/>
                </a:path>
              </a:pathLst>
            </a:custGeom>
            <a:ln w="12699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DA2C814-27A0-1810-DEEA-CA66D990BE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4600" y="754380"/>
            <a:ext cx="30994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solidFill>
                  <a:srgbClr val="404040"/>
                </a:solidFill>
              </a:rPr>
              <a:t>M</a:t>
            </a:r>
            <a:r>
              <a:rPr spc="100" dirty="0">
                <a:solidFill>
                  <a:srgbClr val="404040"/>
                </a:solidFill>
              </a:rPr>
              <a:t>o</a:t>
            </a:r>
            <a:r>
              <a:rPr spc="145" dirty="0">
                <a:solidFill>
                  <a:srgbClr val="404040"/>
                </a:solidFill>
              </a:rPr>
              <a:t>u</a:t>
            </a:r>
            <a:r>
              <a:rPr spc="110" dirty="0">
                <a:solidFill>
                  <a:srgbClr val="404040"/>
                </a:solidFill>
              </a:rPr>
              <a:t>n</a:t>
            </a:r>
            <a:r>
              <a:rPr spc="440" dirty="0">
                <a:solidFill>
                  <a:srgbClr val="404040"/>
                </a:solidFill>
              </a:rPr>
              <a:t>t</a:t>
            </a:r>
            <a:r>
              <a:rPr spc="10" dirty="0">
                <a:solidFill>
                  <a:srgbClr val="404040"/>
                </a:solidFill>
              </a:rPr>
              <a:t>i</a:t>
            </a:r>
            <a:r>
              <a:rPr spc="20" dirty="0">
                <a:solidFill>
                  <a:srgbClr val="404040"/>
                </a:solidFill>
              </a:rPr>
              <a:t>n</a:t>
            </a:r>
            <a:r>
              <a:rPr spc="150" dirty="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1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C01EC-0A11-B1F0-0E81-7D42195703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61616" y="4281932"/>
            <a:ext cx="3376929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2740" marR="5080" indent="-320675">
              <a:lnSpc>
                <a:spcPct val="100400"/>
              </a:lnSpc>
              <a:spcBef>
                <a:spcPts val="75"/>
              </a:spcBef>
            </a:pPr>
            <a:r>
              <a:rPr sz="54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Rec</a:t>
            </a:r>
            <a:r>
              <a:rPr sz="5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4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4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400" spc="19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g  </a:t>
            </a:r>
            <a:r>
              <a:rPr sz="54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54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23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40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4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-24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277363"/>
            <a:ext cx="58223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Function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object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/>
                <a:cs typeface="Arial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/>
                <a:cs typeface="Arial"/>
              </a:rPr>
              <a:t>recreated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New</a:t>
            </a:r>
            <a:r>
              <a:rPr sz="3400" b="1" spc="-9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0" dirty="0">
                <a:solidFill>
                  <a:srgbClr val="F15B2A"/>
                </a:solidFill>
                <a:latin typeface="Arial"/>
                <a:cs typeface="Arial"/>
              </a:rPr>
              <a:t>reference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990340"/>
            <a:ext cx="949071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/>
                <a:cs typeface="Arial"/>
              </a:rPr>
              <a:t>Watch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/>
                <a:cs typeface="Arial"/>
              </a:rPr>
              <a:t>out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memoized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components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820"/>
              </a:lnSpc>
              <a:spcBef>
                <a:spcPts val="655"/>
              </a:spcBef>
            </a:pP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Or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function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/>
                <a:cs typeface="Arial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dependency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array </a:t>
            </a:r>
            <a:r>
              <a:rPr sz="3400" b="1" spc="-9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Wrap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useCallback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/>
                <a:cs typeface="Arial"/>
              </a:rPr>
              <a:t>if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/>
                <a:cs typeface="Arial"/>
              </a:rPr>
              <a:t>needed</a:t>
            </a:r>
            <a:endParaRPr sz="3400">
              <a:latin typeface="Arial"/>
              <a:cs typeface="Arial"/>
            </a:endParaRPr>
          </a:p>
          <a:p>
            <a:pPr marL="12700" marR="2589530">
              <a:lnSpc>
                <a:spcPts val="6700"/>
              </a:lnSpc>
            </a:pP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Memoizes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contained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function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/>
                <a:cs typeface="Arial"/>
              </a:rPr>
              <a:t>Comes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overhead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23EB-74EA-7589-9311-C2FAACA6F9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55" dirty="0"/>
              <a:t> </a:t>
            </a:r>
            <a:r>
              <a:rPr spc="-35" dirty="0"/>
              <a:t>Callback</a:t>
            </a:r>
            <a:r>
              <a:rPr spc="-165" dirty="0"/>
              <a:t> </a:t>
            </a:r>
            <a:r>
              <a:rPr spc="-60" dirty="0"/>
              <a:t>Hook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931412"/>
            <a:ext cx="14364335" cy="447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1388110" indent="-878840">
              <a:lnSpc>
                <a:spcPct val="1112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const setHousesWrapper = </a:t>
            </a:r>
            <a:r>
              <a:rPr sz="6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useCallback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((house)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6600">
              <a:latin typeface="Courier New"/>
              <a:cs typeface="Courier New"/>
            </a:endParaRPr>
          </a:p>
          <a:p>
            <a:pPr marL="2273300">
              <a:lnSpc>
                <a:spcPct val="100000"/>
              </a:lnSpc>
              <a:spcBef>
                <a:spcPts val="765"/>
              </a:spcBef>
            </a:pPr>
            <a:r>
              <a:rPr sz="6600" spc="-5" dirty="0">
                <a:solidFill>
                  <a:srgbClr val="2A9FBC"/>
                </a:solidFill>
                <a:latin typeface="Courier New"/>
                <a:cs typeface="Courier New"/>
              </a:rPr>
              <a:t>setSelectedHouse</a:t>
            </a:r>
            <a:r>
              <a:rPr sz="6600" spc="-5" dirty="0">
                <a:solidFill>
                  <a:srgbClr val="FFFFFF"/>
                </a:solidFill>
                <a:latin typeface="Courier New"/>
                <a:cs typeface="Courier New"/>
              </a:rPr>
              <a:t>(house);</a:t>
            </a:r>
            <a:endParaRPr sz="6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795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6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66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]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A6AD-7B44-F575-A452-B55CF2ECE3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55" dirty="0"/>
              <a:t> </a:t>
            </a:r>
            <a:r>
              <a:rPr spc="-35" dirty="0"/>
              <a:t>Callback</a:t>
            </a:r>
            <a:r>
              <a:rPr spc="-165" dirty="0"/>
              <a:t> </a:t>
            </a:r>
            <a:r>
              <a:rPr spc="-60" dirty="0"/>
              <a:t>Hook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4044188"/>
            <a:ext cx="12103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6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setHousesWrapper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5162803"/>
            <a:ext cx="60642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useCallback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1412" y="5110543"/>
            <a:ext cx="6038850" cy="11049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647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(house)</a:t>
            </a:r>
            <a:r>
              <a:rPr sz="6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6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722" y="6215443"/>
            <a:ext cx="14351635" cy="11049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63500" rIns="0" bIns="0" rtlCol="0">
            <a:spAutoFit/>
          </a:bodyPr>
          <a:lstStyle/>
          <a:p>
            <a:pPr marL="2260600">
              <a:lnSpc>
                <a:spcPct val="100000"/>
              </a:lnSpc>
              <a:spcBef>
                <a:spcPts val="500"/>
              </a:spcBef>
            </a:pPr>
            <a:r>
              <a:rPr sz="6600" spc="-5" dirty="0">
                <a:solidFill>
                  <a:srgbClr val="2A9FBC"/>
                </a:solidFill>
                <a:latin typeface="Courier New"/>
                <a:cs typeface="Courier New"/>
              </a:rPr>
              <a:t>setSelectedHouse</a:t>
            </a:r>
            <a:r>
              <a:rPr sz="6600" spc="-5" dirty="0">
                <a:solidFill>
                  <a:srgbClr val="FFFFFF"/>
                </a:solidFill>
                <a:latin typeface="Courier New"/>
                <a:cs typeface="Courier New"/>
              </a:rPr>
              <a:t>(house);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22" y="7320343"/>
            <a:ext cx="1382395" cy="11049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509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100" y="7372604"/>
            <a:ext cx="354837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6600" spc="-5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]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3D492-05D6-0637-C93C-FDD78C96EF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8621" y="4693411"/>
            <a:ext cx="4479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Custom</a:t>
            </a:r>
            <a:r>
              <a:rPr sz="54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Hooks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877819"/>
            <a:ext cx="1849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Function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728211"/>
            <a:ext cx="9489440" cy="3655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0600"/>
              </a:lnSpc>
              <a:spcBef>
                <a:spcPts val="75"/>
              </a:spcBef>
            </a:pP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When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returned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state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changes,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component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/>
                <a:cs typeface="Arial"/>
              </a:rPr>
              <a:t>that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/>
                <a:cs typeface="Arial"/>
              </a:rPr>
              <a:t>uses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/>
                <a:cs typeface="Arial"/>
              </a:rPr>
              <a:t>it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rerenders</a:t>
            </a:r>
            <a:endParaRPr sz="3400">
              <a:latin typeface="Arial"/>
              <a:cs typeface="Arial"/>
            </a:endParaRPr>
          </a:p>
          <a:p>
            <a:pPr marL="15875" marR="3985260">
              <a:lnSpc>
                <a:spcPts val="6820"/>
              </a:lnSpc>
              <a:spcBef>
                <a:spcPts val="655"/>
              </a:spcBef>
            </a:pPr>
            <a:r>
              <a:rPr sz="3400" b="1" spc="-100" dirty="0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separation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concerns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reusability</a:t>
            </a:r>
            <a:endParaRPr sz="34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2025"/>
              </a:spcBef>
            </a:pP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Isolated</a:t>
            </a:r>
            <a:r>
              <a:rPr sz="3400" b="1" spc="-9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state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559-35CA-C67E-C9AE-C9DD4028B7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3023" y="4281932"/>
            <a:ext cx="354647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9250" marR="5080" indent="-336550">
              <a:lnSpc>
                <a:spcPct val="100400"/>
              </a:lnSpc>
              <a:spcBef>
                <a:spcPts val="75"/>
              </a:spcBef>
            </a:pPr>
            <a:r>
              <a:rPr sz="5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20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540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400" spc="19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io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-17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l  </a:t>
            </a:r>
            <a:r>
              <a:rPr sz="540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Re</a:t>
            </a:r>
            <a:r>
              <a:rPr sz="54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20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54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4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145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2877819"/>
            <a:ext cx="861504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F15B2A"/>
                </a:solidFill>
                <a:latin typeface="Arial"/>
                <a:cs typeface="Arial"/>
              </a:rPr>
              <a:t>Every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JavaScript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conditional</a:t>
            </a:r>
            <a:r>
              <a:rPr sz="3400" b="1" spc="-5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statement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or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expression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used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/>
                <a:cs typeface="Arial"/>
              </a:rPr>
              <a:t>JSX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6915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90" dirty="0"/>
              <a:t> </a:t>
            </a:r>
            <a:r>
              <a:rPr spc="40" dirty="0"/>
              <a:t>statement</a:t>
            </a:r>
          </a:p>
          <a:p>
            <a:pPr marL="5796915">
              <a:lnSpc>
                <a:spcPct val="100000"/>
              </a:lnSpc>
              <a:spcBef>
                <a:spcPts val="2710"/>
              </a:spcBef>
            </a:pPr>
            <a:r>
              <a:rPr spc="-310" dirty="0"/>
              <a:t>?</a:t>
            </a:r>
            <a:r>
              <a:rPr spc="-65" dirty="0"/>
              <a:t> </a:t>
            </a:r>
            <a:r>
              <a:rPr spc="-350" dirty="0"/>
              <a:t>:</a:t>
            </a:r>
          </a:p>
          <a:p>
            <a:pPr marL="5796915">
              <a:lnSpc>
                <a:spcPct val="100000"/>
              </a:lnSpc>
              <a:spcBef>
                <a:spcPts val="2735"/>
              </a:spcBef>
            </a:pPr>
            <a:r>
              <a:rPr spc="-260" dirty="0"/>
              <a:t>&amp;&amp;</a:t>
            </a:r>
          </a:p>
          <a:p>
            <a:pPr marL="5796915">
              <a:lnSpc>
                <a:spcPct val="100000"/>
              </a:lnSpc>
              <a:spcBef>
                <a:spcPts val="2715"/>
              </a:spcBef>
            </a:pPr>
            <a:r>
              <a:rPr spc="-229" dirty="0"/>
              <a:t>As</a:t>
            </a:r>
            <a:r>
              <a:rPr spc="-55" dirty="0"/>
              <a:t> </a:t>
            </a:r>
            <a:r>
              <a:rPr dirty="0"/>
              <a:t>well</a:t>
            </a:r>
            <a:r>
              <a:rPr spc="-50" dirty="0"/>
              <a:t> </a:t>
            </a:r>
            <a:r>
              <a:rPr spc="-210" dirty="0"/>
              <a:t>as:</a:t>
            </a:r>
            <a:r>
              <a:rPr spc="-55" dirty="0"/>
              <a:t> </a:t>
            </a:r>
            <a:r>
              <a:rPr spc="-20" dirty="0"/>
              <a:t>early</a:t>
            </a:r>
            <a:r>
              <a:rPr spc="-50" dirty="0"/>
              <a:t> </a:t>
            </a:r>
            <a:r>
              <a:rPr spc="-10" dirty="0"/>
              <a:t>returns</a:t>
            </a:r>
            <a:r>
              <a:rPr spc="-55" dirty="0"/>
              <a:t> </a:t>
            </a:r>
            <a:r>
              <a:rPr spc="-30" dirty="0"/>
              <a:t>from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20" dirty="0"/>
              <a:t>component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AFF9-B584-04E9-8E98-16C8F1158C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0888" y="4693411"/>
            <a:ext cx="41167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State</a:t>
            </a:r>
            <a:r>
              <a:rPr sz="54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Sharing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416560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Using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prop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Functions </a:t>
            </a:r>
            <a:r>
              <a:rPr sz="3400" b="1" spc="-140" dirty="0">
                <a:solidFill>
                  <a:srgbClr val="F15B2A"/>
                </a:solidFill>
                <a:latin typeface="Arial"/>
                <a:cs typeface="Arial"/>
              </a:rPr>
              <a:t>as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prop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From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custom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hook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9268-C7F5-1149-D4AF-80FF1C3226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0399" y="4236211"/>
            <a:ext cx="884682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5"/>
              </a:lnSpc>
              <a:spcBef>
                <a:spcPts val="100"/>
              </a:spcBef>
            </a:pPr>
            <a:r>
              <a:rPr sz="4800" spc="30" dirty="0"/>
              <a:t>Next</a:t>
            </a:r>
            <a:r>
              <a:rPr sz="4800" spc="-165" dirty="0"/>
              <a:t> </a:t>
            </a:r>
            <a:r>
              <a:rPr sz="4800" spc="-85" dirty="0"/>
              <a:t>up:</a:t>
            </a:r>
            <a:endParaRPr sz="4800"/>
          </a:p>
          <a:p>
            <a:pPr algn="ctr">
              <a:lnSpc>
                <a:spcPts val="7895"/>
              </a:lnSpc>
            </a:pPr>
            <a:r>
              <a:rPr sz="6600" spc="140" dirty="0"/>
              <a:t>Context</a:t>
            </a:r>
            <a:r>
              <a:rPr sz="6600" spc="-190" dirty="0"/>
              <a:t> </a:t>
            </a:r>
            <a:r>
              <a:rPr sz="6600" spc="65" dirty="0"/>
              <a:t>and</a:t>
            </a:r>
            <a:r>
              <a:rPr sz="6600" spc="-195" dirty="0"/>
              <a:t> </a:t>
            </a:r>
            <a:r>
              <a:rPr sz="6600" dirty="0"/>
              <a:t>Navigation</a:t>
            </a:r>
            <a:endParaRPr sz="6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8F4DC-733D-A069-7A13-2CC2B75BFE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12DFC-08E4-21A5-D7E3-A1471714DA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1C465-F723-F737-862A-45177EFA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" y="1"/>
            <a:ext cx="18208915" cy="10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3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D640C-8BB8-329C-E779-2824BE6EF0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C9C23-99B6-FBB7-F6C8-B01D71CD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0"/>
            <a:ext cx="18261106" cy="10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7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56" y="754380"/>
            <a:ext cx="4484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Composition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145" dirty="0">
                <a:solidFill>
                  <a:srgbClr val="404040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1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1628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1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1628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31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1628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1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4D04F-F742-4A81-D857-B073F43F37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775" y="754380"/>
            <a:ext cx="46158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Composition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90" dirty="0">
                <a:solidFill>
                  <a:srgbClr val="FFFFFF"/>
                </a:solidFill>
                <a:latin typeface="Trebuchet MS"/>
                <a:cs typeface="Trebuchet MS"/>
              </a:rPr>
              <a:t>House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865E-3E15-2B8C-F53C-0A8FC56F73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4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404040"/>
                </a:solidFill>
              </a:rPr>
              <a:t>Passing </a:t>
            </a:r>
            <a:r>
              <a:rPr spc="-10" dirty="0">
                <a:solidFill>
                  <a:srgbClr val="404040"/>
                </a:solidFill>
              </a:rPr>
              <a:t>In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Functions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210" dirty="0">
                <a:solidFill>
                  <a:srgbClr val="404040"/>
                </a:solidFill>
              </a:rPr>
              <a:t>as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Props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6850" y="2152650"/>
            <a:ext cx="8493760" cy="7340600"/>
            <a:chOff x="6546850" y="2152650"/>
            <a:chExt cx="8493760" cy="7340600"/>
          </a:xfrm>
        </p:grpSpPr>
        <p:sp>
          <p:nvSpPr>
            <p:cNvPr id="4" name="object 4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00" y="21590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4775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775200" y="2133600"/>
                  </a:lnTo>
                  <a:lnTo>
                    <a:pt x="47752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9100" y="4660900"/>
              <a:ext cx="4775200" cy="2133600"/>
            </a:xfrm>
            <a:custGeom>
              <a:avLst/>
              <a:gdLst/>
              <a:ahLst/>
              <a:cxnLst/>
              <a:rect l="l" t="t" r="r" b="b"/>
              <a:pathLst>
                <a:path w="4775200" h="2133600">
                  <a:moveTo>
                    <a:pt x="0" y="0"/>
                  </a:moveTo>
                  <a:lnTo>
                    <a:pt x="4775200" y="0"/>
                  </a:lnTo>
                  <a:lnTo>
                    <a:pt x="4775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59426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8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498" y="2133599"/>
                  </a:lnTo>
                  <a:lnTo>
                    <a:pt x="196849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9426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12430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493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493" y="2133599"/>
                  </a:lnTo>
                  <a:lnTo>
                    <a:pt x="196849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12430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65442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1968500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1968500" y="2133599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65442" y="7353300"/>
              <a:ext cx="1968500" cy="2133600"/>
            </a:xfrm>
            <a:custGeom>
              <a:avLst/>
              <a:gdLst/>
              <a:ahLst/>
              <a:cxnLst/>
              <a:rect l="l" t="t" r="r" b="b"/>
              <a:pathLst>
                <a:path w="1968500" h="2133600">
                  <a:moveTo>
                    <a:pt x="0" y="0"/>
                  </a:moveTo>
                  <a:lnTo>
                    <a:pt x="1968500" y="0"/>
                  </a:lnTo>
                  <a:lnTo>
                    <a:pt x="1968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4700" y="2835046"/>
            <a:ext cx="3737610" cy="133604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135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25"/>
              </a:spcBef>
            </a:pPr>
            <a:r>
              <a:rPr sz="3500" spc="-3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35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288505" y="4100350"/>
            <a:ext cx="1675764" cy="1146175"/>
            <a:chOff x="10288505" y="4100350"/>
            <a:chExt cx="1675764" cy="1146175"/>
          </a:xfrm>
        </p:grpSpPr>
        <p:sp>
          <p:nvSpPr>
            <p:cNvPr id="17" name="object 17"/>
            <p:cNvSpPr/>
            <p:nvPr/>
          </p:nvSpPr>
          <p:spPr>
            <a:xfrm>
              <a:off x="10294855" y="4106701"/>
              <a:ext cx="1663064" cy="1133475"/>
            </a:xfrm>
            <a:custGeom>
              <a:avLst/>
              <a:gdLst/>
              <a:ahLst/>
              <a:cxnLst/>
              <a:rect l="l" t="t" r="r" b="b"/>
              <a:pathLst>
                <a:path w="1663065" h="1133475">
                  <a:moveTo>
                    <a:pt x="1011817" y="0"/>
                  </a:moveTo>
                  <a:lnTo>
                    <a:pt x="180477" y="424500"/>
                  </a:lnTo>
                  <a:lnTo>
                    <a:pt x="415670" y="885103"/>
                  </a:lnTo>
                  <a:lnTo>
                    <a:pt x="0" y="1097353"/>
                  </a:lnTo>
                  <a:lnTo>
                    <a:pt x="1066534" y="1133455"/>
                  </a:lnTo>
                  <a:lnTo>
                    <a:pt x="1662682" y="248352"/>
                  </a:lnTo>
                  <a:lnTo>
                    <a:pt x="1247011" y="460603"/>
                  </a:lnTo>
                  <a:lnTo>
                    <a:pt x="101181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4855" y="4106700"/>
              <a:ext cx="1663064" cy="1133475"/>
            </a:xfrm>
            <a:custGeom>
              <a:avLst/>
              <a:gdLst/>
              <a:ahLst/>
              <a:cxnLst/>
              <a:rect l="l" t="t" r="r" b="b"/>
              <a:pathLst>
                <a:path w="1663065" h="1133475">
                  <a:moveTo>
                    <a:pt x="0" y="1097354"/>
                  </a:moveTo>
                  <a:lnTo>
                    <a:pt x="415670" y="885104"/>
                  </a:lnTo>
                  <a:lnTo>
                    <a:pt x="180476" y="424500"/>
                  </a:lnTo>
                  <a:lnTo>
                    <a:pt x="1011817" y="0"/>
                  </a:lnTo>
                  <a:lnTo>
                    <a:pt x="1247011" y="460603"/>
                  </a:lnTo>
                  <a:lnTo>
                    <a:pt x="1662682" y="248353"/>
                  </a:lnTo>
                  <a:lnTo>
                    <a:pt x="1066534" y="1133455"/>
                  </a:lnTo>
                  <a:lnTo>
                    <a:pt x="0" y="1097354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885330" y="5332751"/>
            <a:ext cx="3737610" cy="134683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R="106045" algn="ctr">
              <a:lnSpc>
                <a:spcPct val="100000"/>
              </a:lnSpc>
              <a:spcBef>
                <a:spcPts val="139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3500" spc="-3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35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38798" y="6664245"/>
            <a:ext cx="6007100" cy="1146175"/>
            <a:chOff x="8838798" y="6664245"/>
            <a:chExt cx="6007100" cy="1146175"/>
          </a:xfrm>
        </p:grpSpPr>
        <p:sp>
          <p:nvSpPr>
            <p:cNvPr id="21" name="object 21"/>
            <p:cNvSpPr/>
            <p:nvPr/>
          </p:nvSpPr>
          <p:spPr>
            <a:xfrm>
              <a:off x="8845148" y="6670595"/>
              <a:ext cx="1816735" cy="1114425"/>
            </a:xfrm>
            <a:custGeom>
              <a:avLst/>
              <a:gdLst/>
              <a:ahLst/>
              <a:cxnLst/>
              <a:rect l="l" t="t" r="r" b="b"/>
              <a:pathLst>
                <a:path w="1816734" h="1114425">
                  <a:moveTo>
                    <a:pt x="573401" y="0"/>
                  </a:moveTo>
                  <a:lnTo>
                    <a:pt x="454148" y="503240"/>
                  </a:lnTo>
                  <a:lnTo>
                    <a:pt x="0" y="395620"/>
                  </a:lnTo>
                  <a:lnTo>
                    <a:pt x="789042" y="1114098"/>
                  </a:lnTo>
                  <a:lnTo>
                    <a:pt x="1816591" y="826099"/>
                  </a:lnTo>
                  <a:lnTo>
                    <a:pt x="1362443" y="718479"/>
                  </a:lnTo>
                  <a:lnTo>
                    <a:pt x="1481696" y="215239"/>
                  </a:lnTo>
                  <a:lnTo>
                    <a:pt x="5734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45148" y="6670595"/>
              <a:ext cx="1816735" cy="1114425"/>
            </a:xfrm>
            <a:custGeom>
              <a:avLst/>
              <a:gdLst/>
              <a:ahLst/>
              <a:cxnLst/>
              <a:rect l="l" t="t" r="r" b="b"/>
              <a:pathLst>
                <a:path w="1816734" h="1114425">
                  <a:moveTo>
                    <a:pt x="0" y="395620"/>
                  </a:moveTo>
                  <a:lnTo>
                    <a:pt x="454147" y="503240"/>
                  </a:lnTo>
                  <a:lnTo>
                    <a:pt x="573401" y="0"/>
                  </a:lnTo>
                  <a:lnTo>
                    <a:pt x="1481696" y="215239"/>
                  </a:lnTo>
                  <a:lnTo>
                    <a:pt x="1362443" y="718479"/>
                  </a:lnTo>
                  <a:lnTo>
                    <a:pt x="1816591" y="826099"/>
                  </a:lnTo>
                  <a:lnTo>
                    <a:pt x="789042" y="1114098"/>
                  </a:lnTo>
                  <a:lnTo>
                    <a:pt x="0" y="39562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6704" y="6724878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1400175" y="0"/>
                  </a:moveTo>
                  <a:lnTo>
                    <a:pt x="466725" y="0"/>
                  </a:lnTo>
                  <a:lnTo>
                    <a:pt x="466725" y="517177"/>
                  </a:lnTo>
                  <a:lnTo>
                    <a:pt x="0" y="517177"/>
                  </a:lnTo>
                  <a:lnTo>
                    <a:pt x="933450" y="1034352"/>
                  </a:lnTo>
                  <a:lnTo>
                    <a:pt x="1866902" y="517177"/>
                  </a:lnTo>
                  <a:lnTo>
                    <a:pt x="1400175" y="517177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36704" y="6724878"/>
              <a:ext cx="1866900" cy="1034415"/>
            </a:xfrm>
            <a:custGeom>
              <a:avLst/>
              <a:gdLst/>
              <a:ahLst/>
              <a:cxnLst/>
              <a:rect l="l" t="t" r="r" b="b"/>
              <a:pathLst>
                <a:path w="1866900" h="1034415">
                  <a:moveTo>
                    <a:pt x="0" y="517177"/>
                  </a:moveTo>
                  <a:lnTo>
                    <a:pt x="466725" y="51717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517177"/>
                  </a:lnTo>
                  <a:lnTo>
                    <a:pt x="1866900" y="517177"/>
                  </a:lnTo>
                  <a:lnTo>
                    <a:pt x="933450" y="1034352"/>
                  </a:lnTo>
                  <a:lnTo>
                    <a:pt x="0" y="517177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99212" y="6705278"/>
              <a:ext cx="1840230" cy="1099185"/>
            </a:xfrm>
            <a:custGeom>
              <a:avLst/>
              <a:gdLst/>
              <a:ahLst/>
              <a:cxnLst/>
              <a:rect l="l" t="t" r="r" b="b"/>
              <a:pathLst>
                <a:path w="1840230" h="1099184">
                  <a:moveTo>
                    <a:pt x="1291920" y="0"/>
                  </a:moveTo>
                  <a:lnTo>
                    <a:pt x="372046" y="158636"/>
                  </a:lnTo>
                  <a:lnTo>
                    <a:pt x="459943" y="668290"/>
                  </a:lnTo>
                  <a:lnTo>
                    <a:pt x="0" y="747609"/>
                  </a:lnTo>
                  <a:lnTo>
                    <a:pt x="1007770" y="1098623"/>
                  </a:lnTo>
                  <a:lnTo>
                    <a:pt x="1839747" y="430334"/>
                  </a:lnTo>
                  <a:lnTo>
                    <a:pt x="1379804" y="509653"/>
                  </a:lnTo>
                  <a:lnTo>
                    <a:pt x="129192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99208" y="6705277"/>
              <a:ext cx="1840230" cy="1099185"/>
            </a:xfrm>
            <a:custGeom>
              <a:avLst/>
              <a:gdLst/>
              <a:ahLst/>
              <a:cxnLst/>
              <a:rect l="l" t="t" r="r" b="b"/>
              <a:pathLst>
                <a:path w="1840230" h="1099184">
                  <a:moveTo>
                    <a:pt x="0" y="747610"/>
                  </a:moveTo>
                  <a:lnTo>
                    <a:pt x="459935" y="668291"/>
                  </a:lnTo>
                  <a:lnTo>
                    <a:pt x="372042" y="158638"/>
                  </a:lnTo>
                  <a:lnTo>
                    <a:pt x="1291913" y="0"/>
                  </a:lnTo>
                  <a:lnTo>
                    <a:pt x="1379806" y="509653"/>
                  </a:lnTo>
                  <a:lnTo>
                    <a:pt x="1839742" y="430334"/>
                  </a:lnTo>
                  <a:lnTo>
                    <a:pt x="1007764" y="1098624"/>
                  </a:lnTo>
                  <a:lnTo>
                    <a:pt x="0" y="747610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97900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43054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79831" y="8187943"/>
            <a:ext cx="19227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5" dirty="0">
                <a:solidFill>
                  <a:srgbClr val="171717"/>
                </a:solidFill>
                <a:latin typeface="Lucida Sans Unicode"/>
                <a:cs typeface="Lucida Sans Unicode"/>
              </a:rPr>
              <a:t>setSelectedHouse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351088" y="1682058"/>
            <a:ext cx="4691380" cy="7164705"/>
            <a:chOff x="13351088" y="1682058"/>
            <a:chExt cx="4691380" cy="7164705"/>
          </a:xfrm>
        </p:grpSpPr>
        <p:sp>
          <p:nvSpPr>
            <p:cNvPr id="31" name="object 31"/>
            <p:cNvSpPr/>
            <p:nvPr/>
          </p:nvSpPr>
          <p:spPr>
            <a:xfrm>
              <a:off x="13357440" y="1688410"/>
              <a:ext cx="4403090" cy="2835910"/>
            </a:xfrm>
            <a:custGeom>
              <a:avLst/>
              <a:gdLst/>
              <a:ahLst/>
              <a:cxnLst/>
              <a:rect l="l" t="t" r="r" b="b"/>
              <a:pathLst>
                <a:path w="4403090" h="2835910">
                  <a:moveTo>
                    <a:pt x="664121" y="0"/>
                  </a:moveTo>
                  <a:lnTo>
                    <a:pt x="0" y="1083304"/>
                  </a:lnTo>
                  <a:lnTo>
                    <a:pt x="1198803" y="1810242"/>
                  </a:lnTo>
                  <a:lnTo>
                    <a:pt x="1065136" y="1357684"/>
                  </a:lnTo>
                  <a:lnTo>
                    <a:pt x="1120266" y="1353059"/>
                  </a:lnTo>
                  <a:lnTo>
                    <a:pt x="1175236" y="1349098"/>
                  </a:lnTo>
                  <a:lnTo>
                    <a:pt x="1230039" y="1345799"/>
                  </a:lnTo>
                  <a:lnTo>
                    <a:pt x="1284669" y="1343158"/>
                  </a:lnTo>
                  <a:lnTo>
                    <a:pt x="1339119" y="1341172"/>
                  </a:lnTo>
                  <a:lnTo>
                    <a:pt x="1393381" y="1339839"/>
                  </a:lnTo>
                  <a:lnTo>
                    <a:pt x="1447449" y="1339155"/>
                  </a:lnTo>
                  <a:lnTo>
                    <a:pt x="1501315" y="1339116"/>
                  </a:lnTo>
                  <a:lnTo>
                    <a:pt x="1554974" y="1339721"/>
                  </a:lnTo>
                  <a:lnTo>
                    <a:pt x="1608417" y="1340966"/>
                  </a:lnTo>
                  <a:lnTo>
                    <a:pt x="1661638" y="1342848"/>
                  </a:lnTo>
                  <a:lnTo>
                    <a:pt x="1714631" y="1345363"/>
                  </a:lnTo>
                  <a:lnTo>
                    <a:pt x="1767388" y="1348510"/>
                  </a:lnTo>
                  <a:lnTo>
                    <a:pt x="1819902" y="1352284"/>
                  </a:lnTo>
                  <a:lnTo>
                    <a:pt x="1872166" y="1356682"/>
                  </a:lnTo>
                  <a:lnTo>
                    <a:pt x="1924174" y="1361703"/>
                  </a:lnTo>
                  <a:lnTo>
                    <a:pt x="1975918" y="1367341"/>
                  </a:lnTo>
                  <a:lnTo>
                    <a:pt x="2027392" y="1373596"/>
                  </a:lnTo>
                  <a:lnTo>
                    <a:pt x="2078589" y="1380462"/>
                  </a:lnTo>
                  <a:lnTo>
                    <a:pt x="2129501" y="1387938"/>
                  </a:lnTo>
                  <a:lnTo>
                    <a:pt x="2180122" y="1396020"/>
                  </a:lnTo>
                  <a:lnTo>
                    <a:pt x="2230446" y="1404706"/>
                  </a:lnTo>
                  <a:lnTo>
                    <a:pt x="2280464" y="1413991"/>
                  </a:lnTo>
                  <a:lnTo>
                    <a:pt x="2330170" y="1423874"/>
                  </a:lnTo>
                  <a:lnTo>
                    <a:pt x="2379558" y="1434351"/>
                  </a:lnTo>
                  <a:lnTo>
                    <a:pt x="2428619" y="1445418"/>
                  </a:lnTo>
                  <a:lnTo>
                    <a:pt x="2477348" y="1457074"/>
                  </a:lnTo>
                  <a:lnTo>
                    <a:pt x="2525738" y="1469314"/>
                  </a:lnTo>
                  <a:lnTo>
                    <a:pt x="2573781" y="1482136"/>
                  </a:lnTo>
                  <a:lnTo>
                    <a:pt x="2621471" y="1495537"/>
                  </a:lnTo>
                  <a:lnTo>
                    <a:pt x="2668800" y="1509513"/>
                  </a:lnTo>
                  <a:lnTo>
                    <a:pt x="2715762" y="1524062"/>
                  </a:lnTo>
                  <a:lnTo>
                    <a:pt x="2762350" y="1539180"/>
                  </a:lnTo>
                  <a:lnTo>
                    <a:pt x="2808557" y="1554865"/>
                  </a:lnTo>
                  <a:lnTo>
                    <a:pt x="2854376" y="1571114"/>
                  </a:lnTo>
                  <a:lnTo>
                    <a:pt x="2899800" y="1587922"/>
                  </a:lnTo>
                  <a:lnTo>
                    <a:pt x="2944822" y="1605288"/>
                  </a:lnTo>
                  <a:lnTo>
                    <a:pt x="2989435" y="1623208"/>
                  </a:lnTo>
                  <a:lnTo>
                    <a:pt x="3033633" y="1641679"/>
                  </a:lnTo>
                  <a:lnTo>
                    <a:pt x="3077408" y="1660698"/>
                  </a:lnTo>
                  <a:lnTo>
                    <a:pt x="3120754" y="1680262"/>
                  </a:lnTo>
                  <a:lnTo>
                    <a:pt x="3163663" y="1700368"/>
                  </a:lnTo>
                  <a:lnTo>
                    <a:pt x="3206129" y="1721013"/>
                  </a:lnTo>
                  <a:lnTo>
                    <a:pt x="3248144" y="1742194"/>
                  </a:lnTo>
                  <a:lnTo>
                    <a:pt x="3289703" y="1763908"/>
                  </a:lnTo>
                  <a:lnTo>
                    <a:pt x="3330797" y="1786151"/>
                  </a:lnTo>
                  <a:lnTo>
                    <a:pt x="3371420" y="1808921"/>
                  </a:lnTo>
                  <a:lnTo>
                    <a:pt x="3411566" y="1832214"/>
                  </a:lnTo>
                  <a:lnTo>
                    <a:pt x="3451226" y="1856028"/>
                  </a:lnTo>
                  <a:lnTo>
                    <a:pt x="3490395" y="1880359"/>
                  </a:lnTo>
                  <a:lnTo>
                    <a:pt x="3529065" y="1905205"/>
                  </a:lnTo>
                  <a:lnTo>
                    <a:pt x="3567230" y="1930561"/>
                  </a:lnTo>
                  <a:lnTo>
                    <a:pt x="3604882" y="1956427"/>
                  </a:lnTo>
                  <a:lnTo>
                    <a:pt x="3642014" y="1982797"/>
                  </a:lnTo>
                  <a:lnTo>
                    <a:pt x="3678621" y="2009669"/>
                  </a:lnTo>
                  <a:lnTo>
                    <a:pt x="3714694" y="2037041"/>
                  </a:lnTo>
                  <a:lnTo>
                    <a:pt x="3750227" y="2064908"/>
                  </a:lnTo>
                  <a:lnTo>
                    <a:pt x="3785212" y="2093268"/>
                  </a:lnTo>
                  <a:lnTo>
                    <a:pt x="3819644" y="2122119"/>
                  </a:lnTo>
                  <a:lnTo>
                    <a:pt x="3853515" y="2151455"/>
                  </a:lnTo>
                  <a:lnTo>
                    <a:pt x="3886818" y="2181276"/>
                  </a:lnTo>
                  <a:lnTo>
                    <a:pt x="3919546" y="2211577"/>
                  </a:lnTo>
                  <a:lnTo>
                    <a:pt x="3951692" y="2242356"/>
                  </a:lnTo>
                  <a:lnTo>
                    <a:pt x="3983250" y="2273610"/>
                  </a:lnTo>
                  <a:lnTo>
                    <a:pt x="4014212" y="2305335"/>
                  </a:lnTo>
                  <a:lnTo>
                    <a:pt x="4044572" y="2337528"/>
                  </a:lnTo>
                  <a:lnTo>
                    <a:pt x="4074323" y="2370187"/>
                  </a:lnTo>
                  <a:lnTo>
                    <a:pt x="4103457" y="2403308"/>
                  </a:lnTo>
                  <a:lnTo>
                    <a:pt x="4131968" y="2436888"/>
                  </a:lnTo>
                  <a:lnTo>
                    <a:pt x="4159849" y="2470924"/>
                  </a:lnTo>
                  <a:lnTo>
                    <a:pt x="4187093" y="2505413"/>
                  </a:lnTo>
                  <a:lnTo>
                    <a:pt x="4213693" y="2540353"/>
                  </a:lnTo>
                  <a:lnTo>
                    <a:pt x="4239642" y="2575739"/>
                  </a:lnTo>
                  <a:lnTo>
                    <a:pt x="4264933" y="2611569"/>
                  </a:lnTo>
                  <a:lnTo>
                    <a:pt x="4289560" y="2647841"/>
                  </a:lnTo>
                  <a:lnTo>
                    <a:pt x="4313515" y="2684549"/>
                  </a:lnTo>
                  <a:lnTo>
                    <a:pt x="4336791" y="2721693"/>
                  </a:lnTo>
                  <a:lnTo>
                    <a:pt x="4359382" y="2759268"/>
                  </a:lnTo>
                  <a:lnTo>
                    <a:pt x="4381281" y="2797272"/>
                  </a:lnTo>
                  <a:lnTo>
                    <a:pt x="4402480" y="2835701"/>
                  </a:lnTo>
                  <a:lnTo>
                    <a:pt x="4398617" y="2792343"/>
                  </a:lnTo>
                  <a:lnTo>
                    <a:pt x="4393976" y="2749255"/>
                  </a:lnTo>
                  <a:lnTo>
                    <a:pt x="4388561" y="2706441"/>
                  </a:lnTo>
                  <a:lnTo>
                    <a:pt x="4382379" y="2663903"/>
                  </a:lnTo>
                  <a:lnTo>
                    <a:pt x="4375435" y="2621647"/>
                  </a:lnTo>
                  <a:lnTo>
                    <a:pt x="4367734" y="2579675"/>
                  </a:lnTo>
                  <a:lnTo>
                    <a:pt x="4359282" y="2537991"/>
                  </a:lnTo>
                  <a:lnTo>
                    <a:pt x="4350085" y="2496599"/>
                  </a:lnTo>
                  <a:lnTo>
                    <a:pt x="4340149" y="2455503"/>
                  </a:lnTo>
                  <a:lnTo>
                    <a:pt x="4329479" y="2414707"/>
                  </a:lnTo>
                  <a:lnTo>
                    <a:pt x="4318080" y="2374214"/>
                  </a:lnTo>
                  <a:lnTo>
                    <a:pt x="4305958" y="2334027"/>
                  </a:lnTo>
                  <a:lnTo>
                    <a:pt x="4293120" y="2294152"/>
                  </a:lnTo>
                  <a:lnTo>
                    <a:pt x="4279570" y="2254590"/>
                  </a:lnTo>
                  <a:lnTo>
                    <a:pt x="4265314" y="2215347"/>
                  </a:lnTo>
                  <a:lnTo>
                    <a:pt x="4250358" y="2176425"/>
                  </a:lnTo>
                  <a:lnTo>
                    <a:pt x="4234708" y="2137829"/>
                  </a:lnTo>
                  <a:lnTo>
                    <a:pt x="4218368" y="2099562"/>
                  </a:lnTo>
                  <a:lnTo>
                    <a:pt x="4201345" y="2061628"/>
                  </a:lnTo>
                  <a:lnTo>
                    <a:pt x="4183644" y="2024031"/>
                  </a:lnTo>
                  <a:lnTo>
                    <a:pt x="4165271" y="1986774"/>
                  </a:lnTo>
                  <a:lnTo>
                    <a:pt x="4146232" y="1949861"/>
                  </a:lnTo>
                  <a:lnTo>
                    <a:pt x="4126532" y="1913296"/>
                  </a:lnTo>
                  <a:lnTo>
                    <a:pt x="4106176" y="1877082"/>
                  </a:lnTo>
                  <a:lnTo>
                    <a:pt x="4085171" y="1841224"/>
                  </a:lnTo>
                  <a:lnTo>
                    <a:pt x="4063522" y="1805724"/>
                  </a:lnTo>
                  <a:lnTo>
                    <a:pt x="4041235" y="1770587"/>
                  </a:lnTo>
                  <a:lnTo>
                    <a:pt x="4018314" y="1735817"/>
                  </a:lnTo>
                  <a:lnTo>
                    <a:pt x="3994767" y="1701416"/>
                  </a:lnTo>
                  <a:lnTo>
                    <a:pt x="3970598" y="1667390"/>
                  </a:lnTo>
                  <a:lnTo>
                    <a:pt x="3945813" y="1633741"/>
                  </a:lnTo>
                  <a:lnTo>
                    <a:pt x="3920418" y="1600473"/>
                  </a:lnTo>
                  <a:lnTo>
                    <a:pt x="3894418" y="1567590"/>
                  </a:lnTo>
                  <a:lnTo>
                    <a:pt x="3867819" y="1535095"/>
                  </a:lnTo>
                  <a:lnTo>
                    <a:pt x="3840627" y="1502993"/>
                  </a:lnTo>
                  <a:lnTo>
                    <a:pt x="3812847" y="1471288"/>
                  </a:lnTo>
                  <a:lnTo>
                    <a:pt x="3784485" y="1439982"/>
                  </a:lnTo>
                  <a:lnTo>
                    <a:pt x="3755546" y="1409079"/>
                  </a:lnTo>
                  <a:lnTo>
                    <a:pt x="3726036" y="1378584"/>
                  </a:lnTo>
                  <a:lnTo>
                    <a:pt x="3695961" y="1348500"/>
                  </a:lnTo>
                  <a:lnTo>
                    <a:pt x="3665327" y="1318830"/>
                  </a:lnTo>
                  <a:lnTo>
                    <a:pt x="3634138" y="1289579"/>
                  </a:lnTo>
                  <a:lnTo>
                    <a:pt x="3602401" y="1260750"/>
                  </a:lnTo>
                  <a:lnTo>
                    <a:pt x="3570121" y="1232346"/>
                  </a:lnTo>
                  <a:lnTo>
                    <a:pt x="3537304" y="1204373"/>
                  </a:lnTo>
                  <a:lnTo>
                    <a:pt x="3503955" y="1176832"/>
                  </a:lnTo>
                  <a:lnTo>
                    <a:pt x="3470080" y="1149729"/>
                  </a:lnTo>
                  <a:lnTo>
                    <a:pt x="3435685" y="1123066"/>
                  </a:lnTo>
                  <a:lnTo>
                    <a:pt x="3400775" y="1096847"/>
                  </a:lnTo>
                  <a:lnTo>
                    <a:pt x="3365356" y="1071077"/>
                  </a:lnTo>
                  <a:lnTo>
                    <a:pt x="3329434" y="1045759"/>
                  </a:lnTo>
                  <a:lnTo>
                    <a:pt x="3293013" y="1020896"/>
                  </a:lnTo>
                  <a:lnTo>
                    <a:pt x="3256101" y="996492"/>
                  </a:lnTo>
                  <a:lnTo>
                    <a:pt x="3218702" y="972552"/>
                  </a:lnTo>
                  <a:lnTo>
                    <a:pt x="3180822" y="949078"/>
                  </a:lnTo>
                  <a:lnTo>
                    <a:pt x="3142466" y="926074"/>
                  </a:lnTo>
                  <a:lnTo>
                    <a:pt x="3103641" y="903545"/>
                  </a:lnTo>
                  <a:lnTo>
                    <a:pt x="3064352" y="881493"/>
                  </a:lnTo>
                  <a:lnTo>
                    <a:pt x="3024604" y="859923"/>
                  </a:lnTo>
                  <a:lnTo>
                    <a:pt x="2984403" y="838839"/>
                  </a:lnTo>
                  <a:lnTo>
                    <a:pt x="2943755" y="818243"/>
                  </a:lnTo>
                  <a:lnTo>
                    <a:pt x="2902665" y="798140"/>
                  </a:lnTo>
                  <a:lnTo>
                    <a:pt x="2861140" y="778534"/>
                  </a:lnTo>
                  <a:lnTo>
                    <a:pt x="2819184" y="759427"/>
                  </a:lnTo>
                  <a:lnTo>
                    <a:pt x="2776803" y="740825"/>
                  </a:lnTo>
                  <a:lnTo>
                    <a:pt x="2734003" y="722730"/>
                  </a:lnTo>
                  <a:lnTo>
                    <a:pt x="2690789" y="705146"/>
                  </a:lnTo>
                  <a:lnTo>
                    <a:pt x="2647168" y="688078"/>
                  </a:lnTo>
                  <a:lnTo>
                    <a:pt x="2603144" y="671528"/>
                  </a:lnTo>
                  <a:lnTo>
                    <a:pt x="2558724" y="655500"/>
                  </a:lnTo>
                  <a:lnTo>
                    <a:pt x="2513913" y="639999"/>
                  </a:lnTo>
                  <a:lnTo>
                    <a:pt x="2468716" y="625028"/>
                  </a:lnTo>
                  <a:lnTo>
                    <a:pt x="2423139" y="610590"/>
                  </a:lnTo>
                  <a:lnTo>
                    <a:pt x="2377188" y="596690"/>
                  </a:lnTo>
                  <a:lnTo>
                    <a:pt x="2330869" y="583330"/>
                  </a:lnTo>
                  <a:lnTo>
                    <a:pt x="2284187" y="570516"/>
                  </a:lnTo>
                  <a:lnTo>
                    <a:pt x="2237147" y="558250"/>
                  </a:lnTo>
                  <a:lnTo>
                    <a:pt x="2189756" y="546536"/>
                  </a:lnTo>
                  <a:lnTo>
                    <a:pt x="2142018" y="535378"/>
                  </a:lnTo>
                  <a:lnTo>
                    <a:pt x="2093940" y="524779"/>
                  </a:lnTo>
                  <a:lnTo>
                    <a:pt x="2045527" y="514744"/>
                  </a:lnTo>
                  <a:lnTo>
                    <a:pt x="1996786" y="505276"/>
                  </a:lnTo>
                  <a:lnTo>
                    <a:pt x="1947720" y="496379"/>
                  </a:lnTo>
                  <a:lnTo>
                    <a:pt x="1898337" y="488056"/>
                  </a:lnTo>
                  <a:lnTo>
                    <a:pt x="1848641" y="480311"/>
                  </a:lnTo>
                  <a:lnTo>
                    <a:pt x="1798638" y="473148"/>
                  </a:lnTo>
                  <a:lnTo>
                    <a:pt x="1748335" y="466571"/>
                  </a:lnTo>
                  <a:lnTo>
                    <a:pt x="1697735" y="460583"/>
                  </a:lnTo>
                  <a:lnTo>
                    <a:pt x="1646846" y="455189"/>
                  </a:lnTo>
                  <a:lnTo>
                    <a:pt x="1595673" y="450391"/>
                  </a:lnTo>
                  <a:lnTo>
                    <a:pt x="1544221" y="446193"/>
                  </a:lnTo>
                  <a:lnTo>
                    <a:pt x="1492496" y="442600"/>
                  </a:lnTo>
                  <a:lnTo>
                    <a:pt x="1440504" y="439615"/>
                  </a:lnTo>
                  <a:lnTo>
                    <a:pt x="1388250" y="437241"/>
                  </a:lnTo>
                  <a:lnTo>
                    <a:pt x="1335740" y="435483"/>
                  </a:lnTo>
                  <a:lnTo>
                    <a:pt x="1282979" y="434344"/>
                  </a:lnTo>
                  <a:lnTo>
                    <a:pt x="1229974" y="433827"/>
                  </a:lnTo>
                  <a:lnTo>
                    <a:pt x="1176729" y="433938"/>
                  </a:lnTo>
                  <a:lnTo>
                    <a:pt x="1123251" y="434678"/>
                  </a:lnTo>
                  <a:lnTo>
                    <a:pt x="1069544" y="436052"/>
                  </a:lnTo>
                  <a:lnTo>
                    <a:pt x="1015615" y="438064"/>
                  </a:lnTo>
                  <a:lnTo>
                    <a:pt x="961470" y="440717"/>
                  </a:lnTo>
                  <a:lnTo>
                    <a:pt x="907113" y="444016"/>
                  </a:lnTo>
                  <a:lnTo>
                    <a:pt x="852550" y="447963"/>
                  </a:lnTo>
                  <a:lnTo>
                    <a:pt x="797788" y="452563"/>
                  </a:lnTo>
                  <a:lnTo>
                    <a:pt x="66412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2418" y="4057568"/>
              <a:ext cx="3153410" cy="4782820"/>
            </a:xfrm>
            <a:custGeom>
              <a:avLst/>
              <a:gdLst/>
              <a:ahLst/>
              <a:cxnLst/>
              <a:rect l="l" t="t" r="r" b="b"/>
              <a:pathLst>
                <a:path w="3153409" h="4782820">
                  <a:moveTo>
                    <a:pt x="2791167" y="0"/>
                  </a:moveTo>
                  <a:lnTo>
                    <a:pt x="2802729" y="40494"/>
                  </a:lnTo>
                  <a:lnTo>
                    <a:pt x="2813520" y="81066"/>
                  </a:lnTo>
                  <a:lnTo>
                    <a:pt x="2823543" y="121713"/>
                  </a:lnTo>
                  <a:lnTo>
                    <a:pt x="2832804" y="162427"/>
                  </a:lnTo>
                  <a:lnTo>
                    <a:pt x="2841304" y="203205"/>
                  </a:lnTo>
                  <a:lnTo>
                    <a:pt x="2849049" y="244040"/>
                  </a:lnTo>
                  <a:lnTo>
                    <a:pt x="2856041" y="284928"/>
                  </a:lnTo>
                  <a:lnTo>
                    <a:pt x="2862286" y="325863"/>
                  </a:lnTo>
                  <a:lnTo>
                    <a:pt x="2867786" y="366840"/>
                  </a:lnTo>
                  <a:lnTo>
                    <a:pt x="2872545" y="407854"/>
                  </a:lnTo>
                  <a:lnTo>
                    <a:pt x="2876567" y="448899"/>
                  </a:lnTo>
                  <a:lnTo>
                    <a:pt x="2879855" y="489971"/>
                  </a:lnTo>
                  <a:lnTo>
                    <a:pt x="2882415" y="531064"/>
                  </a:lnTo>
                  <a:lnTo>
                    <a:pt x="2884249" y="572172"/>
                  </a:lnTo>
                  <a:lnTo>
                    <a:pt x="2885361" y="613291"/>
                  </a:lnTo>
                  <a:lnTo>
                    <a:pt x="2885755" y="654416"/>
                  </a:lnTo>
                  <a:lnTo>
                    <a:pt x="2885434" y="695540"/>
                  </a:lnTo>
                  <a:lnTo>
                    <a:pt x="2884403" y="736659"/>
                  </a:lnTo>
                  <a:lnTo>
                    <a:pt x="2882666" y="777768"/>
                  </a:lnTo>
                  <a:lnTo>
                    <a:pt x="2880225" y="818861"/>
                  </a:lnTo>
                  <a:lnTo>
                    <a:pt x="2877085" y="859932"/>
                  </a:lnTo>
                  <a:lnTo>
                    <a:pt x="2873250" y="900978"/>
                  </a:lnTo>
                  <a:lnTo>
                    <a:pt x="2868723" y="941992"/>
                  </a:lnTo>
                  <a:lnTo>
                    <a:pt x="2863509" y="982970"/>
                  </a:lnTo>
                  <a:lnTo>
                    <a:pt x="2857610" y="1023906"/>
                  </a:lnTo>
                  <a:lnTo>
                    <a:pt x="2851031" y="1064794"/>
                  </a:lnTo>
                  <a:lnTo>
                    <a:pt x="2843776" y="1105630"/>
                  </a:lnTo>
                  <a:lnTo>
                    <a:pt x="2835847" y="1146408"/>
                  </a:lnTo>
                  <a:lnTo>
                    <a:pt x="2827250" y="1187123"/>
                  </a:lnTo>
                  <a:lnTo>
                    <a:pt x="2817988" y="1227770"/>
                  </a:lnTo>
                  <a:lnTo>
                    <a:pt x="2808064" y="1268344"/>
                  </a:lnTo>
                  <a:lnTo>
                    <a:pt x="2797483" y="1308839"/>
                  </a:lnTo>
                  <a:lnTo>
                    <a:pt x="2786248" y="1349250"/>
                  </a:lnTo>
                  <a:lnTo>
                    <a:pt x="2774362" y="1389572"/>
                  </a:lnTo>
                  <a:lnTo>
                    <a:pt x="2761831" y="1429799"/>
                  </a:lnTo>
                  <a:lnTo>
                    <a:pt x="2748657" y="1469927"/>
                  </a:lnTo>
                  <a:lnTo>
                    <a:pt x="2734844" y="1509949"/>
                  </a:lnTo>
                  <a:lnTo>
                    <a:pt x="2720396" y="1549862"/>
                  </a:lnTo>
                  <a:lnTo>
                    <a:pt x="2705318" y="1589659"/>
                  </a:lnTo>
                  <a:lnTo>
                    <a:pt x="2689611" y="1629335"/>
                  </a:lnTo>
                  <a:lnTo>
                    <a:pt x="2673282" y="1668885"/>
                  </a:lnTo>
                  <a:lnTo>
                    <a:pt x="2656332" y="1708305"/>
                  </a:lnTo>
                  <a:lnTo>
                    <a:pt x="2638766" y="1747587"/>
                  </a:lnTo>
                  <a:lnTo>
                    <a:pt x="2620588" y="1786728"/>
                  </a:lnTo>
                  <a:lnTo>
                    <a:pt x="2601802" y="1825723"/>
                  </a:lnTo>
                  <a:lnTo>
                    <a:pt x="2582410" y="1864565"/>
                  </a:lnTo>
                  <a:lnTo>
                    <a:pt x="2562418" y="1903249"/>
                  </a:lnTo>
                  <a:lnTo>
                    <a:pt x="2541829" y="1941771"/>
                  </a:lnTo>
                  <a:lnTo>
                    <a:pt x="2520646" y="1980125"/>
                  </a:lnTo>
                  <a:lnTo>
                    <a:pt x="2498874" y="2018306"/>
                  </a:lnTo>
                  <a:lnTo>
                    <a:pt x="2476516" y="2056308"/>
                  </a:lnTo>
                  <a:lnTo>
                    <a:pt x="2453576" y="2094127"/>
                  </a:lnTo>
                  <a:lnTo>
                    <a:pt x="2430058" y="2131756"/>
                  </a:lnTo>
                  <a:lnTo>
                    <a:pt x="2405965" y="2169192"/>
                  </a:lnTo>
                  <a:lnTo>
                    <a:pt x="2381301" y="2206428"/>
                  </a:lnTo>
                  <a:lnTo>
                    <a:pt x="2356071" y="2243459"/>
                  </a:lnTo>
                  <a:lnTo>
                    <a:pt x="2330277" y="2280281"/>
                  </a:lnTo>
                  <a:lnTo>
                    <a:pt x="2303924" y="2316887"/>
                  </a:lnTo>
                  <a:lnTo>
                    <a:pt x="2277015" y="2353273"/>
                  </a:lnTo>
                  <a:lnTo>
                    <a:pt x="2249555" y="2389434"/>
                  </a:lnTo>
                  <a:lnTo>
                    <a:pt x="2221546" y="2425363"/>
                  </a:lnTo>
                  <a:lnTo>
                    <a:pt x="2192994" y="2461056"/>
                  </a:lnTo>
                  <a:lnTo>
                    <a:pt x="2163900" y="2496508"/>
                  </a:lnTo>
                  <a:lnTo>
                    <a:pt x="2134270" y="2531713"/>
                  </a:lnTo>
                  <a:lnTo>
                    <a:pt x="2104108" y="2566666"/>
                  </a:lnTo>
                  <a:lnTo>
                    <a:pt x="2073416" y="2601362"/>
                  </a:lnTo>
                  <a:lnTo>
                    <a:pt x="2042198" y="2635796"/>
                  </a:lnTo>
                  <a:lnTo>
                    <a:pt x="2010459" y="2669962"/>
                  </a:lnTo>
                  <a:lnTo>
                    <a:pt x="1978203" y="2703855"/>
                  </a:lnTo>
                  <a:lnTo>
                    <a:pt x="1945432" y="2737470"/>
                  </a:lnTo>
                  <a:lnTo>
                    <a:pt x="1912151" y="2770802"/>
                  </a:lnTo>
                  <a:lnTo>
                    <a:pt x="1878363" y="2803845"/>
                  </a:lnTo>
                  <a:lnTo>
                    <a:pt x="1844073" y="2836594"/>
                  </a:lnTo>
                  <a:lnTo>
                    <a:pt x="1809284" y="2869044"/>
                  </a:lnTo>
                  <a:lnTo>
                    <a:pt x="1774000" y="2901189"/>
                  </a:lnTo>
                  <a:lnTo>
                    <a:pt x="1738224" y="2933025"/>
                  </a:lnTo>
                  <a:lnTo>
                    <a:pt x="1701961" y="2964546"/>
                  </a:lnTo>
                  <a:lnTo>
                    <a:pt x="1665214" y="2995747"/>
                  </a:lnTo>
                  <a:lnTo>
                    <a:pt x="1627987" y="3026622"/>
                  </a:lnTo>
                  <a:lnTo>
                    <a:pt x="1590284" y="3057167"/>
                  </a:lnTo>
                  <a:lnTo>
                    <a:pt x="1552109" y="3087376"/>
                  </a:lnTo>
                  <a:lnTo>
                    <a:pt x="1513464" y="3117243"/>
                  </a:lnTo>
                  <a:lnTo>
                    <a:pt x="1474355" y="3146765"/>
                  </a:lnTo>
                  <a:lnTo>
                    <a:pt x="1434785" y="3175935"/>
                  </a:lnTo>
                  <a:lnTo>
                    <a:pt x="1394757" y="3204747"/>
                  </a:lnTo>
                  <a:lnTo>
                    <a:pt x="1354276" y="3233198"/>
                  </a:lnTo>
                  <a:lnTo>
                    <a:pt x="1313344" y="3261281"/>
                  </a:lnTo>
                  <a:lnTo>
                    <a:pt x="1271967" y="3288992"/>
                  </a:lnTo>
                  <a:lnTo>
                    <a:pt x="1230148" y="3316325"/>
                  </a:lnTo>
                  <a:lnTo>
                    <a:pt x="1187890" y="3343275"/>
                  </a:lnTo>
                  <a:lnTo>
                    <a:pt x="1145198" y="3369836"/>
                  </a:lnTo>
                  <a:lnTo>
                    <a:pt x="1102074" y="3396004"/>
                  </a:lnTo>
                  <a:lnTo>
                    <a:pt x="1058524" y="3421773"/>
                  </a:lnTo>
                  <a:lnTo>
                    <a:pt x="1014550" y="3447137"/>
                  </a:lnTo>
                  <a:lnTo>
                    <a:pt x="970157" y="3472093"/>
                  </a:lnTo>
                  <a:lnTo>
                    <a:pt x="925347" y="3496633"/>
                  </a:lnTo>
                  <a:lnTo>
                    <a:pt x="880126" y="3520754"/>
                  </a:lnTo>
                  <a:lnTo>
                    <a:pt x="834497" y="3544450"/>
                  </a:lnTo>
                  <a:lnTo>
                    <a:pt x="788463" y="3567715"/>
                  </a:lnTo>
                  <a:lnTo>
                    <a:pt x="742028" y="3590545"/>
                  </a:lnTo>
                  <a:lnTo>
                    <a:pt x="695197" y="3612934"/>
                  </a:lnTo>
                  <a:lnTo>
                    <a:pt x="647972" y="3634877"/>
                  </a:lnTo>
                  <a:lnTo>
                    <a:pt x="600359" y="3656368"/>
                  </a:lnTo>
                  <a:lnTo>
                    <a:pt x="552359" y="3677403"/>
                  </a:lnTo>
                  <a:lnTo>
                    <a:pt x="503978" y="3697976"/>
                  </a:lnTo>
                  <a:lnTo>
                    <a:pt x="455219" y="3718082"/>
                  </a:lnTo>
                  <a:lnTo>
                    <a:pt x="406085" y="3737716"/>
                  </a:lnTo>
                  <a:lnTo>
                    <a:pt x="356581" y="3756872"/>
                  </a:lnTo>
                  <a:lnTo>
                    <a:pt x="306711" y="3775545"/>
                  </a:lnTo>
                  <a:lnTo>
                    <a:pt x="256478" y="3793730"/>
                  </a:lnTo>
                  <a:lnTo>
                    <a:pt x="205885" y="3811421"/>
                  </a:lnTo>
                  <a:lnTo>
                    <a:pt x="154937" y="3828614"/>
                  </a:lnTo>
                  <a:lnTo>
                    <a:pt x="103638" y="3845304"/>
                  </a:lnTo>
                  <a:lnTo>
                    <a:pt x="51991" y="3861484"/>
                  </a:lnTo>
                  <a:lnTo>
                    <a:pt x="0" y="3877149"/>
                  </a:lnTo>
                  <a:lnTo>
                    <a:pt x="267334" y="4782267"/>
                  </a:lnTo>
                  <a:lnTo>
                    <a:pt x="319326" y="4766601"/>
                  </a:lnTo>
                  <a:lnTo>
                    <a:pt x="370973" y="4750421"/>
                  </a:lnTo>
                  <a:lnTo>
                    <a:pt x="422273" y="4733732"/>
                  </a:lnTo>
                  <a:lnTo>
                    <a:pt x="473221" y="4716539"/>
                  </a:lnTo>
                  <a:lnTo>
                    <a:pt x="523814" y="4698847"/>
                  </a:lnTo>
                  <a:lnTo>
                    <a:pt x="574048" y="4680662"/>
                  </a:lnTo>
                  <a:lnTo>
                    <a:pt x="623919" y="4661989"/>
                  </a:lnTo>
                  <a:lnTo>
                    <a:pt x="673423" y="4642833"/>
                  </a:lnTo>
                  <a:lnTo>
                    <a:pt x="722556" y="4623200"/>
                  </a:lnTo>
                  <a:lnTo>
                    <a:pt x="771316" y="4603094"/>
                  </a:lnTo>
                  <a:lnTo>
                    <a:pt x="819697" y="4582521"/>
                  </a:lnTo>
                  <a:lnTo>
                    <a:pt x="867697" y="4561486"/>
                  </a:lnTo>
                  <a:lnTo>
                    <a:pt x="915311" y="4539995"/>
                  </a:lnTo>
                  <a:lnTo>
                    <a:pt x="962536" y="4518052"/>
                  </a:lnTo>
                  <a:lnTo>
                    <a:pt x="1009367" y="4495663"/>
                  </a:lnTo>
                  <a:lnTo>
                    <a:pt x="1055802" y="4472833"/>
                  </a:lnTo>
                  <a:lnTo>
                    <a:pt x="1101836" y="4449568"/>
                  </a:lnTo>
                  <a:lnTo>
                    <a:pt x="1147465" y="4425872"/>
                  </a:lnTo>
                  <a:lnTo>
                    <a:pt x="1192687" y="4401751"/>
                  </a:lnTo>
                  <a:lnTo>
                    <a:pt x="1237496" y="4377210"/>
                  </a:lnTo>
                  <a:lnTo>
                    <a:pt x="1281890" y="4352255"/>
                  </a:lnTo>
                  <a:lnTo>
                    <a:pt x="1325864" y="4326890"/>
                  </a:lnTo>
                  <a:lnTo>
                    <a:pt x="1369414" y="4301121"/>
                  </a:lnTo>
                  <a:lnTo>
                    <a:pt x="1412538" y="4274954"/>
                  </a:lnTo>
                  <a:lnTo>
                    <a:pt x="1455230" y="4248392"/>
                  </a:lnTo>
                  <a:lnTo>
                    <a:pt x="1497488" y="4221443"/>
                  </a:lnTo>
                  <a:lnTo>
                    <a:pt x="1539308" y="4194110"/>
                  </a:lnTo>
                  <a:lnTo>
                    <a:pt x="1580685" y="4166399"/>
                  </a:lnTo>
                  <a:lnTo>
                    <a:pt x="1621616" y="4138316"/>
                  </a:lnTo>
                  <a:lnTo>
                    <a:pt x="1662097" y="4109865"/>
                  </a:lnTo>
                  <a:lnTo>
                    <a:pt x="1702125" y="4081052"/>
                  </a:lnTo>
                  <a:lnTo>
                    <a:pt x="1741695" y="4051882"/>
                  </a:lnTo>
                  <a:lnTo>
                    <a:pt x="1780805" y="4022361"/>
                  </a:lnTo>
                  <a:lnTo>
                    <a:pt x="1819449" y="3992493"/>
                  </a:lnTo>
                  <a:lnTo>
                    <a:pt x="1857625" y="3962284"/>
                  </a:lnTo>
                  <a:lnTo>
                    <a:pt x="1895328" y="3931740"/>
                  </a:lnTo>
                  <a:lnTo>
                    <a:pt x="1932555" y="3900864"/>
                  </a:lnTo>
                  <a:lnTo>
                    <a:pt x="1969302" y="3869663"/>
                  </a:lnTo>
                  <a:lnTo>
                    <a:pt x="2005565" y="3838142"/>
                  </a:lnTo>
                  <a:lnTo>
                    <a:pt x="2041341" y="3806307"/>
                  </a:lnTo>
                  <a:lnTo>
                    <a:pt x="2076625" y="3774161"/>
                  </a:lnTo>
                  <a:lnTo>
                    <a:pt x="2111414" y="3741711"/>
                  </a:lnTo>
                  <a:lnTo>
                    <a:pt x="2145704" y="3708962"/>
                  </a:lnTo>
                  <a:lnTo>
                    <a:pt x="2179492" y="3675919"/>
                  </a:lnTo>
                  <a:lnTo>
                    <a:pt x="2212772" y="3642588"/>
                  </a:lnTo>
                  <a:lnTo>
                    <a:pt x="2245543" y="3608973"/>
                  </a:lnTo>
                  <a:lnTo>
                    <a:pt x="2277800" y="3575080"/>
                  </a:lnTo>
                  <a:lnTo>
                    <a:pt x="2309539" y="3540914"/>
                  </a:lnTo>
                  <a:lnTo>
                    <a:pt x="2340756" y="3506480"/>
                  </a:lnTo>
                  <a:lnTo>
                    <a:pt x="2371448" y="3471784"/>
                  </a:lnTo>
                  <a:lnTo>
                    <a:pt x="2401611" y="3436831"/>
                  </a:lnTo>
                  <a:lnTo>
                    <a:pt x="2431241" y="3401626"/>
                  </a:lnTo>
                  <a:lnTo>
                    <a:pt x="2460334" y="3366174"/>
                  </a:lnTo>
                  <a:lnTo>
                    <a:pt x="2488886" y="3330481"/>
                  </a:lnTo>
                  <a:lnTo>
                    <a:pt x="2516895" y="3294551"/>
                  </a:lnTo>
                  <a:lnTo>
                    <a:pt x="2544355" y="3258391"/>
                  </a:lnTo>
                  <a:lnTo>
                    <a:pt x="2571264" y="3222005"/>
                  </a:lnTo>
                  <a:lnTo>
                    <a:pt x="2597617" y="3185399"/>
                  </a:lnTo>
                  <a:lnTo>
                    <a:pt x="2623410" y="3148577"/>
                  </a:lnTo>
                  <a:lnTo>
                    <a:pt x="2648641" y="3111546"/>
                  </a:lnTo>
                  <a:lnTo>
                    <a:pt x="2673304" y="3074309"/>
                  </a:lnTo>
                  <a:lnTo>
                    <a:pt x="2697397" y="3036874"/>
                  </a:lnTo>
                  <a:lnTo>
                    <a:pt x="2720915" y="2999244"/>
                  </a:lnTo>
                  <a:lnTo>
                    <a:pt x="2743855" y="2961426"/>
                  </a:lnTo>
                  <a:lnTo>
                    <a:pt x="2766213" y="2923423"/>
                  </a:lnTo>
                  <a:lnTo>
                    <a:pt x="2787985" y="2885242"/>
                  </a:lnTo>
                  <a:lnTo>
                    <a:pt x="2809168" y="2846889"/>
                  </a:lnTo>
                  <a:lnTo>
                    <a:pt x="2829757" y="2808367"/>
                  </a:lnTo>
                  <a:lnTo>
                    <a:pt x="2849749" y="2769682"/>
                  </a:lnTo>
                  <a:lnTo>
                    <a:pt x="2869140" y="2730840"/>
                  </a:lnTo>
                  <a:lnTo>
                    <a:pt x="2887927" y="2691846"/>
                  </a:lnTo>
                  <a:lnTo>
                    <a:pt x="2906104" y="2652705"/>
                  </a:lnTo>
                  <a:lnTo>
                    <a:pt x="2923670" y="2613422"/>
                  </a:lnTo>
                  <a:lnTo>
                    <a:pt x="2940620" y="2574003"/>
                  </a:lnTo>
                  <a:lnTo>
                    <a:pt x="2956949" y="2534453"/>
                  </a:lnTo>
                  <a:lnTo>
                    <a:pt x="2972656" y="2494776"/>
                  </a:lnTo>
                  <a:lnTo>
                    <a:pt x="2987734" y="2454979"/>
                  </a:lnTo>
                  <a:lnTo>
                    <a:pt x="3002182" y="2415067"/>
                  </a:lnTo>
                  <a:lnTo>
                    <a:pt x="3015994" y="2375044"/>
                  </a:lnTo>
                  <a:lnTo>
                    <a:pt x="3029168" y="2334917"/>
                  </a:lnTo>
                  <a:lnTo>
                    <a:pt x="3041700" y="2294689"/>
                  </a:lnTo>
                  <a:lnTo>
                    <a:pt x="3053585" y="2254367"/>
                  </a:lnTo>
                  <a:lnTo>
                    <a:pt x="3064820" y="2213957"/>
                  </a:lnTo>
                  <a:lnTo>
                    <a:pt x="3075401" y="2173462"/>
                  </a:lnTo>
                  <a:lnTo>
                    <a:pt x="3085325" y="2132888"/>
                  </a:lnTo>
                  <a:lnTo>
                    <a:pt x="3094587" y="2092241"/>
                  </a:lnTo>
                  <a:lnTo>
                    <a:pt x="3103184" y="2051526"/>
                  </a:lnTo>
                  <a:lnTo>
                    <a:pt x="3111112" y="2010747"/>
                  </a:lnTo>
                  <a:lnTo>
                    <a:pt x="3118368" y="1969912"/>
                  </a:lnTo>
                  <a:lnTo>
                    <a:pt x="3124947" y="1929023"/>
                  </a:lnTo>
                  <a:lnTo>
                    <a:pt x="3130845" y="1888088"/>
                  </a:lnTo>
                  <a:lnTo>
                    <a:pt x="3136060" y="1847110"/>
                  </a:lnTo>
                  <a:lnTo>
                    <a:pt x="3140586" y="1806096"/>
                  </a:lnTo>
                  <a:lnTo>
                    <a:pt x="3144421" y="1765050"/>
                  </a:lnTo>
                  <a:lnTo>
                    <a:pt x="3147561" y="1723978"/>
                  </a:lnTo>
                  <a:lnTo>
                    <a:pt x="3150002" y="1682885"/>
                  </a:lnTo>
                  <a:lnTo>
                    <a:pt x="3151739" y="1641777"/>
                  </a:lnTo>
                  <a:lnTo>
                    <a:pt x="3152770" y="1600657"/>
                  </a:lnTo>
                  <a:lnTo>
                    <a:pt x="3153090" y="1559533"/>
                  </a:lnTo>
                  <a:lnTo>
                    <a:pt x="3152696" y="1518409"/>
                  </a:lnTo>
                  <a:lnTo>
                    <a:pt x="3151584" y="1477290"/>
                  </a:lnTo>
                  <a:lnTo>
                    <a:pt x="3149750" y="1436181"/>
                  </a:lnTo>
                  <a:lnTo>
                    <a:pt x="3147191" y="1395089"/>
                  </a:lnTo>
                  <a:lnTo>
                    <a:pt x="3143902" y="1354017"/>
                  </a:lnTo>
                  <a:lnTo>
                    <a:pt x="3139880" y="1312972"/>
                  </a:lnTo>
                  <a:lnTo>
                    <a:pt x="3135121" y="1271958"/>
                  </a:lnTo>
                  <a:lnTo>
                    <a:pt x="3129621" y="1230981"/>
                  </a:lnTo>
                  <a:lnTo>
                    <a:pt x="3123377" y="1190045"/>
                  </a:lnTo>
                  <a:lnTo>
                    <a:pt x="3116384" y="1149158"/>
                  </a:lnTo>
                  <a:lnTo>
                    <a:pt x="3108639" y="1108322"/>
                  </a:lnTo>
                  <a:lnTo>
                    <a:pt x="3100139" y="1067545"/>
                  </a:lnTo>
                  <a:lnTo>
                    <a:pt x="3090879" y="1026830"/>
                  </a:lnTo>
                  <a:lnTo>
                    <a:pt x="3080855" y="986184"/>
                  </a:lnTo>
                  <a:lnTo>
                    <a:pt x="3070064" y="945611"/>
                  </a:lnTo>
                  <a:lnTo>
                    <a:pt x="3058502" y="905117"/>
                  </a:lnTo>
                  <a:lnTo>
                    <a:pt x="2791167" y="0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57438" y="1688408"/>
              <a:ext cx="4678680" cy="7152005"/>
            </a:xfrm>
            <a:custGeom>
              <a:avLst/>
              <a:gdLst/>
              <a:ahLst/>
              <a:cxnLst/>
              <a:rect l="l" t="t" r="r" b="b"/>
              <a:pathLst>
                <a:path w="4678680" h="7152005">
                  <a:moveTo>
                    <a:pt x="4316145" y="2369158"/>
                  </a:moveTo>
                  <a:lnTo>
                    <a:pt x="4327707" y="2409652"/>
                  </a:lnTo>
                  <a:lnTo>
                    <a:pt x="4338497" y="2450225"/>
                  </a:lnTo>
                  <a:lnTo>
                    <a:pt x="4348521" y="2490871"/>
                  </a:lnTo>
                  <a:lnTo>
                    <a:pt x="4357781" y="2531586"/>
                  </a:lnTo>
                  <a:lnTo>
                    <a:pt x="4366281" y="2572363"/>
                  </a:lnTo>
                  <a:lnTo>
                    <a:pt x="4374026" y="2613199"/>
                  </a:lnTo>
                  <a:lnTo>
                    <a:pt x="4381018" y="2654087"/>
                  </a:lnTo>
                  <a:lnTo>
                    <a:pt x="4387263" y="2695022"/>
                  </a:lnTo>
                  <a:lnTo>
                    <a:pt x="4392762" y="2735999"/>
                  </a:lnTo>
                  <a:lnTo>
                    <a:pt x="4397521" y="2777013"/>
                  </a:lnTo>
                  <a:lnTo>
                    <a:pt x="4401543" y="2818058"/>
                  </a:lnTo>
                  <a:lnTo>
                    <a:pt x="4404832" y="2859130"/>
                  </a:lnTo>
                  <a:lnTo>
                    <a:pt x="4407392" y="2900223"/>
                  </a:lnTo>
                  <a:lnTo>
                    <a:pt x="4409225" y="2941331"/>
                  </a:lnTo>
                  <a:lnTo>
                    <a:pt x="4410337" y="2982450"/>
                  </a:lnTo>
                  <a:lnTo>
                    <a:pt x="4410731" y="3023574"/>
                  </a:lnTo>
                  <a:lnTo>
                    <a:pt x="4410411" y="3064699"/>
                  </a:lnTo>
                  <a:lnTo>
                    <a:pt x="4409380" y="3105818"/>
                  </a:lnTo>
                  <a:lnTo>
                    <a:pt x="4407642" y="3146926"/>
                  </a:lnTo>
                  <a:lnTo>
                    <a:pt x="4405202" y="3188019"/>
                  </a:lnTo>
                  <a:lnTo>
                    <a:pt x="4402062" y="3229091"/>
                  </a:lnTo>
                  <a:lnTo>
                    <a:pt x="4398227" y="3270137"/>
                  </a:lnTo>
                  <a:lnTo>
                    <a:pt x="4393700" y="3311151"/>
                  </a:lnTo>
                  <a:lnTo>
                    <a:pt x="4388485" y="3352129"/>
                  </a:lnTo>
                  <a:lnTo>
                    <a:pt x="4382586" y="3393064"/>
                  </a:lnTo>
                  <a:lnTo>
                    <a:pt x="4376007" y="3433953"/>
                  </a:lnTo>
                  <a:lnTo>
                    <a:pt x="4368752" y="3474789"/>
                  </a:lnTo>
                  <a:lnTo>
                    <a:pt x="4360824" y="3515567"/>
                  </a:lnTo>
                  <a:lnTo>
                    <a:pt x="4352226" y="3556282"/>
                  </a:lnTo>
                  <a:lnTo>
                    <a:pt x="4342964" y="3596929"/>
                  </a:lnTo>
                  <a:lnTo>
                    <a:pt x="4333040" y="3637503"/>
                  </a:lnTo>
                  <a:lnTo>
                    <a:pt x="4322459" y="3677998"/>
                  </a:lnTo>
                  <a:lnTo>
                    <a:pt x="4311224" y="3718409"/>
                  </a:lnTo>
                  <a:lnTo>
                    <a:pt x="4299339" y="3758730"/>
                  </a:lnTo>
                  <a:lnTo>
                    <a:pt x="4286807" y="3798958"/>
                  </a:lnTo>
                  <a:lnTo>
                    <a:pt x="4273633" y="3839085"/>
                  </a:lnTo>
                  <a:lnTo>
                    <a:pt x="4259820" y="3879108"/>
                  </a:lnTo>
                  <a:lnTo>
                    <a:pt x="4245373" y="3919020"/>
                  </a:lnTo>
                  <a:lnTo>
                    <a:pt x="4230294" y="3958818"/>
                  </a:lnTo>
                  <a:lnTo>
                    <a:pt x="4214588" y="3998494"/>
                  </a:lnTo>
                  <a:lnTo>
                    <a:pt x="4198258" y="4038044"/>
                  </a:lnTo>
                  <a:lnTo>
                    <a:pt x="4181308" y="4077463"/>
                  </a:lnTo>
                  <a:lnTo>
                    <a:pt x="4163742" y="4116746"/>
                  </a:lnTo>
                  <a:lnTo>
                    <a:pt x="4145564" y="4155887"/>
                  </a:lnTo>
                  <a:lnTo>
                    <a:pt x="4126778" y="4194881"/>
                  </a:lnTo>
                  <a:lnTo>
                    <a:pt x="4107387" y="4233723"/>
                  </a:lnTo>
                  <a:lnTo>
                    <a:pt x="4087395" y="4272408"/>
                  </a:lnTo>
                  <a:lnTo>
                    <a:pt x="4066805" y="4310930"/>
                  </a:lnTo>
                  <a:lnTo>
                    <a:pt x="4045623" y="4349284"/>
                  </a:lnTo>
                  <a:lnTo>
                    <a:pt x="4023850" y="4387464"/>
                  </a:lnTo>
                  <a:lnTo>
                    <a:pt x="4001492" y="4425467"/>
                  </a:lnTo>
                  <a:lnTo>
                    <a:pt x="3978552" y="4463285"/>
                  </a:lnTo>
                  <a:lnTo>
                    <a:pt x="3955034" y="4500915"/>
                  </a:lnTo>
                  <a:lnTo>
                    <a:pt x="3930941" y="4538351"/>
                  </a:lnTo>
                  <a:lnTo>
                    <a:pt x="3906277" y="4575587"/>
                  </a:lnTo>
                  <a:lnTo>
                    <a:pt x="3881047" y="4612618"/>
                  </a:lnTo>
                  <a:lnTo>
                    <a:pt x="3855253" y="4649440"/>
                  </a:lnTo>
                  <a:lnTo>
                    <a:pt x="3828900" y="4686046"/>
                  </a:lnTo>
                  <a:lnTo>
                    <a:pt x="3801992" y="4722432"/>
                  </a:lnTo>
                  <a:lnTo>
                    <a:pt x="3774531" y="4758592"/>
                  </a:lnTo>
                  <a:lnTo>
                    <a:pt x="3746523" y="4794522"/>
                  </a:lnTo>
                  <a:lnTo>
                    <a:pt x="3717970" y="4830215"/>
                  </a:lnTo>
                  <a:lnTo>
                    <a:pt x="3688877" y="4865667"/>
                  </a:lnTo>
                  <a:lnTo>
                    <a:pt x="3659247" y="4900872"/>
                  </a:lnTo>
                  <a:lnTo>
                    <a:pt x="3629084" y="4935825"/>
                  </a:lnTo>
                  <a:lnTo>
                    <a:pt x="3598392" y="4970521"/>
                  </a:lnTo>
                  <a:lnTo>
                    <a:pt x="3567175" y="5004955"/>
                  </a:lnTo>
                  <a:lnTo>
                    <a:pt x="3535436" y="5039121"/>
                  </a:lnTo>
                  <a:lnTo>
                    <a:pt x="3503179" y="5073014"/>
                  </a:lnTo>
                  <a:lnTo>
                    <a:pt x="3470408" y="5106629"/>
                  </a:lnTo>
                  <a:lnTo>
                    <a:pt x="3437127" y="5139961"/>
                  </a:lnTo>
                  <a:lnTo>
                    <a:pt x="3403340" y="5173004"/>
                  </a:lnTo>
                  <a:lnTo>
                    <a:pt x="3369050" y="5205753"/>
                  </a:lnTo>
                  <a:lnTo>
                    <a:pt x="3334261" y="5238202"/>
                  </a:lnTo>
                  <a:lnTo>
                    <a:pt x="3298976" y="5270348"/>
                  </a:lnTo>
                  <a:lnTo>
                    <a:pt x="3263201" y="5302184"/>
                  </a:lnTo>
                  <a:lnTo>
                    <a:pt x="3226938" y="5333705"/>
                  </a:lnTo>
                  <a:lnTo>
                    <a:pt x="3190191" y="5364906"/>
                  </a:lnTo>
                  <a:lnTo>
                    <a:pt x="3152964" y="5395781"/>
                  </a:lnTo>
                  <a:lnTo>
                    <a:pt x="3115261" y="5426326"/>
                  </a:lnTo>
                  <a:lnTo>
                    <a:pt x="3077085" y="5456535"/>
                  </a:lnTo>
                  <a:lnTo>
                    <a:pt x="3038440" y="5486402"/>
                  </a:lnTo>
                  <a:lnTo>
                    <a:pt x="2999331" y="5515924"/>
                  </a:lnTo>
                  <a:lnTo>
                    <a:pt x="2959761" y="5545094"/>
                  </a:lnTo>
                  <a:lnTo>
                    <a:pt x="2919733" y="5573906"/>
                  </a:lnTo>
                  <a:lnTo>
                    <a:pt x="2879252" y="5602357"/>
                  </a:lnTo>
                  <a:lnTo>
                    <a:pt x="2838321" y="5630440"/>
                  </a:lnTo>
                  <a:lnTo>
                    <a:pt x="2796943" y="5658151"/>
                  </a:lnTo>
                  <a:lnTo>
                    <a:pt x="2755124" y="5685484"/>
                  </a:lnTo>
                  <a:lnTo>
                    <a:pt x="2712866" y="5712434"/>
                  </a:lnTo>
                  <a:lnTo>
                    <a:pt x="2670174" y="5738995"/>
                  </a:lnTo>
                  <a:lnTo>
                    <a:pt x="2627050" y="5765163"/>
                  </a:lnTo>
                  <a:lnTo>
                    <a:pt x="2583500" y="5790932"/>
                  </a:lnTo>
                  <a:lnTo>
                    <a:pt x="2539526" y="5816296"/>
                  </a:lnTo>
                  <a:lnTo>
                    <a:pt x="2495132" y="5841252"/>
                  </a:lnTo>
                  <a:lnTo>
                    <a:pt x="2450323" y="5865793"/>
                  </a:lnTo>
                  <a:lnTo>
                    <a:pt x="2405102" y="5889913"/>
                  </a:lnTo>
                  <a:lnTo>
                    <a:pt x="2359472" y="5913609"/>
                  </a:lnTo>
                  <a:lnTo>
                    <a:pt x="2313439" y="5936875"/>
                  </a:lnTo>
                  <a:lnTo>
                    <a:pt x="2267004" y="5959704"/>
                  </a:lnTo>
                  <a:lnTo>
                    <a:pt x="2220172" y="5982093"/>
                  </a:lnTo>
                  <a:lnTo>
                    <a:pt x="2172948" y="6004036"/>
                  </a:lnTo>
                  <a:lnTo>
                    <a:pt x="2125334" y="6025528"/>
                  </a:lnTo>
                  <a:lnTo>
                    <a:pt x="2077334" y="6046563"/>
                  </a:lnTo>
                  <a:lnTo>
                    <a:pt x="2028953" y="6067136"/>
                  </a:lnTo>
                  <a:lnTo>
                    <a:pt x="1980194" y="6087241"/>
                  </a:lnTo>
                  <a:lnTo>
                    <a:pt x="1931060" y="6106875"/>
                  </a:lnTo>
                  <a:lnTo>
                    <a:pt x="1881556" y="6126031"/>
                  </a:lnTo>
                  <a:lnTo>
                    <a:pt x="1831686" y="6144704"/>
                  </a:lnTo>
                  <a:lnTo>
                    <a:pt x="1781452" y="6162889"/>
                  </a:lnTo>
                  <a:lnTo>
                    <a:pt x="1730860" y="6180581"/>
                  </a:lnTo>
                  <a:lnTo>
                    <a:pt x="1679912" y="6197774"/>
                  </a:lnTo>
                  <a:lnTo>
                    <a:pt x="1628612" y="6214463"/>
                  </a:lnTo>
                  <a:lnTo>
                    <a:pt x="1576965" y="6230643"/>
                  </a:lnTo>
                  <a:lnTo>
                    <a:pt x="1524974" y="6246309"/>
                  </a:lnTo>
                  <a:lnTo>
                    <a:pt x="1792314" y="7151427"/>
                  </a:lnTo>
                  <a:lnTo>
                    <a:pt x="1844306" y="7135761"/>
                  </a:lnTo>
                  <a:lnTo>
                    <a:pt x="1895953" y="7119581"/>
                  </a:lnTo>
                  <a:lnTo>
                    <a:pt x="1947252" y="7102892"/>
                  </a:lnTo>
                  <a:lnTo>
                    <a:pt x="1998200" y="7085699"/>
                  </a:lnTo>
                  <a:lnTo>
                    <a:pt x="2048793" y="7068007"/>
                  </a:lnTo>
                  <a:lnTo>
                    <a:pt x="2099027" y="7049822"/>
                  </a:lnTo>
                  <a:lnTo>
                    <a:pt x="2148897" y="7031149"/>
                  </a:lnTo>
                  <a:lnTo>
                    <a:pt x="2198401" y="7011993"/>
                  </a:lnTo>
                  <a:lnTo>
                    <a:pt x="2247535" y="6992359"/>
                  </a:lnTo>
                  <a:lnTo>
                    <a:pt x="2296294" y="6972253"/>
                  </a:lnTo>
                  <a:lnTo>
                    <a:pt x="2344675" y="6951680"/>
                  </a:lnTo>
                  <a:lnTo>
                    <a:pt x="2392675" y="6930646"/>
                  </a:lnTo>
                  <a:lnTo>
                    <a:pt x="2440289" y="6909154"/>
                  </a:lnTo>
                  <a:lnTo>
                    <a:pt x="2487513" y="6887211"/>
                  </a:lnTo>
                  <a:lnTo>
                    <a:pt x="2534345" y="6864822"/>
                  </a:lnTo>
                  <a:lnTo>
                    <a:pt x="2580779" y="6841993"/>
                  </a:lnTo>
                  <a:lnTo>
                    <a:pt x="2626813" y="6818727"/>
                  </a:lnTo>
                  <a:lnTo>
                    <a:pt x="2672443" y="6795031"/>
                  </a:lnTo>
                  <a:lnTo>
                    <a:pt x="2717664" y="6770910"/>
                  </a:lnTo>
                  <a:lnTo>
                    <a:pt x="2762473" y="6746370"/>
                  </a:lnTo>
                  <a:lnTo>
                    <a:pt x="2806867" y="6721414"/>
                  </a:lnTo>
                  <a:lnTo>
                    <a:pt x="2850841" y="6696050"/>
                  </a:lnTo>
                  <a:lnTo>
                    <a:pt x="2894391" y="6670281"/>
                  </a:lnTo>
                  <a:lnTo>
                    <a:pt x="2937514" y="6644113"/>
                  </a:lnTo>
                  <a:lnTo>
                    <a:pt x="2980207" y="6617552"/>
                  </a:lnTo>
                  <a:lnTo>
                    <a:pt x="3022465" y="6590602"/>
                  </a:lnTo>
                  <a:lnTo>
                    <a:pt x="3064284" y="6563269"/>
                  </a:lnTo>
                  <a:lnTo>
                    <a:pt x="3105661" y="6535558"/>
                  </a:lnTo>
                  <a:lnTo>
                    <a:pt x="3146592" y="6507475"/>
                  </a:lnTo>
                  <a:lnTo>
                    <a:pt x="3187074" y="6479024"/>
                  </a:lnTo>
                  <a:lnTo>
                    <a:pt x="3227102" y="6450211"/>
                  </a:lnTo>
                  <a:lnTo>
                    <a:pt x="3266672" y="6421042"/>
                  </a:lnTo>
                  <a:lnTo>
                    <a:pt x="3305781" y="6391520"/>
                  </a:lnTo>
                  <a:lnTo>
                    <a:pt x="3344426" y="6361653"/>
                  </a:lnTo>
                  <a:lnTo>
                    <a:pt x="3382601" y="6331444"/>
                  </a:lnTo>
                  <a:lnTo>
                    <a:pt x="3420305" y="6300899"/>
                  </a:lnTo>
                  <a:lnTo>
                    <a:pt x="3457532" y="6270023"/>
                  </a:lnTo>
                  <a:lnTo>
                    <a:pt x="3494278" y="6238823"/>
                  </a:lnTo>
                  <a:lnTo>
                    <a:pt x="3530542" y="6207302"/>
                  </a:lnTo>
                  <a:lnTo>
                    <a:pt x="3566317" y="6175466"/>
                  </a:lnTo>
                  <a:lnTo>
                    <a:pt x="3601601" y="6143320"/>
                  </a:lnTo>
                  <a:lnTo>
                    <a:pt x="3636390" y="6110871"/>
                  </a:lnTo>
                  <a:lnTo>
                    <a:pt x="3670681" y="6078122"/>
                  </a:lnTo>
                  <a:lnTo>
                    <a:pt x="3704468" y="6045079"/>
                  </a:lnTo>
                  <a:lnTo>
                    <a:pt x="3737749" y="6011747"/>
                  </a:lnTo>
                  <a:lnTo>
                    <a:pt x="3770520" y="5978132"/>
                  </a:lnTo>
                  <a:lnTo>
                    <a:pt x="3802777" y="5944239"/>
                  </a:lnTo>
                  <a:lnTo>
                    <a:pt x="3834516" y="5910073"/>
                  </a:lnTo>
                  <a:lnTo>
                    <a:pt x="3865733" y="5875639"/>
                  </a:lnTo>
                  <a:lnTo>
                    <a:pt x="3896425" y="5840943"/>
                  </a:lnTo>
                  <a:lnTo>
                    <a:pt x="3926588" y="5805990"/>
                  </a:lnTo>
                  <a:lnTo>
                    <a:pt x="3956218" y="5770785"/>
                  </a:lnTo>
                  <a:lnTo>
                    <a:pt x="3985311" y="5735333"/>
                  </a:lnTo>
                  <a:lnTo>
                    <a:pt x="4013863" y="5699640"/>
                  </a:lnTo>
                  <a:lnTo>
                    <a:pt x="4041872" y="5663710"/>
                  </a:lnTo>
                  <a:lnTo>
                    <a:pt x="4069332" y="5627550"/>
                  </a:lnTo>
                  <a:lnTo>
                    <a:pt x="4096241" y="5591164"/>
                  </a:lnTo>
                  <a:lnTo>
                    <a:pt x="4122594" y="5554558"/>
                  </a:lnTo>
                  <a:lnTo>
                    <a:pt x="4148388" y="5517736"/>
                  </a:lnTo>
                  <a:lnTo>
                    <a:pt x="4173618" y="5480705"/>
                  </a:lnTo>
                  <a:lnTo>
                    <a:pt x="4198282" y="5443469"/>
                  </a:lnTo>
                  <a:lnTo>
                    <a:pt x="4222375" y="5406033"/>
                  </a:lnTo>
                  <a:lnTo>
                    <a:pt x="4245893" y="5368403"/>
                  </a:lnTo>
                  <a:lnTo>
                    <a:pt x="4268833" y="5330585"/>
                  </a:lnTo>
                  <a:lnTo>
                    <a:pt x="4291191" y="5292582"/>
                  </a:lnTo>
                  <a:lnTo>
                    <a:pt x="4312963" y="5254402"/>
                  </a:lnTo>
                  <a:lnTo>
                    <a:pt x="4334146" y="5216048"/>
                  </a:lnTo>
                  <a:lnTo>
                    <a:pt x="4354735" y="5177526"/>
                  </a:lnTo>
                  <a:lnTo>
                    <a:pt x="4374727" y="5138841"/>
                  </a:lnTo>
                  <a:lnTo>
                    <a:pt x="4394119" y="5099999"/>
                  </a:lnTo>
                  <a:lnTo>
                    <a:pt x="4412905" y="5061005"/>
                  </a:lnTo>
                  <a:lnTo>
                    <a:pt x="4431083" y="5021864"/>
                  </a:lnTo>
                  <a:lnTo>
                    <a:pt x="4448649" y="4982581"/>
                  </a:lnTo>
                  <a:lnTo>
                    <a:pt x="4465598" y="4943162"/>
                  </a:lnTo>
                  <a:lnTo>
                    <a:pt x="4481928" y="4903612"/>
                  </a:lnTo>
                  <a:lnTo>
                    <a:pt x="4497635" y="4863935"/>
                  </a:lnTo>
                  <a:lnTo>
                    <a:pt x="4512713" y="4824138"/>
                  </a:lnTo>
                  <a:lnTo>
                    <a:pt x="4527161" y="4784226"/>
                  </a:lnTo>
                  <a:lnTo>
                    <a:pt x="4540974" y="4744203"/>
                  </a:lnTo>
                  <a:lnTo>
                    <a:pt x="4554148" y="4704076"/>
                  </a:lnTo>
                  <a:lnTo>
                    <a:pt x="4566679" y="4663848"/>
                  </a:lnTo>
                  <a:lnTo>
                    <a:pt x="4578565" y="4623527"/>
                  </a:lnTo>
                  <a:lnTo>
                    <a:pt x="4589800" y="4583116"/>
                  </a:lnTo>
                  <a:lnTo>
                    <a:pt x="4600381" y="4542621"/>
                  </a:lnTo>
                  <a:lnTo>
                    <a:pt x="4610305" y="4502047"/>
                  </a:lnTo>
                  <a:lnTo>
                    <a:pt x="4619567" y="4461400"/>
                  </a:lnTo>
                  <a:lnTo>
                    <a:pt x="4628164" y="4420685"/>
                  </a:lnTo>
                  <a:lnTo>
                    <a:pt x="4636093" y="4379907"/>
                  </a:lnTo>
                  <a:lnTo>
                    <a:pt x="4643348" y="4339071"/>
                  </a:lnTo>
                  <a:lnTo>
                    <a:pt x="4649927" y="4298182"/>
                  </a:lnTo>
                  <a:lnTo>
                    <a:pt x="4655826" y="4257247"/>
                  </a:lnTo>
                  <a:lnTo>
                    <a:pt x="4661040" y="4216269"/>
                  </a:lnTo>
                  <a:lnTo>
                    <a:pt x="4665567" y="4175255"/>
                  </a:lnTo>
                  <a:lnTo>
                    <a:pt x="4669402" y="4134209"/>
                  </a:lnTo>
                  <a:lnTo>
                    <a:pt x="4672542" y="4093137"/>
                  </a:lnTo>
                  <a:lnTo>
                    <a:pt x="4674983" y="4052044"/>
                  </a:lnTo>
                  <a:lnTo>
                    <a:pt x="4676721" y="4010936"/>
                  </a:lnTo>
                  <a:lnTo>
                    <a:pt x="4677751" y="3969817"/>
                  </a:lnTo>
                  <a:lnTo>
                    <a:pt x="4678072" y="3928692"/>
                  </a:lnTo>
                  <a:lnTo>
                    <a:pt x="4677678" y="3887568"/>
                  </a:lnTo>
                  <a:lnTo>
                    <a:pt x="4676566" y="3846449"/>
                  </a:lnTo>
                  <a:lnTo>
                    <a:pt x="4674732" y="3805340"/>
                  </a:lnTo>
                  <a:lnTo>
                    <a:pt x="4672173" y="3764248"/>
                  </a:lnTo>
                  <a:lnTo>
                    <a:pt x="4668884" y="3723176"/>
                  </a:lnTo>
                  <a:lnTo>
                    <a:pt x="4664862" y="3682131"/>
                  </a:lnTo>
                  <a:lnTo>
                    <a:pt x="4660103" y="3641117"/>
                  </a:lnTo>
                  <a:lnTo>
                    <a:pt x="4654603" y="3600140"/>
                  </a:lnTo>
                  <a:lnTo>
                    <a:pt x="4648359" y="3559205"/>
                  </a:lnTo>
                  <a:lnTo>
                    <a:pt x="4641367" y="3518317"/>
                  </a:lnTo>
                  <a:lnTo>
                    <a:pt x="4633622" y="3477481"/>
                  </a:lnTo>
                  <a:lnTo>
                    <a:pt x="4625122" y="3436704"/>
                  </a:lnTo>
                  <a:lnTo>
                    <a:pt x="4615862" y="3395989"/>
                  </a:lnTo>
                  <a:lnTo>
                    <a:pt x="4605838" y="3355343"/>
                  </a:lnTo>
                  <a:lnTo>
                    <a:pt x="4595047" y="3314770"/>
                  </a:lnTo>
                  <a:lnTo>
                    <a:pt x="4583486" y="3274276"/>
                  </a:lnTo>
                  <a:lnTo>
                    <a:pt x="4316145" y="2369158"/>
                  </a:lnTo>
                  <a:lnTo>
                    <a:pt x="4303435" y="2327583"/>
                  </a:lnTo>
                  <a:lnTo>
                    <a:pt x="4289975" y="2286360"/>
                  </a:lnTo>
                  <a:lnTo>
                    <a:pt x="4275769" y="2245492"/>
                  </a:lnTo>
                  <a:lnTo>
                    <a:pt x="4260824" y="2204984"/>
                  </a:lnTo>
                  <a:lnTo>
                    <a:pt x="4245147" y="2164838"/>
                  </a:lnTo>
                  <a:lnTo>
                    <a:pt x="4228744" y="2125059"/>
                  </a:lnTo>
                  <a:lnTo>
                    <a:pt x="4211621" y="2085649"/>
                  </a:lnTo>
                  <a:lnTo>
                    <a:pt x="4193784" y="2046612"/>
                  </a:lnTo>
                  <a:lnTo>
                    <a:pt x="4175241" y="2007951"/>
                  </a:lnTo>
                  <a:lnTo>
                    <a:pt x="4155997" y="1969670"/>
                  </a:lnTo>
                  <a:lnTo>
                    <a:pt x="4136059" y="1931773"/>
                  </a:lnTo>
                  <a:lnTo>
                    <a:pt x="4115432" y="1894262"/>
                  </a:lnTo>
                  <a:lnTo>
                    <a:pt x="4094124" y="1857142"/>
                  </a:lnTo>
                  <a:lnTo>
                    <a:pt x="4072141" y="1820415"/>
                  </a:lnTo>
                  <a:lnTo>
                    <a:pt x="4049489" y="1784086"/>
                  </a:lnTo>
                  <a:lnTo>
                    <a:pt x="4026174" y="1748157"/>
                  </a:lnTo>
                  <a:lnTo>
                    <a:pt x="4002202" y="1712632"/>
                  </a:lnTo>
                  <a:lnTo>
                    <a:pt x="3977581" y="1677515"/>
                  </a:lnTo>
                  <a:lnTo>
                    <a:pt x="3952316" y="1642808"/>
                  </a:lnTo>
                  <a:lnTo>
                    <a:pt x="3926414" y="1608516"/>
                  </a:lnTo>
                  <a:lnTo>
                    <a:pt x="3899881" y="1574642"/>
                  </a:lnTo>
                  <a:lnTo>
                    <a:pt x="3872723" y="1541190"/>
                  </a:lnTo>
                  <a:lnTo>
                    <a:pt x="3844947" y="1508162"/>
                  </a:lnTo>
                  <a:lnTo>
                    <a:pt x="3816560" y="1475562"/>
                  </a:lnTo>
                  <a:lnTo>
                    <a:pt x="3787566" y="1443394"/>
                  </a:lnTo>
                  <a:lnTo>
                    <a:pt x="3757974" y="1411661"/>
                  </a:lnTo>
                  <a:lnTo>
                    <a:pt x="3727788" y="1380367"/>
                  </a:lnTo>
                  <a:lnTo>
                    <a:pt x="3697016" y="1349515"/>
                  </a:lnTo>
                  <a:lnTo>
                    <a:pt x="3665664" y="1319109"/>
                  </a:lnTo>
                  <a:lnTo>
                    <a:pt x="3633738" y="1289151"/>
                  </a:lnTo>
                  <a:lnTo>
                    <a:pt x="3601244" y="1259646"/>
                  </a:lnTo>
                  <a:lnTo>
                    <a:pt x="3568189" y="1230596"/>
                  </a:lnTo>
                  <a:lnTo>
                    <a:pt x="3534579" y="1202007"/>
                  </a:lnTo>
                  <a:lnTo>
                    <a:pt x="3500421" y="1173879"/>
                  </a:lnTo>
                  <a:lnTo>
                    <a:pt x="3465721" y="1146218"/>
                  </a:lnTo>
                  <a:lnTo>
                    <a:pt x="3430485" y="1119027"/>
                  </a:lnTo>
                  <a:lnTo>
                    <a:pt x="3394719" y="1092309"/>
                  </a:lnTo>
                  <a:lnTo>
                    <a:pt x="3358430" y="1066068"/>
                  </a:lnTo>
                  <a:lnTo>
                    <a:pt x="3321625" y="1040306"/>
                  </a:lnTo>
                  <a:lnTo>
                    <a:pt x="3284309" y="1015029"/>
                  </a:lnTo>
                  <a:lnTo>
                    <a:pt x="3246489" y="990238"/>
                  </a:lnTo>
                  <a:lnTo>
                    <a:pt x="3208171" y="965937"/>
                  </a:lnTo>
                  <a:lnTo>
                    <a:pt x="3169362" y="942131"/>
                  </a:lnTo>
                  <a:lnTo>
                    <a:pt x="3130068" y="918822"/>
                  </a:lnTo>
                  <a:lnTo>
                    <a:pt x="3090294" y="896013"/>
                  </a:lnTo>
                  <a:lnTo>
                    <a:pt x="3050049" y="873709"/>
                  </a:lnTo>
                  <a:lnTo>
                    <a:pt x="3009338" y="851913"/>
                  </a:lnTo>
                  <a:lnTo>
                    <a:pt x="2968166" y="830627"/>
                  </a:lnTo>
                  <a:lnTo>
                    <a:pt x="2926542" y="809857"/>
                  </a:lnTo>
                  <a:lnTo>
                    <a:pt x="2884470" y="789604"/>
                  </a:lnTo>
                  <a:lnTo>
                    <a:pt x="2841958" y="769873"/>
                  </a:lnTo>
                  <a:lnTo>
                    <a:pt x="2799011" y="750667"/>
                  </a:lnTo>
                  <a:lnTo>
                    <a:pt x="2755637" y="731989"/>
                  </a:lnTo>
                  <a:lnTo>
                    <a:pt x="2711840" y="713843"/>
                  </a:lnTo>
                  <a:lnTo>
                    <a:pt x="2667629" y="696233"/>
                  </a:lnTo>
                  <a:lnTo>
                    <a:pt x="2623008" y="679161"/>
                  </a:lnTo>
                  <a:lnTo>
                    <a:pt x="2577985" y="662632"/>
                  </a:lnTo>
                  <a:lnTo>
                    <a:pt x="2532565" y="646648"/>
                  </a:lnTo>
                  <a:lnTo>
                    <a:pt x="2486756" y="631213"/>
                  </a:lnTo>
                  <a:lnTo>
                    <a:pt x="2440563" y="616332"/>
                  </a:lnTo>
                  <a:lnTo>
                    <a:pt x="2393993" y="602006"/>
                  </a:lnTo>
                  <a:lnTo>
                    <a:pt x="2347051" y="588239"/>
                  </a:lnTo>
                  <a:lnTo>
                    <a:pt x="2299745" y="575036"/>
                  </a:lnTo>
                  <a:lnTo>
                    <a:pt x="2252081" y="562399"/>
                  </a:lnTo>
                  <a:lnTo>
                    <a:pt x="2204065" y="550332"/>
                  </a:lnTo>
                  <a:lnTo>
                    <a:pt x="2155704" y="538838"/>
                  </a:lnTo>
                  <a:lnTo>
                    <a:pt x="2107003" y="527921"/>
                  </a:lnTo>
                  <a:lnTo>
                    <a:pt x="2057969" y="517585"/>
                  </a:lnTo>
                  <a:lnTo>
                    <a:pt x="2008609" y="507832"/>
                  </a:lnTo>
                  <a:lnTo>
                    <a:pt x="1958929" y="498666"/>
                  </a:lnTo>
                  <a:lnTo>
                    <a:pt x="1908935" y="490091"/>
                  </a:lnTo>
                  <a:lnTo>
                    <a:pt x="1858633" y="482110"/>
                  </a:lnTo>
                  <a:lnTo>
                    <a:pt x="1808030" y="474726"/>
                  </a:lnTo>
                  <a:lnTo>
                    <a:pt x="1757132" y="467944"/>
                  </a:lnTo>
                  <a:lnTo>
                    <a:pt x="1705946" y="461765"/>
                  </a:lnTo>
                  <a:lnTo>
                    <a:pt x="1654478" y="456195"/>
                  </a:lnTo>
                  <a:lnTo>
                    <a:pt x="1602734" y="451236"/>
                  </a:lnTo>
                  <a:lnTo>
                    <a:pt x="1550720" y="446892"/>
                  </a:lnTo>
                  <a:lnTo>
                    <a:pt x="1498443" y="443166"/>
                  </a:lnTo>
                  <a:lnTo>
                    <a:pt x="1445910" y="440062"/>
                  </a:lnTo>
                  <a:lnTo>
                    <a:pt x="1393126" y="437583"/>
                  </a:lnTo>
                  <a:lnTo>
                    <a:pt x="1340098" y="435733"/>
                  </a:lnTo>
                  <a:lnTo>
                    <a:pt x="1286832" y="434514"/>
                  </a:lnTo>
                  <a:lnTo>
                    <a:pt x="1233335" y="433931"/>
                  </a:lnTo>
                  <a:lnTo>
                    <a:pt x="1179612" y="433988"/>
                  </a:lnTo>
                  <a:lnTo>
                    <a:pt x="1125672" y="434686"/>
                  </a:lnTo>
                  <a:lnTo>
                    <a:pt x="1071518" y="436031"/>
                  </a:lnTo>
                  <a:lnTo>
                    <a:pt x="1017159" y="438024"/>
                  </a:lnTo>
                  <a:lnTo>
                    <a:pt x="962600" y="440671"/>
                  </a:lnTo>
                  <a:lnTo>
                    <a:pt x="907847" y="443974"/>
                  </a:lnTo>
                  <a:lnTo>
                    <a:pt x="852908" y="447936"/>
                  </a:lnTo>
                  <a:lnTo>
                    <a:pt x="797787" y="452562"/>
                  </a:lnTo>
                  <a:lnTo>
                    <a:pt x="664119" y="0"/>
                  </a:lnTo>
                  <a:lnTo>
                    <a:pt x="0" y="1083306"/>
                  </a:lnTo>
                  <a:lnTo>
                    <a:pt x="1198803" y="1810243"/>
                  </a:lnTo>
                  <a:lnTo>
                    <a:pt x="1065133" y="1357684"/>
                  </a:lnTo>
                  <a:lnTo>
                    <a:pt x="1120263" y="1353059"/>
                  </a:lnTo>
                  <a:lnTo>
                    <a:pt x="1175233" y="1349098"/>
                  </a:lnTo>
                  <a:lnTo>
                    <a:pt x="1230037" y="1345799"/>
                  </a:lnTo>
                  <a:lnTo>
                    <a:pt x="1284667" y="1343158"/>
                  </a:lnTo>
                  <a:lnTo>
                    <a:pt x="1339117" y="1341172"/>
                  </a:lnTo>
                  <a:lnTo>
                    <a:pt x="1393379" y="1339839"/>
                  </a:lnTo>
                  <a:lnTo>
                    <a:pt x="1447447" y="1339155"/>
                  </a:lnTo>
                  <a:lnTo>
                    <a:pt x="1501314" y="1339117"/>
                  </a:lnTo>
                  <a:lnTo>
                    <a:pt x="1554973" y="1339721"/>
                  </a:lnTo>
                  <a:lnTo>
                    <a:pt x="1608417" y="1340966"/>
                  </a:lnTo>
                  <a:lnTo>
                    <a:pt x="1661638" y="1342848"/>
                  </a:lnTo>
                  <a:lnTo>
                    <a:pt x="1714631" y="1345364"/>
                  </a:lnTo>
                  <a:lnTo>
                    <a:pt x="1767388" y="1348510"/>
                  </a:lnTo>
                  <a:lnTo>
                    <a:pt x="1819902" y="1352284"/>
                  </a:lnTo>
                  <a:lnTo>
                    <a:pt x="1872167" y="1356683"/>
                  </a:lnTo>
                  <a:lnTo>
                    <a:pt x="1924175" y="1361703"/>
                  </a:lnTo>
                  <a:lnTo>
                    <a:pt x="1975919" y="1367342"/>
                  </a:lnTo>
                  <a:lnTo>
                    <a:pt x="2027393" y="1373596"/>
                  </a:lnTo>
                  <a:lnTo>
                    <a:pt x="2078590" y="1380463"/>
                  </a:lnTo>
                  <a:lnTo>
                    <a:pt x="2129503" y="1387939"/>
                  </a:lnTo>
                  <a:lnTo>
                    <a:pt x="2180124" y="1396021"/>
                  </a:lnTo>
                  <a:lnTo>
                    <a:pt x="2230447" y="1404706"/>
                  </a:lnTo>
                  <a:lnTo>
                    <a:pt x="2280466" y="1413992"/>
                  </a:lnTo>
                  <a:lnTo>
                    <a:pt x="2330172" y="1423874"/>
                  </a:lnTo>
                  <a:lnTo>
                    <a:pt x="2379560" y="1434351"/>
                  </a:lnTo>
                  <a:lnTo>
                    <a:pt x="2428622" y="1445419"/>
                  </a:lnTo>
                  <a:lnTo>
                    <a:pt x="2477351" y="1457074"/>
                  </a:lnTo>
                  <a:lnTo>
                    <a:pt x="2525740" y="1469314"/>
                  </a:lnTo>
                  <a:lnTo>
                    <a:pt x="2573784" y="1482136"/>
                  </a:lnTo>
                  <a:lnTo>
                    <a:pt x="2621473" y="1495537"/>
                  </a:lnTo>
                  <a:lnTo>
                    <a:pt x="2668803" y="1509514"/>
                  </a:lnTo>
                  <a:lnTo>
                    <a:pt x="2715765" y="1524063"/>
                  </a:lnTo>
                  <a:lnTo>
                    <a:pt x="2762353" y="1539181"/>
                  </a:lnTo>
                  <a:lnTo>
                    <a:pt x="2808560" y="1554866"/>
                  </a:lnTo>
                  <a:lnTo>
                    <a:pt x="2854379" y="1571114"/>
                  </a:lnTo>
                  <a:lnTo>
                    <a:pt x="2899803" y="1587923"/>
                  </a:lnTo>
                  <a:lnTo>
                    <a:pt x="2944825" y="1605289"/>
                  </a:lnTo>
                  <a:lnTo>
                    <a:pt x="2989438" y="1623209"/>
                  </a:lnTo>
                  <a:lnTo>
                    <a:pt x="3033636" y="1641680"/>
                  </a:lnTo>
                  <a:lnTo>
                    <a:pt x="3077411" y="1660699"/>
                  </a:lnTo>
                  <a:lnTo>
                    <a:pt x="3120757" y="1680263"/>
                  </a:lnTo>
                  <a:lnTo>
                    <a:pt x="3163666" y="1700369"/>
                  </a:lnTo>
                  <a:lnTo>
                    <a:pt x="3206132" y="1721014"/>
                  </a:lnTo>
                  <a:lnTo>
                    <a:pt x="3248147" y="1742195"/>
                  </a:lnTo>
                  <a:lnTo>
                    <a:pt x="3289706" y="1763908"/>
                  </a:lnTo>
                  <a:lnTo>
                    <a:pt x="3330800" y="1786151"/>
                  </a:lnTo>
                  <a:lnTo>
                    <a:pt x="3371423" y="1808921"/>
                  </a:lnTo>
                  <a:lnTo>
                    <a:pt x="3411569" y="1832215"/>
                  </a:lnTo>
                  <a:lnTo>
                    <a:pt x="3451229" y="1856028"/>
                  </a:lnTo>
                  <a:lnTo>
                    <a:pt x="3490398" y="1880360"/>
                  </a:lnTo>
                  <a:lnTo>
                    <a:pt x="3529068" y="1905205"/>
                  </a:lnTo>
                  <a:lnTo>
                    <a:pt x="3567233" y="1930562"/>
                  </a:lnTo>
                  <a:lnTo>
                    <a:pt x="3604885" y="1956427"/>
                  </a:lnTo>
                  <a:lnTo>
                    <a:pt x="3642017" y="1982797"/>
                  </a:lnTo>
                  <a:lnTo>
                    <a:pt x="3678624" y="2009670"/>
                  </a:lnTo>
                  <a:lnTo>
                    <a:pt x="3714697" y="2037041"/>
                  </a:lnTo>
                  <a:lnTo>
                    <a:pt x="3750229" y="2064909"/>
                  </a:lnTo>
                  <a:lnTo>
                    <a:pt x="3785215" y="2093269"/>
                  </a:lnTo>
                  <a:lnTo>
                    <a:pt x="3819647" y="2122119"/>
                  </a:lnTo>
                  <a:lnTo>
                    <a:pt x="3853517" y="2151456"/>
                  </a:lnTo>
                  <a:lnTo>
                    <a:pt x="3886820" y="2181277"/>
                  </a:lnTo>
                  <a:lnTo>
                    <a:pt x="3919548" y="2211578"/>
                  </a:lnTo>
                  <a:lnTo>
                    <a:pt x="3951695" y="2242357"/>
                  </a:lnTo>
                  <a:lnTo>
                    <a:pt x="3983252" y="2273610"/>
                  </a:lnTo>
                  <a:lnTo>
                    <a:pt x="4014215" y="2305335"/>
                  </a:lnTo>
                  <a:lnTo>
                    <a:pt x="4044574" y="2337529"/>
                  </a:lnTo>
                  <a:lnTo>
                    <a:pt x="4074325" y="2370187"/>
                  </a:lnTo>
                  <a:lnTo>
                    <a:pt x="4103459" y="2403308"/>
                  </a:lnTo>
                  <a:lnTo>
                    <a:pt x="4131970" y="2436888"/>
                  </a:lnTo>
                  <a:lnTo>
                    <a:pt x="4159851" y="2470924"/>
                  </a:lnTo>
                  <a:lnTo>
                    <a:pt x="4187094" y="2505414"/>
                  </a:lnTo>
                  <a:lnTo>
                    <a:pt x="4213694" y="2540353"/>
                  </a:lnTo>
                  <a:lnTo>
                    <a:pt x="4239643" y="2575740"/>
                  </a:lnTo>
                  <a:lnTo>
                    <a:pt x="4264934" y="2611570"/>
                  </a:lnTo>
                  <a:lnTo>
                    <a:pt x="4289561" y="2647841"/>
                  </a:lnTo>
                  <a:lnTo>
                    <a:pt x="4313516" y="2684550"/>
                  </a:lnTo>
                  <a:lnTo>
                    <a:pt x="4336792" y="2721693"/>
                  </a:lnTo>
                  <a:lnTo>
                    <a:pt x="4359383" y="2759268"/>
                  </a:lnTo>
                  <a:lnTo>
                    <a:pt x="4381282" y="2797272"/>
                  </a:lnTo>
                  <a:lnTo>
                    <a:pt x="4402481" y="2835701"/>
                  </a:lnTo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B24B7BE-C824-34BA-8DE1-5CA9DA4C2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775" y="754380"/>
            <a:ext cx="46158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Composition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90" dirty="0">
                <a:solidFill>
                  <a:srgbClr val="FFFFFF"/>
                </a:solidFill>
                <a:latin typeface="Trebuchet MS"/>
                <a:cs typeface="Trebuchet MS"/>
              </a:rPr>
              <a:t>House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E651-0C09-CC70-68E7-D73FFCE994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2554" y="754380"/>
            <a:ext cx="53416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State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Positioning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1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D810A-DADC-723C-FD20-9E434AB72B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4600" y="754380"/>
            <a:ext cx="30994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solidFill>
                  <a:srgbClr val="404040"/>
                </a:solidFill>
              </a:rPr>
              <a:t>M</a:t>
            </a:r>
            <a:r>
              <a:rPr spc="100" dirty="0">
                <a:solidFill>
                  <a:srgbClr val="404040"/>
                </a:solidFill>
              </a:rPr>
              <a:t>o</a:t>
            </a:r>
            <a:r>
              <a:rPr spc="145" dirty="0">
                <a:solidFill>
                  <a:srgbClr val="404040"/>
                </a:solidFill>
              </a:rPr>
              <a:t>u</a:t>
            </a:r>
            <a:r>
              <a:rPr spc="110" dirty="0">
                <a:solidFill>
                  <a:srgbClr val="404040"/>
                </a:solidFill>
              </a:rPr>
              <a:t>n</a:t>
            </a:r>
            <a:r>
              <a:rPr spc="440" dirty="0">
                <a:solidFill>
                  <a:srgbClr val="404040"/>
                </a:solidFill>
              </a:rPr>
              <a:t>t</a:t>
            </a:r>
            <a:r>
              <a:rPr spc="10" dirty="0">
                <a:solidFill>
                  <a:srgbClr val="404040"/>
                </a:solidFill>
              </a:rPr>
              <a:t>i</a:t>
            </a:r>
            <a:r>
              <a:rPr spc="20" dirty="0">
                <a:solidFill>
                  <a:srgbClr val="404040"/>
                </a:solidFill>
              </a:rPr>
              <a:t>n</a:t>
            </a:r>
            <a:r>
              <a:rPr spc="150" dirty="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05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310"/>
              </a:spcBef>
            </a:pPr>
            <a:r>
              <a:rPr sz="2700" b="1" spc="60" dirty="0">
                <a:solidFill>
                  <a:srgbClr val="FFFFFF"/>
                </a:solidFill>
                <a:latin typeface="Trebuchet MS"/>
                <a:cs typeface="Trebuchet MS"/>
              </a:rPr>
              <a:t>HouseList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Banner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0"/>
              </a:spcBef>
            </a:pP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HouseRow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8927-0C2F-2EA0-B809-BE95B3F8CE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228</Words>
  <Application>Microsoft Office PowerPoint</Application>
  <PresentationFormat>Custom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Lucida Sans Unicode</vt:lpstr>
      <vt:lpstr>Microsoft Sans Serif</vt:lpstr>
      <vt:lpstr>Times New Roman</vt:lpstr>
      <vt:lpstr>Trebuchet MS</vt:lpstr>
      <vt:lpstr>Office Theme</vt:lpstr>
      <vt:lpstr>Conditional Rendering  and Shared State</vt:lpstr>
      <vt:lpstr>PowerPoint Presentation</vt:lpstr>
      <vt:lpstr>PowerPoint Presentation</vt:lpstr>
      <vt:lpstr>Composition 1</vt:lpstr>
      <vt:lpstr>Composition 2</vt:lpstr>
      <vt:lpstr>Passing In Functions as Props</vt:lpstr>
      <vt:lpstr>Composition 2</vt:lpstr>
      <vt:lpstr>State Positioning</vt:lpstr>
      <vt:lpstr>Mounting</vt:lpstr>
      <vt:lpstr>Unmounting</vt:lpstr>
      <vt:lpstr>Mounting</vt:lpstr>
      <vt:lpstr>Function object is recreated New reference</vt:lpstr>
      <vt:lpstr>The Callback Hook</vt:lpstr>
      <vt:lpstr>The Callback Hook</vt:lpstr>
      <vt:lpstr>Function</vt:lpstr>
      <vt:lpstr>Every JavaScript conditional statement or  expression can be used in JSX</vt:lpstr>
      <vt:lpstr>Using a prop Functions as a prop  From a custom hook</vt:lpstr>
      <vt:lpstr>Next up: Context and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2024-10-27T16:50:17Z</dcterms:created>
  <dcterms:modified xsi:type="dcterms:W3CDTF">2024-10-27T17:32:01Z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2024-10-27T00:00:00Z</vt:filetime>
  </property>
</Properties>
</file>