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0ADA7-58D4-48E1-9D9A-B1615E1D2D20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D223E-AC69-43E0-8F49-129EA97E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8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040" y="4429252"/>
            <a:ext cx="5168265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A88D-AA84-4627-9903-A770E66C2CDF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173D-4A3A-4F25-A80D-CC94C1F2895D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9576-FD6E-465E-8A44-DA5D2089C1DB}" type="datetime1">
              <a:rPr lang="en-US" smtClean="0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0A86-FC19-475B-ADA8-FCE8156D0B6A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4274-67B7-47A8-8854-627253947B71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2854" y="754380"/>
            <a:ext cx="127422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92C4-C0C8-4B42-8EE9-9B46ECBB2F4F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91128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25" dirty="0"/>
              <a:t>Context</a:t>
            </a:r>
            <a:r>
              <a:rPr sz="6800" spc="-185" dirty="0"/>
              <a:t> </a:t>
            </a:r>
            <a:r>
              <a:rPr sz="6800" dirty="0"/>
              <a:t>and</a:t>
            </a:r>
            <a:r>
              <a:rPr sz="6800" spc="-185" dirty="0"/>
              <a:t> </a:t>
            </a:r>
            <a:r>
              <a:rPr sz="6800" spc="-10" dirty="0"/>
              <a:t>Navigation</a:t>
            </a:r>
            <a:endParaRPr sz="6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82E7-F735-CFFD-E333-CAE11277AD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Context</a:t>
            </a:r>
            <a:r>
              <a:rPr spc="-270" dirty="0"/>
              <a:t> </a:t>
            </a:r>
            <a:r>
              <a:rPr dirty="0"/>
              <a:t>On</a:t>
            </a:r>
            <a:r>
              <a:rPr spc="-270" dirty="0"/>
              <a:t> </a:t>
            </a:r>
            <a:r>
              <a:rPr dirty="0"/>
              <a:t>a</a:t>
            </a:r>
            <a:r>
              <a:rPr spc="-254" dirty="0"/>
              <a:t> </a:t>
            </a:r>
            <a:r>
              <a:rPr spc="-10" dirty="0"/>
              <a:t>Lower</a:t>
            </a:r>
            <a:r>
              <a:rPr spc="-260" dirty="0"/>
              <a:t> </a:t>
            </a:r>
            <a:r>
              <a:rPr spc="95" dirty="0"/>
              <a:t>Component</a:t>
            </a:r>
            <a:r>
              <a:rPr spc="-265" dirty="0"/>
              <a:t> </a:t>
            </a:r>
            <a:r>
              <a:rPr spc="-10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CF05F-06EC-6CD0-2138-AEB2304BA0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591" y="3870452"/>
            <a:ext cx="3958590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" marR="5080" indent="-133350" algn="just">
              <a:lnSpc>
                <a:spcPct val="99600"/>
              </a:lnSpc>
              <a:spcBef>
                <a:spcPts val="125"/>
              </a:spcBef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5400" spc="-1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19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5400" spc="-1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100" dirty="0">
                <a:solidFill>
                  <a:srgbClr val="404040"/>
                </a:solidFill>
                <a:latin typeface="Arial MT"/>
                <a:cs typeface="Arial MT"/>
              </a:rPr>
              <a:t>Use </a:t>
            </a:r>
            <a:r>
              <a:rPr sz="5400" spc="1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5400" spc="-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Implications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865" y="3307588"/>
            <a:ext cx="843407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65"/>
              </a:spcBef>
            </a:pP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When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the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95" dirty="0">
                <a:solidFill>
                  <a:srgbClr val="F15B2A"/>
                </a:solidFill>
                <a:latin typeface="Arial Black"/>
                <a:cs typeface="Arial Black"/>
              </a:rPr>
              <a:t>same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state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60" dirty="0">
                <a:solidFill>
                  <a:srgbClr val="F15B2A"/>
                </a:solidFill>
                <a:latin typeface="Arial Black"/>
                <a:cs typeface="Arial Black"/>
              </a:rPr>
              <a:t>has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to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be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passed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Arial Black"/>
                <a:cs typeface="Arial Black"/>
              </a:rPr>
              <a:t>to </a:t>
            </a:r>
            <a:r>
              <a:rPr sz="3400" spc="-340" dirty="0">
                <a:solidFill>
                  <a:srgbClr val="F15B2A"/>
                </a:solidFill>
                <a:latin typeface="Arial Black"/>
                <a:cs typeface="Arial Black"/>
              </a:rPr>
              <a:t>many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components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4679188"/>
            <a:ext cx="658050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Think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about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85" dirty="0">
                <a:solidFill>
                  <a:srgbClr val="F15B2A"/>
                </a:solidFill>
                <a:latin typeface="Arial Black"/>
                <a:cs typeface="Arial Black"/>
              </a:rPr>
              <a:t>re-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renders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ct val="166500"/>
              </a:lnSpc>
              <a:spcBef>
                <a:spcPts val="20"/>
              </a:spcBef>
            </a:pP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Component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reuse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more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85" dirty="0">
                <a:solidFill>
                  <a:srgbClr val="F15B2A"/>
                </a:solidFill>
                <a:latin typeface="Arial Black"/>
                <a:cs typeface="Arial Black"/>
              </a:rPr>
              <a:t>difficult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Hidden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state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2A06E-35FA-9C88-1A21-56F57F87ED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760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Context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85" dirty="0"/>
              <a:t>Re-</a:t>
            </a:r>
            <a:r>
              <a:rPr spc="-10" dirty="0"/>
              <a:t>Renders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07160" y="2152650"/>
            <a:ext cx="2484755" cy="902969"/>
            <a:chOff x="8007160" y="2152650"/>
            <a:chExt cx="2484755" cy="902969"/>
          </a:xfrm>
        </p:grpSpPr>
        <p:sp>
          <p:nvSpPr>
            <p:cNvPr id="4" name="object 4"/>
            <p:cNvSpPr/>
            <p:nvPr/>
          </p:nvSpPr>
          <p:spPr>
            <a:xfrm>
              <a:off x="8013510" y="215900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69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13510" y="215900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69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97511" y="3655377"/>
            <a:ext cx="2484755" cy="902969"/>
            <a:chOff x="6597511" y="3655377"/>
            <a:chExt cx="2484755" cy="902969"/>
          </a:xfrm>
        </p:grpSpPr>
        <p:sp>
          <p:nvSpPr>
            <p:cNvPr id="7" name="object 7"/>
            <p:cNvSpPr/>
            <p:nvPr/>
          </p:nvSpPr>
          <p:spPr>
            <a:xfrm>
              <a:off x="6603861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3861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61876" y="4913947"/>
            <a:ext cx="1031875" cy="902969"/>
            <a:chOff x="6661876" y="4913947"/>
            <a:chExt cx="1031875" cy="902969"/>
          </a:xfrm>
        </p:grpSpPr>
        <p:sp>
          <p:nvSpPr>
            <p:cNvPr id="10" name="object 10"/>
            <p:cNvSpPr/>
            <p:nvPr/>
          </p:nvSpPr>
          <p:spPr>
            <a:xfrm>
              <a:off x="66682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82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8558" y="3655378"/>
            <a:ext cx="2484755" cy="902969"/>
            <a:chOff x="3548558" y="3655378"/>
            <a:chExt cx="2484755" cy="902969"/>
          </a:xfrm>
        </p:grpSpPr>
        <p:sp>
          <p:nvSpPr>
            <p:cNvPr id="13" name="object 13"/>
            <p:cNvSpPr/>
            <p:nvPr/>
          </p:nvSpPr>
          <p:spPr>
            <a:xfrm>
              <a:off x="3554908" y="3661728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4908" y="3661728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986576" y="4913947"/>
            <a:ext cx="1031875" cy="902969"/>
            <a:chOff x="4986576" y="4913947"/>
            <a:chExt cx="1031875" cy="902969"/>
          </a:xfrm>
        </p:grpSpPr>
        <p:sp>
          <p:nvSpPr>
            <p:cNvPr id="16" name="object 16"/>
            <p:cNvSpPr/>
            <p:nvPr/>
          </p:nvSpPr>
          <p:spPr>
            <a:xfrm>
              <a:off x="49929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29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552155" y="4913947"/>
            <a:ext cx="1031875" cy="902969"/>
            <a:chOff x="3552155" y="4913947"/>
            <a:chExt cx="1031875" cy="902969"/>
          </a:xfrm>
        </p:grpSpPr>
        <p:sp>
          <p:nvSpPr>
            <p:cNvPr id="19" name="object 19"/>
            <p:cNvSpPr/>
            <p:nvPr/>
          </p:nvSpPr>
          <p:spPr>
            <a:xfrm>
              <a:off x="3558505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58505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486800" y="3655377"/>
            <a:ext cx="2484755" cy="902969"/>
            <a:chOff x="9486800" y="3655377"/>
            <a:chExt cx="2484755" cy="902969"/>
          </a:xfrm>
        </p:grpSpPr>
        <p:sp>
          <p:nvSpPr>
            <p:cNvPr id="22" name="object 22"/>
            <p:cNvSpPr/>
            <p:nvPr/>
          </p:nvSpPr>
          <p:spPr>
            <a:xfrm>
              <a:off x="9493150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6" y="0"/>
                  </a:moveTo>
                  <a:lnTo>
                    <a:pt x="0" y="0"/>
                  </a:lnTo>
                  <a:lnTo>
                    <a:pt x="0" y="890179"/>
                  </a:lnTo>
                  <a:lnTo>
                    <a:pt x="2471566" y="890179"/>
                  </a:lnTo>
                  <a:lnTo>
                    <a:pt x="2471566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93150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386292" y="3640970"/>
            <a:ext cx="2484755" cy="902969"/>
            <a:chOff x="12386292" y="3640970"/>
            <a:chExt cx="2484755" cy="902969"/>
          </a:xfrm>
        </p:grpSpPr>
        <p:sp>
          <p:nvSpPr>
            <p:cNvPr id="25" name="object 25"/>
            <p:cNvSpPr/>
            <p:nvPr/>
          </p:nvSpPr>
          <p:spPr>
            <a:xfrm>
              <a:off x="12392642" y="364732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5" h="890270">
                  <a:moveTo>
                    <a:pt x="2471564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4" y="890181"/>
                  </a:lnTo>
                  <a:lnTo>
                    <a:pt x="2471564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92642" y="364732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5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925474" y="4912177"/>
            <a:ext cx="1031875" cy="902969"/>
            <a:chOff x="10925474" y="4912177"/>
            <a:chExt cx="1031875" cy="902969"/>
          </a:xfrm>
        </p:grpSpPr>
        <p:sp>
          <p:nvSpPr>
            <p:cNvPr id="28" name="object 28"/>
            <p:cNvSpPr/>
            <p:nvPr/>
          </p:nvSpPr>
          <p:spPr>
            <a:xfrm>
              <a:off x="10931824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31824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491055" y="4912177"/>
            <a:ext cx="1031875" cy="902969"/>
            <a:chOff x="9491055" y="4912177"/>
            <a:chExt cx="1031875" cy="902969"/>
          </a:xfrm>
        </p:grpSpPr>
        <p:sp>
          <p:nvSpPr>
            <p:cNvPr id="31" name="object 31"/>
            <p:cNvSpPr/>
            <p:nvPr/>
          </p:nvSpPr>
          <p:spPr>
            <a:xfrm>
              <a:off x="9497405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97405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3832853" y="4913947"/>
            <a:ext cx="1031875" cy="902969"/>
            <a:chOff x="13832853" y="4913947"/>
            <a:chExt cx="1031875" cy="902969"/>
          </a:xfrm>
        </p:grpSpPr>
        <p:sp>
          <p:nvSpPr>
            <p:cNvPr id="34" name="object 34"/>
            <p:cNvSpPr/>
            <p:nvPr/>
          </p:nvSpPr>
          <p:spPr>
            <a:xfrm>
              <a:off x="13839203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70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70" y="890181"/>
                  </a:lnTo>
                  <a:lnTo>
                    <a:pt x="101887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839203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2398438" y="4913947"/>
            <a:ext cx="1031875" cy="902969"/>
            <a:chOff x="12398438" y="4913947"/>
            <a:chExt cx="1031875" cy="902969"/>
          </a:xfrm>
        </p:grpSpPr>
        <p:sp>
          <p:nvSpPr>
            <p:cNvPr id="37" name="object 37"/>
            <p:cNvSpPr/>
            <p:nvPr/>
          </p:nvSpPr>
          <p:spPr>
            <a:xfrm>
              <a:off x="12404788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70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70" y="890181"/>
                  </a:lnTo>
                  <a:lnTo>
                    <a:pt x="101887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04788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661876" y="6227155"/>
            <a:ext cx="1031875" cy="902969"/>
            <a:chOff x="6661876" y="6227155"/>
            <a:chExt cx="1031875" cy="902969"/>
          </a:xfrm>
        </p:grpSpPr>
        <p:sp>
          <p:nvSpPr>
            <p:cNvPr id="40" name="object 40"/>
            <p:cNvSpPr/>
            <p:nvPr/>
          </p:nvSpPr>
          <p:spPr>
            <a:xfrm>
              <a:off x="6668226" y="6233505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68226" y="6233505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620933" y="7532007"/>
            <a:ext cx="509905" cy="902969"/>
            <a:chOff x="6620933" y="7532007"/>
            <a:chExt cx="509905" cy="902969"/>
          </a:xfrm>
        </p:grpSpPr>
        <p:sp>
          <p:nvSpPr>
            <p:cNvPr id="43" name="object 43"/>
            <p:cNvSpPr/>
            <p:nvPr/>
          </p:nvSpPr>
          <p:spPr>
            <a:xfrm>
              <a:off x="6627283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7283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197631" y="7532006"/>
            <a:ext cx="509905" cy="902969"/>
            <a:chOff x="7197631" y="7532006"/>
            <a:chExt cx="509905" cy="902969"/>
          </a:xfrm>
        </p:grpSpPr>
        <p:sp>
          <p:nvSpPr>
            <p:cNvPr id="46" name="object 46"/>
            <p:cNvSpPr/>
            <p:nvPr/>
          </p:nvSpPr>
          <p:spPr>
            <a:xfrm>
              <a:off x="7203981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03981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518837" y="6131081"/>
            <a:ext cx="509905" cy="902969"/>
            <a:chOff x="3518837" y="6131081"/>
            <a:chExt cx="509905" cy="902969"/>
          </a:xfrm>
        </p:grpSpPr>
        <p:sp>
          <p:nvSpPr>
            <p:cNvPr id="49" name="object 49"/>
            <p:cNvSpPr/>
            <p:nvPr/>
          </p:nvSpPr>
          <p:spPr>
            <a:xfrm>
              <a:off x="3525187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25187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095535" y="6131080"/>
            <a:ext cx="509905" cy="902969"/>
            <a:chOff x="4095535" y="6131080"/>
            <a:chExt cx="509905" cy="902969"/>
          </a:xfrm>
        </p:grpSpPr>
        <p:sp>
          <p:nvSpPr>
            <p:cNvPr id="52" name="object 52"/>
            <p:cNvSpPr/>
            <p:nvPr/>
          </p:nvSpPr>
          <p:spPr>
            <a:xfrm>
              <a:off x="4101885" y="6137430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01885" y="6137430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522577" y="7532007"/>
            <a:ext cx="509905" cy="902969"/>
            <a:chOff x="3522577" y="7532007"/>
            <a:chExt cx="509905" cy="902969"/>
          </a:xfrm>
        </p:grpSpPr>
        <p:sp>
          <p:nvSpPr>
            <p:cNvPr id="55" name="object 55"/>
            <p:cNvSpPr/>
            <p:nvPr/>
          </p:nvSpPr>
          <p:spPr>
            <a:xfrm>
              <a:off x="3528927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28927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099275" y="7532006"/>
            <a:ext cx="509905" cy="902969"/>
            <a:chOff x="4099275" y="7532006"/>
            <a:chExt cx="509905" cy="902969"/>
          </a:xfrm>
        </p:grpSpPr>
        <p:sp>
          <p:nvSpPr>
            <p:cNvPr id="58" name="object 58"/>
            <p:cNvSpPr/>
            <p:nvPr/>
          </p:nvSpPr>
          <p:spPr>
            <a:xfrm>
              <a:off x="4105625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05625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4931893" y="6131081"/>
            <a:ext cx="509905" cy="902969"/>
            <a:chOff x="4931893" y="6131081"/>
            <a:chExt cx="509905" cy="902969"/>
          </a:xfrm>
        </p:grpSpPr>
        <p:sp>
          <p:nvSpPr>
            <p:cNvPr id="61" name="object 61"/>
            <p:cNvSpPr/>
            <p:nvPr/>
          </p:nvSpPr>
          <p:spPr>
            <a:xfrm>
              <a:off x="4938243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38243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508592" y="6131081"/>
            <a:ext cx="509905" cy="902969"/>
            <a:chOff x="5508592" y="6131081"/>
            <a:chExt cx="509905" cy="902969"/>
          </a:xfrm>
        </p:grpSpPr>
        <p:sp>
          <p:nvSpPr>
            <p:cNvPr id="64" name="object 64"/>
            <p:cNvSpPr/>
            <p:nvPr/>
          </p:nvSpPr>
          <p:spPr>
            <a:xfrm>
              <a:off x="5514942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4942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9494365" y="6227156"/>
            <a:ext cx="509905" cy="902969"/>
            <a:chOff x="9494365" y="6227156"/>
            <a:chExt cx="509905" cy="902969"/>
          </a:xfrm>
        </p:grpSpPr>
        <p:sp>
          <p:nvSpPr>
            <p:cNvPr id="67" name="object 67"/>
            <p:cNvSpPr/>
            <p:nvPr/>
          </p:nvSpPr>
          <p:spPr>
            <a:xfrm>
              <a:off x="9500715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00715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10071062" y="6227155"/>
            <a:ext cx="509905" cy="902969"/>
            <a:chOff x="10071062" y="6227155"/>
            <a:chExt cx="509905" cy="902969"/>
          </a:xfrm>
        </p:grpSpPr>
        <p:sp>
          <p:nvSpPr>
            <p:cNvPr id="70" name="object 70"/>
            <p:cNvSpPr/>
            <p:nvPr/>
          </p:nvSpPr>
          <p:spPr>
            <a:xfrm>
              <a:off x="10077412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6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6" y="890181"/>
                  </a:lnTo>
                  <a:lnTo>
                    <a:pt x="496846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77412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0884819" y="6227156"/>
            <a:ext cx="509905" cy="902969"/>
            <a:chOff x="10884819" y="6227156"/>
            <a:chExt cx="509905" cy="902969"/>
          </a:xfrm>
        </p:grpSpPr>
        <p:sp>
          <p:nvSpPr>
            <p:cNvPr id="73" name="object 73"/>
            <p:cNvSpPr/>
            <p:nvPr/>
          </p:nvSpPr>
          <p:spPr>
            <a:xfrm>
              <a:off x="10891169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91169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1461517" y="6227155"/>
            <a:ext cx="509905" cy="902969"/>
            <a:chOff x="11461517" y="6227155"/>
            <a:chExt cx="509905" cy="902969"/>
          </a:xfrm>
        </p:grpSpPr>
        <p:sp>
          <p:nvSpPr>
            <p:cNvPr id="76" name="object 76"/>
            <p:cNvSpPr/>
            <p:nvPr/>
          </p:nvSpPr>
          <p:spPr>
            <a:xfrm>
              <a:off x="11467867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467867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12425809" y="6227156"/>
            <a:ext cx="1031875" cy="902969"/>
            <a:chOff x="12425809" y="6227156"/>
            <a:chExt cx="1031875" cy="902969"/>
          </a:xfrm>
        </p:grpSpPr>
        <p:sp>
          <p:nvSpPr>
            <p:cNvPr id="79" name="object 79"/>
            <p:cNvSpPr/>
            <p:nvPr/>
          </p:nvSpPr>
          <p:spPr>
            <a:xfrm>
              <a:off x="12432159" y="6233506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7" y="890181"/>
                  </a:lnTo>
                  <a:lnTo>
                    <a:pt x="10188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432159" y="6233506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3839000" y="6227154"/>
            <a:ext cx="1031875" cy="902969"/>
            <a:chOff x="13839000" y="6227154"/>
            <a:chExt cx="1031875" cy="902969"/>
          </a:xfrm>
        </p:grpSpPr>
        <p:sp>
          <p:nvSpPr>
            <p:cNvPr id="82" name="object 82"/>
            <p:cNvSpPr/>
            <p:nvPr/>
          </p:nvSpPr>
          <p:spPr>
            <a:xfrm>
              <a:off x="13845350" y="6233504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5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57" y="890181"/>
                  </a:lnTo>
                  <a:lnTo>
                    <a:pt x="10188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845350" y="6233504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2389097" y="7540366"/>
            <a:ext cx="509905" cy="902969"/>
            <a:chOff x="12389097" y="7540366"/>
            <a:chExt cx="509905" cy="902969"/>
          </a:xfrm>
        </p:grpSpPr>
        <p:sp>
          <p:nvSpPr>
            <p:cNvPr id="85" name="object 85"/>
            <p:cNvSpPr/>
            <p:nvPr/>
          </p:nvSpPr>
          <p:spPr>
            <a:xfrm>
              <a:off x="1239544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3" y="890181"/>
                  </a:lnTo>
                  <a:lnTo>
                    <a:pt x="49684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39544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2965798" y="7540366"/>
            <a:ext cx="509905" cy="902969"/>
            <a:chOff x="12965798" y="7540366"/>
            <a:chExt cx="509905" cy="902969"/>
          </a:xfrm>
        </p:grpSpPr>
        <p:sp>
          <p:nvSpPr>
            <p:cNvPr id="88" name="object 88"/>
            <p:cNvSpPr/>
            <p:nvPr/>
          </p:nvSpPr>
          <p:spPr>
            <a:xfrm>
              <a:off x="12972148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972148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13789927" y="7540366"/>
            <a:ext cx="509905" cy="902969"/>
            <a:chOff x="13789927" y="7540366"/>
            <a:chExt cx="509905" cy="902969"/>
          </a:xfrm>
        </p:grpSpPr>
        <p:sp>
          <p:nvSpPr>
            <p:cNvPr id="91" name="object 91"/>
            <p:cNvSpPr/>
            <p:nvPr/>
          </p:nvSpPr>
          <p:spPr>
            <a:xfrm>
              <a:off x="1379627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79627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4366633" y="7540366"/>
            <a:ext cx="509905" cy="902969"/>
            <a:chOff x="14366633" y="7540366"/>
            <a:chExt cx="509905" cy="902969"/>
          </a:xfrm>
        </p:grpSpPr>
        <p:sp>
          <p:nvSpPr>
            <p:cNvPr id="94" name="object 94"/>
            <p:cNvSpPr/>
            <p:nvPr/>
          </p:nvSpPr>
          <p:spPr>
            <a:xfrm>
              <a:off x="14372983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372983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B6EAE1C3-658A-F16F-3801-B3659A7E41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760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Context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85" dirty="0"/>
              <a:t>Re-</a:t>
            </a:r>
            <a:r>
              <a:rPr spc="-10" dirty="0"/>
              <a:t>Renders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07160" y="2152650"/>
            <a:ext cx="2484755" cy="902969"/>
            <a:chOff x="8007160" y="2152650"/>
            <a:chExt cx="2484755" cy="902969"/>
          </a:xfrm>
        </p:grpSpPr>
        <p:sp>
          <p:nvSpPr>
            <p:cNvPr id="4" name="object 4"/>
            <p:cNvSpPr/>
            <p:nvPr/>
          </p:nvSpPr>
          <p:spPr>
            <a:xfrm>
              <a:off x="8013510" y="215900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69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13510" y="215900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69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97511" y="3655377"/>
            <a:ext cx="2484755" cy="902969"/>
            <a:chOff x="6597511" y="3655377"/>
            <a:chExt cx="2484755" cy="902969"/>
          </a:xfrm>
        </p:grpSpPr>
        <p:sp>
          <p:nvSpPr>
            <p:cNvPr id="7" name="object 7"/>
            <p:cNvSpPr/>
            <p:nvPr/>
          </p:nvSpPr>
          <p:spPr>
            <a:xfrm>
              <a:off x="6603861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3861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61876" y="4913947"/>
            <a:ext cx="1031875" cy="902969"/>
            <a:chOff x="6661876" y="4913947"/>
            <a:chExt cx="1031875" cy="902969"/>
          </a:xfrm>
        </p:grpSpPr>
        <p:sp>
          <p:nvSpPr>
            <p:cNvPr id="10" name="object 10"/>
            <p:cNvSpPr/>
            <p:nvPr/>
          </p:nvSpPr>
          <p:spPr>
            <a:xfrm>
              <a:off x="66682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82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8558" y="3655378"/>
            <a:ext cx="2484755" cy="902969"/>
            <a:chOff x="3548558" y="3655378"/>
            <a:chExt cx="2484755" cy="902969"/>
          </a:xfrm>
        </p:grpSpPr>
        <p:sp>
          <p:nvSpPr>
            <p:cNvPr id="13" name="object 13"/>
            <p:cNvSpPr/>
            <p:nvPr/>
          </p:nvSpPr>
          <p:spPr>
            <a:xfrm>
              <a:off x="3554908" y="3661728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4908" y="3661728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986576" y="4913947"/>
            <a:ext cx="1031875" cy="902969"/>
            <a:chOff x="4986576" y="4913947"/>
            <a:chExt cx="1031875" cy="902969"/>
          </a:xfrm>
        </p:grpSpPr>
        <p:sp>
          <p:nvSpPr>
            <p:cNvPr id="16" name="object 16"/>
            <p:cNvSpPr/>
            <p:nvPr/>
          </p:nvSpPr>
          <p:spPr>
            <a:xfrm>
              <a:off x="49929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29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552155" y="4913947"/>
            <a:ext cx="1031875" cy="902969"/>
            <a:chOff x="3552155" y="4913947"/>
            <a:chExt cx="1031875" cy="902969"/>
          </a:xfrm>
        </p:grpSpPr>
        <p:sp>
          <p:nvSpPr>
            <p:cNvPr id="19" name="object 19"/>
            <p:cNvSpPr/>
            <p:nvPr/>
          </p:nvSpPr>
          <p:spPr>
            <a:xfrm>
              <a:off x="3558505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58505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486800" y="3655377"/>
            <a:ext cx="2484755" cy="902969"/>
            <a:chOff x="9486800" y="3655377"/>
            <a:chExt cx="2484755" cy="902969"/>
          </a:xfrm>
        </p:grpSpPr>
        <p:sp>
          <p:nvSpPr>
            <p:cNvPr id="22" name="object 22"/>
            <p:cNvSpPr/>
            <p:nvPr/>
          </p:nvSpPr>
          <p:spPr>
            <a:xfrm>
              <a:off x="9493150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6" y="0"/>
                  </a:moveTo>
                  <a:lnTo>
                    <a:pt x="0" y="0"/>
                  </a:lnTo>
                  <a:lnTo>
                    <a:pt x="0" y="890179"/>
                  </a:lnTo>
                  <a:lnTo>
                    <a:pt x="2471566" y="890179"/>
                  </a:lnTo>
                  <a:lnTo>
                    <a:pt x="2471566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93150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386292" y="3640970"/>
            <a:ext cx="2484755" cy="902969"/>
            <a:chOff x="12386292" y="3640970"/>
            <a:chExt cx="2484755" cy="902969"/>
          </a:xfrm>
        </p:grpSpPr>
        <p:sp>
          <p:nvSpPr>
            <p:cNvPr id="25" name="object 25"/>
            <p:cNvSpPr/>
            <p:nvPr/>
          </p:nvSpPr>
          <p:spPr>
            <a:xfrm>
              <a:off x="12392642" y="364732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5" h="890270">
                  <a:moveTo>
                    <a:pt x="2471564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4" y="890181"/>
                  </a:lnTo>
                  <a:lnTo>
                    <a:pt x="2471564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92642" y="364732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5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925474" y="4912177"/>
            <a:ext cx="1031875" cy="902969"/>
            <a:chOff x="10925474" y="4912177"/>
            <a:chExt cx="1031875" cy="902969"/>
          </a:xfrm>
        </p:grpSpPr>
        <p:sp>
          <p:nvSpPr>
            <p:cNvPr id="28" name="object 28"/>
            <p:cNvSpPr/>
            <p:nvPr/>
          </p:nvSpPr>
          <p:spPr>
            <a:xfrm>
              <a:off x="10931824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31824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491055" y="4912177"/>
            <a:ext cx="1031875" cy="902969"/>
            <a:chOff x="9491055" y="4912177"/>
            <a:chExt cx="1031875" cy="902969"/>
          </a:xfrm>
        </p:grpSpPr>
        <p:sp>
          <p:nvSpPr>
            <p:cNvPr id="31" name="object 31"/>
            <p:cNvSpPr/>
            <p:nvPr/>
          </p:nvSpPr>
          <p:spPr>
            <a:xfrm>
              <a:off x="9497405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97405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3832853" y="4913947"/>
            <a:ext cx="1031875" cy="902969"/>
            <a:chOff x="13832853" y="4913947"/>
            <a:chExt cx="1031875" cy="902969"/>
          </a:xfrm>
        </p:grpSpPr>
        <p:sp>
          <p:nvSpPr>
            <p:cNvPr id="34" name="object 34"/>
            <p:cNvSpPr/>
            <p:nvPr/>
          </p:nvSpPr>
          <p:spPr>
            <a:xfrm>
              <a:off x="13839203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70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70" y="890181"/>
                  </a:lnTo>
                  <a:lnTo>
                    <a:pt x="101887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839203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2398438" y="4913947"/>
            <a:ext cx="1031875" cy="902969"/>
            <a:chOff x="12398438" y="4913947"/>
            <a:chExt cx="1031875" cy="902969"/>
          </a:xfrm>
        </p:grpSpPr>
        <p:sp>
          <p:nvSpPr>
            <p:cNvPr id="37" name="object 37"/>
            <p:cNvSpPr/>
            <p:nvPr/>
          </p:nvSpPr>
          <p:spPr>
            <a:xfrm>
              <a:off x="12404788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70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70" y="890181"/>
                  </a:lnTo>
                  <a:lnTo>
                    <a:pt x="101887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04788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661876" y="6227155"/>
            <a:ext cx="1031875" cy="902969"/>
            <a:chOff x="6661876" y="6227155"/>
            <a:chExt cx="1031875" cy="902969"/>
          </a:xfrm>
        </p:grpSpPr>
        <p:sp>
          <p:nvSpPr>
            <p:cNvPr id="40" name="object 40"/>
            <p:cNvSpPr/>
            <p:nvPr/>
          </p:nvSpPr>
          <p:spPr>
            <a:xfrm>
              <a:off x="6668226" y="6233505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68226" y="6233505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620933" y="7532007"/>
            <a:ext cx="509905" cy="902969"/>
            <a:chOff x="6620933" y="7532007"/>
            <a:chExt cx="509905" cy="902969"/>
          </a:xfrm>
        </p:grpSpPr>
        <p:sp>
          <p:nvSpPr>
            <p:cNvPr id="43" name="object 43"/>
            <p:cNvSpPr/>
            <p:nvPr/>
          </p:nvSpPr>
          <p:spPr>
            <a:xfrm>
              <a:off x="6627283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7283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197631" y="7532006"/>
            <a:ext cx="509905" cy="902969"/>
            <a:chOff x="7197631" y="7532006"/>
            <a:chExt cx="509905" cy="902969"/>
          </a:xfrm>
        </p:grpSpPr>
        <p:sp>
          <p:nvSpPr>
            <p:cNvPr id="46" name="object 46"/>
            <p:cNvSpPr/>
            <p:nvPr/>
          </p:nvSpPr>
          <p:spPr>
            <a:xfrm>
              <a:off x="7203981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03981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518837" y="6131081"/>
            <a:ext cx="509905" cy="902969"/>
            <a:chOff x="3518837" y="6131081"/>
            <a:chExt cx="509905" cy="902969"/>
          </a:xfrm>
        </p:grpSpPr>
        <p:sp>
          <p:nvSpPr>
            <p:cNvPr id="49" name="object 49"/>
            <p:cNvSpPr/>
            <p:nvPr/>
          </p:nvSpPr>
          <p:spPr>
            <a:xfrm>
              <a:off x="3525187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25187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095535" y="6131080"/>
            <a:ext cx="509905" cy="902969"/>
            <a:chOff x="4095535" y="6131080"/>
            <a:chExt cx="509905" cy="902969"/>
          </a:xfrm>
        </p:grpSpPr>
        <p:sp>
          <p:nvSpPr>
            <p:cNvPr id="52" name="object 52"/>
            <p:cNvSpPr/>
            <p:nvPr/>
          </p:nvSpPr>
          <p:spPr>
            <a:xfrm>
              <a:off x="4101885" y="6137430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01885" y="6137430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522577" y="7532007"/>
            <a:ext cx="509905" cy="902969"/>
            <a:chOff x="3522577" y="7532007"/>
            <a:chExt cx="509905" cy="902969"/>
          </a:xfrm>
        </p:grpSpPr>
        <p:sp>
          <p:nvSpPr>
            <p:cNvPr id="55" name="object 55"/>
            <p:cNvSpPr/>
            <p:nvPr/>
          </p:nvSpPr>
          <p:spPr>
            <a:xfrm>
              <a:off x="3528927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28927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099275" y="7532006"/>
            <a:ext cx="509905" cy="902969"/>
            <a:chOff x="4099275" y="7532006"/>
            <a:chExt cx="509905" cy="902969"/>
          </a:xfrm>
        </p:grpSpPr>
        <p:sp>
          <p:nvSpPr>
            <p:cNvPr id="58" name="object 58"/>
            <p:cNvSpPr/>
            <p:nvPr/>
          </p:nvSpPr>
          <p:spPr>
            <a:xfrm>
              <a:off x="4105625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05625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4931893" y="6131081"/>
            <a:ext cx="509905" cy="902969"/>
            <a:chOff x="4931893" y="6131081"/>
            <a:chExt cx="509905" cy="902969"/>
          </a:xfrm>
        </p:grpSpPr>
        <p:sp>
          <p:nvSpPr>
            <p:cNvPr id="61" name="object 61"/>
            <p:cNvSpPr/>
            <p:nvPr/>
          </p:nvSpPr>
          <p:spPr>
            <a:xfrm>
              <a:off x="4938243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38243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508592" y="6131081"/>
            <a:ext cx="509905" cy="902969"/>
            <a:chOff x="5508592" y="6131081"/>
            <a:chExt cx="509905" cy="902969"/>
          </a:xfrm>
        </p:grpSpPr>
        <p:sp>
          <p:nvSpPr>
            <p:cNvPr id="64" name="object 64"/>
            <p:cNvSpPr/>
            <p:nvPr/>
          </p:nvSpPr>
          <p:spPr>
            <a:xfrm>
              <a:off x="5514942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4942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9494365" y="6227156"/>
            <a:ext cx="509905" cy="902969"/>
            <a:chOff x="9494365" y="6227156"/>
            <a:chExt cx="509905" cy="902969"/>
          </a:xfrm>
        </p:grpSpPr>
        <p:sp>
          <p:nvSpPr>
            <p:cNvPr id="67" name="object 67"/>
            <p:cNvSpPr/>
            <p:nvPr/>
          </p:nvSpPr>
          <p:spPr>
            <a:xfrm>
              <a:off x="9500715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00715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10071062" y="6227155"/>
            <a:ext cx="509905" cy="902969"/>
            <a:chOff x="10071062" y="6227155"/>
            <a:chExt cx="509905" cy="902969"/>
          </a:xfrm>
        </p:grpSpPr>
        <p:sp>
          <p:nvSpPr>
            <p:cNvPr id="70" name="object 70"/>
            <p:cNvSpPr/>
            <p:nvPr/>
          </p:nvSpPr>
          <p:spPr>
            <a:xfrm>
              <a:off x="10077412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6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6" y="890181"/>
                  </a:lnTo>
                  <a:lnTo>
                    <a:pt x="49684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77412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0884819" y="6227156"/>
            <a:ext cx="509905" cy="902969"/>
            <a:chOff x="10884819" y="6227156"/>
            <a:chExt cx="509905" cy="902969"/>
          </a:xfrm>
        </p:grpSpPr>
        <p:sp>
          <p:nvSpPr>
            <p:cNvPr id="73" name="object 73"/>
            <p:cNvSpPr/>
            <p:nvPr/>
          </p:nvSpPr>
          <p:spPr>
            <a:xfrm>
              <a:off x="10891169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91169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1461517" y="6227155"/>
            <a:ext cx="509905" cy="902969"/>
            <a:chOff x="11461517" y="6227155"/>
            <a:chExt cx="509905" cy="902969"/>
          </a:xfrm>
        </p:grpSpPr>
        <p:sp>
          <p:nvSpPr>
            <p:cNvPr id="76" name="object 76"/>
            <p:cNvSpPr/>
            <p:nvPr/>
          </p:nvSpPr>
          <p:spPr>
            <a:xfrm>
              <a:off x="11467867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467867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12425809" y="6227156"/>
            <a:ext cx="1031875" cy="902969"/>
            <a:chOff x="12425809" y="6227156"/>
            <a:chExt cx="1031875" cy="902969"/>
          </a:xfrm>
        </p:grpSpPr>
        <p:sp>
          <p:nvSpPr>
            <p:cNvPr id="79" name="object 79"/>
            <p:cNvSpPr/>
            <p:nvPr/>
          </p:nvSpPr>
          <p:spPr>
            <a:xfrm>
              <a:off x="12432159" y="6233506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7" y="890181"/>
                  </a:lnTo>
                  <a:lnTo>
                    <a:pt x="10188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432159" y="6233506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3839000" y="6227154"/>
            <a:ext cx="1031875" cy="902969"/>
            <a:chOff x="13839000" y="6227154"/>
            <a:chExt cx="1031875" cy="902969"/>
          </a:xfrm>
        </p:grpSpPr>
        <p:sp>
          <p:nvSpPr>
            <p:cNvPr id="82" name="object 82"/>
            <p:cNvSpPr/>
            <p:nvPr/>
          </p:nvSpPr>
          <p:spPr>
            <a:xfrm>
              <a:off x="13845350" y="6233504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5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57" y="890181"/>
                  </a:lnTo>
                  <a:lnTo>
                    <a:pt x="10188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845350" y="6233504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2389097" y="7540366"/>
            <a:ext cx="509905" cy="902969"/>
            <a:chOff x="12389097" y="7540366"/>
            <a:chExt cx="509905" cy="902969"/>
          </a:xfrm>
        </p:grpSpPr>
        <p:sp>
          <p:nvSpPr>
            <p:cNvPr id="85" name="object 85"/>
            <p:cNvSpPr/>
            <p:nvPr/>
          </p:nvSpPr>
          <p:spPr>
            <a:xfrm>
              <a:off x="1239544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3" y="890181"/>
                  </a:lnTo>
                  <a:lnTo>
                    <a:pt x="49684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39544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2965798" y="7540366"/>
            <a:ext cx="509905" cy="902969"/>
            <a:chOff x="12965798" y="7540366"/>
            <a:chExt cx="509905" cy="902969"/>
          </a:xfrm>
        </p:grpSpPr>
        <p:sp>
          <p:nvSpPr>
            <p:cNvPr id="88" name="object 88"/>
            <p:cNvSpPr/>
            <p:nvPr/>
          </p:nvSpPr>
          <p:spPr>
            <a:xfrm>
              <a:off x="12972148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972148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13789927" y="7540366"/>
            <a:ext cx="509905" cy="902969"/>
            <a:chOff x="13789927" y="7540366"/>
            <a:chExt cx="509905" cy="902969"/>
          </a:xfrm>
        </p:grpSpPr>
        <p:sp>
          <p:nvSpPr>
            <p:cNvPr id="91" name="object 91"/>
            <p:cNvSpPr/>
            <p:nvPr/>
          </p:nvSpPr>
          <p:spPr>
            <a:xfrm>
              <a:off x="1379627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79627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4366633" y="7540366"/>
            <a:ext cx="509905" cy="902969"/>
            <a:chOff x="14366633" y="7540366"/>
            <a:chExt cx="509905" cy="902969"/>
          </a:xfrm>
        </p:grpSpPr>
        <p:sp>
          <p:nvSpPr>
            <p:cNvPr id="94" name="object 94"/>
            <p:cNvSpPr/>
            <p:nvPr/>
          </p:nvSpPr>
          <p:spPr>
            <a:xfrm>
              <a:off x="14372983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372983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D5FD42C3-D14A-0660-62D2-E84B26FDF7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3718" y="4236211"/>
            <a:ext cx="8060690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5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Next</a:t>
            </a:r>
            <a:r>
              <a:rPr sz="4800" spc="-140" dirty="0">
                <a:solidFill>
                  <a:srgbClr val="FFFFFF"/>
                </a:solidFill>
              </a:rPr>
              <a:t> </a:t>
            </a:r>
            <a:r>
              <a:rPr sz="4800" spc="-25" dirty="0">
                <a:solidFill>
                  <a:srgbClr val="FFFFFF"/>
                </a:solidFill>
              </a:rPr>
              <a:t>up:</a:t>
            </a:r>
            <a:endParaRPr sz="4800"/>
          </a:p>
          <a:p>
            <a:pPr algn="ctr">
              <a:lnSpc>
                <a:spcPts val="7895"/>
              </a:lnSpc>
            </a:pPr>
            <a:r>
              <a:rPr sz="6600" spc="-60" dirty="0">
                <a:solidFill>
                  <a:srgbClr val="FFFFFF"/>
                </a:solidFill>
              </a:rPr>
              <a:t>User</a:t>
            </a:r>
            <a:r>
              <a:rPr sz="6600" spc="-250" dirty="0">
                <a:solidFill>
                  <a:srgbClr val="FFFFFF"/>
                </a:solidFill>
              </a:rPr>
              <a:t> </a:t>
            </a:r>
            <a:r>
              <a:rPr sz="6600" spc="160" dirty="0">
                <a:solidFill>
                  <a:srgbClr val="FFFFFF"/>
                </a:solidFill>
              </a:rPr>
              <a:t>Input</a:t>
            </a:r>
            <a:r>
              <a:rPr sz="6600" spc="-245" dirty="0">
                <a:solidFill>
                  <a:srgbClr val="FFFFFF"/>
                </a:solidFill>
              </a:rPr>
              <a:t> </a:t>
            </a:r>
            <a:r>
              <a:rPr sz="6600" dirty="0">
                <a:solidFill>
                  <a:srgbClr val="FFFFFF"/>
                </a:solidFill>
              </a:rPr>
              <a:t>and</a:t>
            </a:r>
            <a:r>
              <a:rPr sz="6600" spc="-250" dirty="0">
                <a:solidFill>
                  <a:srgbClr val="FFFFFF"/>
                </a:solidFill>
              </a:rPr>
              <a:t> </a:t>
            </a:r>
            <a:r>
              <a:rPr sz="6600" spc="-65" dirty="0">
                <a:solidFill>
                  <a:srgbClr val="FFFFFF"/>
                </a:solidFill>
              </a:rPr>
              <a:t>Forms</a:t>
            </a:r>
            <a:endParaRPr sz="6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E63D-A542-753F-1696-C667EDF467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7779" y="754380"/>
            <a:ext cx="55530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200" dirty="0"/>
              <a:t> </a:t>
            </a:r>
            <a:r>
              <a:rPr spc="-285" dirty="0"/>
              <a:t>So</a:t>
            </a:r>
            <a:r>
              <a:rPr spc="-180" dirty="0"/>
              <a:t> </a:t>
            </a:r>
            <a:r>
              <a:rPr spc="-105" dirty="0"/>
              <a:t>Far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46850" y="2152650"/>
            <a:ext cx="8493760" cy="7340600"/>
            <a:chOff x="6546850" y="2152650"/>
            <a:chExt cx="8493760" cy="7340600"/>
          </a:xfrm>
        </p:grpSpPr>
        <p:sp>
          <p:nvSpPr>
            <p:cNvPr id="4" name="object 4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65442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500" y="0"/>
                  </a:moveTo>
                  <a:lnTo>
                    <a:pt x="0" y="0"/>
                  </a:lnTo>
                  <a:lnTo>
                    <a:pt x="0" y="2133599"/>
                  </a:lnTo>
                  <a:lnTo>
                    <a:pt x="1968500" y="2133599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65442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12430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493" y="0"/>
                  </a:moveTo>
                  <a:lnTo>
                    <a:pt x="0" y="0"/>
                  </a:lnTo>
                  <a:lnTo>
                    <a:pt x="0" y="2133599"/>
                  </a:lnTo>
                  <a:lnTo>
                    <a:pt x="1968493" y="2133599"/>
                  </a:lnTo>
                  <a:lnTo>
                    <a:pt x="196849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12430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59426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498" y="0"/>
                  </a:moveTo>
                  <a:lnTo>
                    <a:pt x="0" y="0"/>
                  </a:lnTo>
                  <a:lnTo>
                    <a:pt x="0" y="2133599"/>
                  </a:lnTo>
                  <a:lnTo>
                    <a:pt x="1968498" y="2133599"/>
                  </a:lnTo>
                  <a:lnTo>
                    <a:pt x="196849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59426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3584" y="2835046"/>
            <a:ext cx="3737610" cy="133604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1350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625"/>
              </a:spcBef>
            </a:pP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setSelectedHouse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288505" y="4100350"/>
            <a:ext cx="1675764" cy="1146175"/>
            <a:chOff x="10288505" y="4100350"/>
            <a:chExt cx="1675764" cy="1146175"/>
          </a:xfrm>
        </p:grpSpPr>
        <p:sp>
          <p:nvSpPr>
            <p:cNvPr id="17" name="object 17"/>
            <p:cNvSpPr/>
            <p:nvPr/>
          </p:nvSpPr>
          <p:spPr>
            <a:xfrm>
              <a:off x="10294855" y="4106701"/>
              <a:ext cx="1663064" cy="1133475"/>
            </a:xfrm>
            <a:custGeom>
              <a:avLst/>
              <a:gdLst/>
              <a:ahLst/>
              <a:cxnLst/>
              <a:rect l="l" t="t" r="r" b="b"/>
              <a:pathLst>
                <a:path w="1663065" h="1133475">
                  <a:moveTo>
                    <a:pt x="1011817" y="0"/>
                  </a:moveTo>
                  <a:lnTo>
                    <a:pt x="180477" y="424500"/>
                  </a:lnTo>
                  <a:lnTo>
                    <a:pt x="415670" y="885103"/>
                  </a:lnTo>
                  <a:lnTo>
                    <a:pt x="0" y="1097353"/>
                  </a:lnTo>
                  <a:lnTo>
                    <a:pt x="1066534" y="1133455"/>
                  </a:lnTo>
                  <a:lnTo>
                    <a:pt x="1662682" y="248352"/>
                  </a:lnTo>
                  <a:lnTo>
                    <a:pt x="1247011" y="460603"/>
                  </a:lnTo>
                  <a:lnTo>
                    <a:pt x="101181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94855" y="4106700"/>
              <a:ext cx="1663064" cy="1133475"/>
            </a:xfrm>
            <a:custGeom>
              <a:avLst/>
              <a:gdLst/>
              <a:ahLst/>
              <a:cxnLst/>
              <a:rect l="l" t="t" r="r" b="b"/>
              <a:pathLst>
                <a:path w="1663065" h="1133475">
                  <a:moveTo>
                    <a:pt x="0" y="1097354"/>
                  </a:moveTo>
                  <a:lnTo>
                    <a:pt x="415670" y="885104"/>
                  </a:lnTo>
                  <a:lnTo>
                    <a:pt x="180476" y="424500"/>
                  </a:lnTo>
                  <a:lnTo>
                    <a:pt x="1011817" y="0"/>
                  </a:lnTo>
                  <a:lnTo>
                    <a:pt x="1247011" y="460603"/>
                  </a:lnTo>
                  <a:lnTo>
                    <a:pt x="1662682" y="248353"/>
                  </a:lnTo>
                  <a:lnTo>
                    <a:pt x="1066534" y="1133455"/>
                  </a:lnTo>
                  <a:lnTo>
                    <a:pt x="0" y="1097354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907716" y="5332751"/>
            <a:ext cx="3737610" cy="134683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976630">
              <a:lnSpc>
                <a:spcPct val="100000"/>
              </a:lnSpc>
              <a:spcBef>
                <a:spcPts val="1390"/>
              </a:spcBef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setSelectedHouse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38798" y="6664245"/>
            <a:ext cx="6007100" cy="1146175"/>
            <a:chOff x="8838798" y="6664245"/>
            <a:chExt cx="6007100" cy="1146175"/>
          </a:xfrm>
        </p:grpSpPr>
        <p:sp>
          <p:nvSpPr>
            <p:cNvPr id="21" name="object 21"/>
            <p:cNvSpPr/>
            <p:nvPr/>
          </p:nvSpPr>
          <p:spPr>
            <a:xfrm>
              <a:off x="8845148" y="6670595"/>
              <a:ext cx="1816735" cy="1114425"/>
            </a:xfrm>
            <a:custGeom>
              <a:avLst/>
              <a:gdLst/>
              <a:ahLst/>
              <a:cxnLst/>
              <a:rect l="l" t="t" r="r" b="b"/>
              <a:pathLst>
                <a:path w="1816734" h="1114425">
                  <a:moveTo>
                    <a:pt x="573401" y="0"/>
                  </a:moveTo>
                  <a:lnTo>
                    <a:pt x="454148" y="503240"/>
                  </a:lnTo>
                  <a:lnTo>
                    <a:pt x="0" y="395620"/>
                  </a:lnTo>
                  <a:lnTo>
                    <a:pt x="789042" y="1114098"/>
                  </a:lnTo>
                  <a:lnTo>
                    <a:pt x="1816591" y="826099"/>
                  </a:lnTo>
                  <a:lnTo>
                    <a:pt x="1362443" y="718479"/>
                  </a:lnTo>
                  <a:lnTo>
                    <a:pt x="1481696" y="215239"/>
                  </a:lnTo>
                  <a:lnTo>
                    <a:pt x="5734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45148" y="6670595"/>
              <a:ext cx="1816735" cy="1114425"/>
            </a:xfrm>
            <a:custGeom>
              <a:avLst/>
              <a:gdLst/>
              <a:ahLst/>
              <a:cxnLst/>
              <a:rect l="l" t="t" r="r" b="b"/>
              <a:pathLst>
                <a:path w="1816734" h="1114425">
                  <a:moveTo>
                    <a:pt x="0" y="395620"/>
                  </a:moveTo>
                  <a:lnTo>
                    <a:pt x="454147" y="503240"/>
                  </a:lnTo>
                  <a:lnTo>
                    <a:pt x="573401" y="0"/>
                  </a:lnTo>
                  <a:lnTo>
                    <a:pt x="1481696" y="215239"/>
                  </a:lnTo>
                  <a:lnTo>
                    <a:pt x="1362443" y="718479"/>
                  </a:lnTo>
                  <a:lnTo>
                    <a:pt x="1816591" y="826099"/>
                  </a:lnTo>
                  <a:lnTo>
                    <a:pt x="789042" y="1114098"/>
                  </a:lnTo>
                  <a:lnTo>
                    <a:pt x="0" y="39562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6704" y="6724878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1400175" y="0"/>
                  </a:moveTo>
                  <a:lnTo>
                    <a:pt x="466725" y="0"/>
                  </a:lnTo>
                  <a:lnTo>
                    <a:pt x="466725" y="517177"/>
                  </a:lnTo>
                  <a:lnTo>
                    <a:pt x="0" y="517177"/>
                  </a:lnTo>
                  <a:lnTo>
                    <a:pt x="933450" y="1034352"/>
                  </a:lnTo>
                  <a:lnTo>
                    <a:pt x="1866902" y="517177"/>
                  </a:lnTo>
                  <a:lnTo>
                    <a:pt x="1400175" y="517177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36704" y="6724878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0" y="517177"/>
                  </a:moveTo>
                  <a:lnTo>
                    <a:pt x="466725" y="517177"/>
                  </a:lnTo>
                  <a:lnTo>
                    <a:pt x="466725" y="0"/>
                  </a:lnTo>
                  <a:lnTo>
                    <a:pt x="1400175" y="0"/>
                  </a:lnTo>
                  <a:lnTo>
                    <a:pt x="1400175" y="517177"/>
                  </a:lnTo>
                  <a:lnTo>
                    <a:pt x="1866900" y="517177"/>
                  </a:lnTo>
                  <a:lnTo>
                    <a:pt x="933450" y="1034352"/>
                  </a:lnTo>
                  <a:lnTo>
                    <a:pt x="0" y="517177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99212" y="6705278"/>
              <a:ext cx="1840230" cy="1099185"/>
            </a:xfrm>
            <a:custGeom>
              <a:avLst/>
              <a:gdLst/>
              <a:ahLst/>
              <a:cxnLst/>
              <a:rect l="l" t="t" r="r" b="b"/>
              <a:pathLst>
                <a:path w="1840230" h="1099184">
                  <a:moveTo>
                    <a:pt x="1291920" y="0"/>
                  </a:moveTo>
                  <a:lnTo>
                    <a:pt x="372046" y="158636"/>
                  </a:lnTo>
                  <a:lnTo>
                    <a:pt x="459943" y="668290"/>
                  </a:lnTo>
                  <a:lnTo>
                    <a:pt x="0" y="747609"/>
                  </a:lnTo>
                  <a:lnTo>
                    <a:pt x="1007770" y="1098623"/>
                  </a:lnTo>
                  <a:lnTo>
                    <a:pt x="1839747" y="430334"/>
                  </a:lnTo>
                  <a:lnTo>
                    <a:pt x="1379804" y="509653"/>
                  </a:lnTo>
                  <a:lnTo>
                    <a:pt x="129192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999208" y="6705277"/>
              <a:ext cx="1840230" cy="1099185"/>
            </a:xfrm>
            <a:custGeom>
              <a:avLst/>
              <a:gdLst/>
              <a:ahLst/>
              <a:cxnLst/>
              <a:rect l="l" t="t" r="r" b="b"/>
              <a:pathLst>
                <a:path w="1840230" h="1099184">
                  <a:moveTo>
                    <a:pt x="0" y="747610"/>
                  </a:moveTo>
                  <a:lnTo>
                    <a:pt x="459935" y="668291"/>
                  </a:lnTo>
                  <a:lnTo>
                    <a:pt x="372042" y="158638"/>
                  </a:lnTo>
                  <a:lnTo>
                    <a:pt x="1291913" y="0"/>
                  </a:lnTo>
                  <a:lnTo>
                    <a:pt x="1379806" y="509653"/>
                  </a:lnTo>
                  <a:lnTo>
                    <a:pt x="1839742" y="430334"/>
                  </a:lnTo>
                  <a:lnTo>
                    <a:pt x="1007764" y="1098624"/>
                  </a:lnTo>
                  <a:lnTo>
                    <a:pt x="0" y="74761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06432" y="8187943"/>
            <a:ext cx="192278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51584" y="8187943"/>
            <a:ext cx="192278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88365" y="8187943"/>
            <a:ext cx="192278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B039D5B-2325-9810-FBF0-629A01F531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A</a:t>
            </a:r>
            <a:r>
              <a:rPr spc="-195" dirty="0"/>
              <a:t> </a:t>
            </a:r>
            <a:r>
              <a:rPr spc="-105" dirty="0"/>
              <a:t>Possible</a:t>
            </a:r>
            <a:r>
              <a:rPr spc="-185" dirty="0"/>
              <a:t> </a:t>
            </a:r>
            <a:r>
              <a:rPr spc="60" dirty="0"/>
              <a:t>Future</a:t>
            </a:r>
            <a:r>
              <a:rPr spc="-185" dirty="0"/>
              <a:t> </a:t>
            </a:r>
            <a:r>
              <a:rPr spc="95" dirty="0"/>
              <a:t>Component</a:t>
            </a:r>
            <a:r>
              <a:rPr spc="-200" dirty="0"/>
              <a:t> </a:t>
            </a:r>
            <a:r>
              <a:rPr spc="-10" dirty="0"/>
              <a:t>Hierarchy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07160" y="2152650"/>
            <a:ext cx="2484755" cy="902969"/>
            <a:chOff x="8007160" y="2152650"/>
            <a:chExt cx="2484755" cy="902969"/>
          </a:xfrm>
        </p:grpSpPr>
        <p:sp>
          <p:nvSpPr>
            <p:cNvPr id="4" name="object 4"/>
            <p:cNvSpPr/>
            <p:nvPr/>
          </p:nvSpPr>
          <p:spPr>
            <a:xfrm>
              <a:off x="8013510" y="215900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69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13510" y="215900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69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97511" y="3655377"/>
            <a:ext cx="2484755" cy="902969"/>
            <a:chOff x="6597511" y="3655377"/>
            <a:chExt cx="2484755" cy="902969"/>
          </a:xfrm>
        </p:grpSpPr>
        <p:sp>
          <p:nvSpPr>
            <p:cNvPr id="7" name="object 7"/>
            <p:cNvSpPr/>
            <p:nvPr/>
          </p:nvSpPr>
          <p:spPr>
            <a:xfrm>
              <a:off x="6603861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3861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61876" y="4913947"/>
            <a:ext cx="1031875" cy="902969"/>
            <a:chOff x="6661876" y="4913947"/>
            <a:chExt cx="1031875" cy="902969"/>
          </a:xfrm>
        </p:grpSpPr>
        <p:sp>
          <p:nvSpPr>
            <p:cNvPr id="10" name="object 10"/>
            <p:cNvSpPr/>
            <p:nvPr/>
          </p:nvSpPr>
          <p:spPr>
            <a:xfrm>
              <a:off x="66682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82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8558" y="3655378"/>
            <a:ext cx="2484755" cy="902969"/>
            <a:chOff x="3548558" y="3655378"/>
            <a:chExt cx="2484755" cy="902969"/>
          </a:xfrm>
        </p:grpSpPr>
        <p:sp>
          <p:nvSpPr>
            <p:cNvPr id="13" name="object 13"/>
            <p:cNvSpPr/>
            <p:nvPr/>
          </p:nvSpPr>
          <p:spPr>
            <a:xfrm>
              <a:off x="3554908" y="3661728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7" y="890181"/>
                  </a:lnTo>
                  <a:lnTo>
                    <a:pt x="24715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4908" y="3661728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986576" y="4913947"/>
            <a:ext cx="1031875" cy="902969"/>
            <a:chOff x="4986576" y="4913947"/>
            <a:chExt cx="1031875" cy="902969"/>
          </a:xfrm>
        </p:grpSpPr>
        <p:sp>
          <p:nvSpPr>
            <p:cNvPr id="16" name="object 16"/>
            <p:cNvSpPr/>
            <p:nvPr/>
          </p:nvSpPr>
          <p:spPr>
            <a:xfrm>
              <a:off x="49929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2926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552155" y="4913947"/>
            <a:ext cx="1031875" cy="902969"/>
            <a:chOff x="3552155" y="4913947"/>
            <a:chExt cx="1031875" cy="902969"/>
          </a:xfrm>
        </p:grpSpPr>
        <p:sp>
          <p:nvSpPr>
            <p:cNvPr id="19" name="object 19"/>
            <p:cNvSpPr/>
            <p:nvPr/>
          </p:nvSpPr>
          <p:spPr>
            <a:xfrm>
              <a:off x="3558505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58505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486800" y="3655377"/>
            <a:ext cx="2484755" cy="902969"/>
            <a:chOff x="9486800" y="3655377"/>
            <a:chExt cx="2484755" cy="902969"/>
          </a:xfrm>
        </p:grpSpPr>
        <p:sp>
          <p:nvSpPr>
            <p:cNvPr id="22" name="object 22"/>
            <p:cNvSpPr/>
            <p:nvPr/>
          </p:nvSpPr>
          <p:spPr>
            <a:xfrm>
              <a:off x="9493150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2471566" y="0"/>
                  </a:moveTo>
                  <a:lnTo>
                    <a:pt x="0" y="0"/>
                  </a:lnTo>
                  <a:lnTo>
                    <a:pt x="0" y="890179"/>
                  </a:lnTo>
                  <a:lnTo>
                    <a:pt x="2471566" y="890179"/>
                  </a:lnTo>
                  <a:lnTo>
                    <a:pt x="2471566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93150" y="3661727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4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386292" y="3640970"/>
            <a:ext cx="2484755" cy="902969"/>
            <a:chOff x="12386292" y="3640970"/>
            <a:chExt cx="2484755" cy="902969"/>
          </a:xfrm>
        </p:grpSpPr>
        <p:sp>
          <p:nvSpPr>
            <p:cNvPr id="25" name="object 25"/>
            <p:cNvSpPr/>
            <p:nvPr/>
          </p:nvSpPr>
          <p:spPr>
            <a:xfrm>
              <a:off x="12392642" y="364732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5" h="890270">
                  <a:moveTo>
                    <a:pt x="2471564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2471564" y="890181"/>
                  </a:lnTo>
                  <a:lnTo>
                    <a:pt x="2471564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92642" y="3647320"/>
              <a:ext cx="2472055" cy="890269"/>
            </a:xfrm>
            <a:custGeom>
              <a:avLst/>
              <a:gdLst/>
              <a:ahLst/>
              <a:cxnLst/>
              <a:rect l="l" t="t" r="r" b="b"/>
              <a:pathLst>
                <a:path w="2472055" h="890270">
                  <a:moveTo>
                    <a:pt x="0" y="0"/>
                  </a:moveTo>
                  <a:lnTo>
                    <a:pt x="2471567" y="0"/>
                  </a:lnTo>
                  <a:lnTo>
                    <a:pt x="2471567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925474" y="4912177"/>
            <a:ext cx="1031875" cy="902969"/>
            <a:chOff x="10925474" y="4912177"/>
            <a:chExt cx="1031875" cy="902969"/>
          </a:xfrm>
        </p:grpSpPr>
        <p:sp>
          <p:nvSpPr>
            <p:cNvPr id="28" name="object 28"/>
            <p:cNvSpPr/>
            <p:nvPr/>
          </p:nvSpPr>
          <p:spPr>
            <a:xfrm>
              <a:off x="10931824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31824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491055" y="4912177"/>
            <a:ext cx="1031875" cy="902969"/>
            <a:chOff x="9491055" y="4912177"/>
            <a:chExt cx="1031875" cy="902969"/>
          </a:xfrm>
        </p:grpSpPr>
        <p:sp>
          <p:nvSpPr>
            <p:cNvPr id="31" name="object 31"/>
            <p:cNvSpPr/>
            <p:nvPr/>
          </p:nvSpPr>
          <p:spPr>
            <a:xfrm>
              <a:off x="9497405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97405" y="491852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3832853" y="4913947"/>
            <a:ext cx="1031875" cy="902969"/>
            <a:chOff x="13832853" y="4913947"/>
            <a:chExt cx="1031875" cy="902969"/>
          </a:xfrm>
        </p:grpSpPr>
        <p:sp>
          <p:nvSpPr>
            <p:cNvPr id="34" name="object 34"/>
            <p:cNvSpPr/>
            <p:nvPr/>
          </p:nvSpPr>
          <p:spPr>
            <a:xfrm>
              <a:off x="13839203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70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70" y="890181"/>
                  </a:lnTo>
                  <a:lnTo>
                    <a:pt x="101887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839203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2398438" y="4913947"/>
            <a:ext cx="1031875" cy="902969"/>
            <a:chOff x="12398438" y="4913947"/>
            <a:chExt cx="1031875" cy="902969"/>
          </a:xfrm>
        </p:grpSpPr>
        <p:sp>
          <p:nvSpPr>
            <p:cNvPr id="37" name="object 37"/>
            <p:cNvSpPr/>
            <p:nvPr/>
          </p:nvSpPr>
          <p:spPr>
            <a:xfrm>
              <a:off x="12404788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70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70" y="890181"/>
                  </a:lnTo>
                  <a:lnTo>
                    <a:pt x="101887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04788" y="4920297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661876" y="6227155"/>
            <a:ext cx="1031875" cy="902969"/>
            <a:chOff x="6661876" y="6227155"/>
            <a:chExt cx="1031875" cy="902969"/>
          </a:xfrm>
        </p:grpSpPr>
        <p:sp>
          <p:nvSpPr>
            <p:cNvPr id="40" name="object 40"/>
            <p:cNvSpPr/>
            <p:nvPr/>
          </p:nvSpPr>
          <p:spPr>
            <a:xfrm>
              <a:off x="6668226" y="6233505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3" y="890181"/>
                  </a:lnTo>
                  <a:lnTo>
                    <a:pt x="10188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68226" y="6233505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620933" y="7532007"/>
            <a:ext cx="509905" cy="902969"/>
            <a:chOff x="6620933" y="7532007"/>
            <a:chExt cx="509905" cy="902969"/>
          </a:xfrm>
        </p:grpSpPr>
        <p:sp>
          <p:nvSpPr>
            <p:cNvPr id="43" name="object 43"/>
            <p:cNvSpPr/>
            <p:nvPr/>
          </p:nvSpPr>
          <p:spPr>
            <a:xfrm>
              <a:off x="6627283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7283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197631" y="7532006"/>
            <a:ext cx="509905" cy="902969"/>
            <a:chOff x="7197631" y="7532006"/>
            <a:chExt cx="509905" cy="902969"/>
          </a:xfrm>
        </p:grpSpPr>
        <p:sp>
          <p:nvSpPr>
            <p:cNvPr id="46" name="object 46"/>
            <p:cNvSpPr/>
            <p:nvPr/>
          </p:nvSpPr>
          <p:spPr>
            <a:xfrm>
              <a:off x="7203981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03981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518837" y="6131081"/>
            <a:ext cx="509905" cy="902969"/>
            <a:chOff x="3518837" y="6131081"/>
            <a:chExt cx="509905" cy="902969"/>
          </a:xfrm>
        </p:grpSpPr>
        <p:sp>
          <p:nvSpPr>
            <p:cNvPr id="49" name="object 49"/>
            <p:cNvSpPr/>
            <p:nvPr/>
          </p:nvSpPr>
          <p:spPr>
            <a:xfrm>
              <a:off x="3525187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25187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095535" y="6131080"/>
            <a:ext cx="509905" cy="902969"/>
            <a:chOff x="4095535" y="6131080"/>
            <a:chExt cx="509905" cy="902969"/>
          </a:xfrm>
        </p:grpSpPr>
        <p:sp>
          <p:nvSpPr>
            <p:cNvPr id="52" name="object 52"/>
            <p:cNvSpPr/>
            <p:nvPr/>
          </p:nvSpPr>
          <p:spPr>
            <a:xfrm>
              <a:off x="4101885" y="6137430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01885" y="6137430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522577" y="7532007"/>
            <a:ext cx="509905" cy="902969"/>
            <a:chOff x="3522577" y="7532007"/>
            <a:chExt cx="509905" cy="902969"/>
          </a:xfrm>
        </p:grpSpPr>
        <p:sp>
          <p:nvSpPr>
            <p:cNvPr id="55" name="object 55"/>
            <p:cNvSpPr/>
            <p:nvPr/>
          </p:nvSpPr>
          <p:spPr>
            <a:xfrm>
              <a:off x="3528927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28927" y="7538357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099275" y="7532006"/>
            <a:ext cx="509905" cy="902969"/>
            <a:chOff x="4099275" y="7532006"/>
            <a:chExt cx="509905" cy="902969"/>
          </a:xfrm>
        </p:grpSpPr>
        <p:sp>
          <p:nvSpPr>
            <p:cNvPr id="58" name="object 58"/>
            <p:cNvSpPr/>
            <p:nvPr/>
          </p:nvSpPr>
          <p:spPr>
            <a:xfrm>
              <a:off x="4105625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05625" y="753835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4931893" y="6131081"/>
            <a:ext cx="509905" cy="902969"/>
            <a:chOff x="4931893" y="6131081"/>
            <a:chExt cx="509905" cy="902969"/>
          </a:xfrm>
        </p:grpSpPr>
        <p:sp>
          <p:nvSpPr>
            <p:cNvPr id="61" name="object 61"/>
            <p:cNvSpPr/>
            <p:nvPr/>
          </p:nvSpPr>
          <p:spPr>
            <a:xfrm>
              <a:off x="4938243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38243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508592" y="6131081"/>
            <a:ext cx="509905" cy="902969"/>
            <a:chOff x="5508592" y="6131081"/>
            <a:chExt cx="509905" cy="902969"/>
          </a:xfrm>
        </p:grpSpPr>
        <p:sp>
          <p:nvSpPr>
            <p:cNvPr id="64" name="object 64"/>
            <p:cNvSpPr/>
            <p:nvPr/>
          </p:nvSpPr>
          <p:spPr>
            <a:xfrm>
              <a:off x="5514942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4942" y="6137431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9494365" y="6227156"/>
            <a:ext cx="509905" cy="902969"/>
            <a:chOff x="9494365" y="6227156"/>
            <a:chExt cx="509905" cy="902969"/>
          </a:xfrm>
        </p:grpSpPr>
        <p:sp>
          <p:nvSpPr>
            <p:cNvPr id="67" name="object 67"/>
            <p:cNvSpPr/>
            <p:nvPr/>
          </p:nvSpPr>
          <p:spPr>
            <a:xfrm>
              <a:off x="9500715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00715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10071062" y="6227155"/>
            <a:ext cx="509905" cy="902969"/>
            <a:chOff x="10071062" y="6227155"/>
            <a:chExt cx="509905" cy="902969"/>
          </a:xfrm>
        </p:grpSpPr>
        <p:sp>
          <p:nvSpPr>
            <p:cNvPr id="70" name="object 70"/>
            <p:cNvSpPr/>
            <p:nvPr/>
          </p:nvSpPr>
          <p:spPr>
            <a:xfrm>
              <a:off x="10077412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6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6" y="890181"/>
                  </a:lnTo>
                  <a:lnTo>
                    <a:pt x="496846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77412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0884819" y="6227156"/>
            <a:ext cx="509905" cy="902969"/>
            <a:chOff x="10884819" y="6227156"/>
            <a:chExt cx="509905" cy="902969"/>
          </a:xfrm>
        </p:grpSpPr>
        <p:sp>
          <p:nvSpPr>
            <p:cNvPr id="73" name="object 73"/>
            <p:cNvSpPr/>
            <p:nvPr/>
          </p:nvSpPr>
          <p:spPr>
            <a:xfrm>
              <a:off x="10891169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91169" y="623350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1461517" y="6227155"/>
            <a:ext cx="509905" cy="902969"/>
            <a:chOff x="11461517" y="6227155"/>
            <a:chExt cx="509905" cy="902969"/>
          </a:xfrm>
        </p:grpSpPr>
        <p:sp>
          <p:nvSpPr>
            <p:cNvPr id="76" name="object 76"/>
            <p:cNvSpPr/>
            <p:nvPr/>
          </p:nvSpPr>
          <p:spPr>
            <a:xfrm>
              <a:off x="11467867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8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8" y="890181"/>
                  </a:lnTo>
                  <a:lnTo>
                    <a:pt x="49684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467867" y="6233505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12425809" y="6227156"/>
            <a:ext cx="1031875" cy="902969"/>
            <a:chOff x="12425809" y="6227156"/>
            <a:chExt cx="1031875" cy="902969"/>
          </a:xfrm>
        </p:grpSpPr>
        <p:sp>
          <p:nvSpPr>
            <p:cNvPr id="79" name="object 79"/>
            <p:cNvSpPr/>
            <p:nvPr/>
          </p:nvSpPr>
          <p:spPr>
            <a:xfrm>
              <a:off x="12432159" y="6233506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6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67" y="890181"/>
                  </a:lnTo>
                  <a:lnTo>
                    <a:pt x="10188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432159" y="6233506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3839000" y="6227154"/>
            <a:ext cx="1031875" cy="902969"/>
            <a:chOff x="13839000" y="6227154"/>
            <a:chExt cx="1031875" cy="902969"/>
          </a:xfrm>
        </p:grpSpPr>
        <p:sp>
          <p:nvSpPr>
            <p:cNvPr id="82" name="object 82"/>
            <p:cNvSpPr/>
            <p:nvPr/>
          </p:nvSpPr>
          <p:spPr>
            <a:xfrm>
              <a:off x="13845350" y="6233504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1018857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1018857" y="890181"/>
                  </a:lnTo>
                  <a:lnTo>
                    <a:pt x="101885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845350" y="6233504"/>
              <a:ext cx="1019175" cy="890269"/>
            </a:xfrm>
            <a:custGeom>
              <a:avLst/>
              <a:gdLst/>
              <a:ahLst/>
              <a:cxnLst/>
              <a:rect l="l" t="t" r="r" b="b"/>
              <a:pathLst>
                <a:path w="1019175" h="890270">
                  <a:moveTo>
                    <a:pt x="0" y="0"/>
                  </a:moveTo>
                  <a:lnTo>
                    <a:pt x="1018864" y="0"/>
                  </a:lnTo>
                  <a:lnTo>
                    <a:pt x="1018864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2389097" y="7540366"/>
            <a:ext cx="509905" cy="902969"/>
            <a:chOff x="12389097" y="7540366"/>
            <a:chExt cx="509905" cy="902969"/>
          </a:xfrm>
        </p:grpSpPr>
        <p:sp>
          <p:nvSpPr>
            <p:cNvPr id="85" name="object 85"/>
            <p:cNvSpPr/>
            <p:nvPr/>
          </p:nvSpPr>
          <p:spPr>
            <a:xfrm>
              <a:off x="1239544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496843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3" y="890181"/>
                  </a:lnTo>
                  <a:lnTo>
                    <a:pt x="49684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39544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4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2965798" y="7540366"/>
            <a:ext cx="509905" cy="902969"/>
            <a:chOff x="12965798" y="7540366"/>
            <a:chExt cx="509905" cy="902969"/>
          </a:xfrm>
        </p:grpSpPr>
        <p:sp>
          <p:nvSpPr>
            <p:cNvPr id="88" name="object 88"/>
            <p:cNvSpPr/>
            <p:nvPr/>
          </p:nvSpPr>
          <p:spPr>
            <a:xfrm>
              <a:off x="12972148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972148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13789927" y="7540366"/>
            <a:ext cx="509905" cy="902969"/>
            <a:chOff x="13789927" y="7540366"/>
            <a:chExt cx="509905" cy="902969"/>
          </a:xfrm>
        </p:grpSpPr>
        <p:sp>
          <p:nvSpPr>
            <p:cNvPr id="91" name="object 91"/>
            <p:cNvSpPr/>
            <p:nvPr/>
          </p:nvSpPr>
          <p:spPr>
            <a:xfrm>
              <a:off x="1379627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796277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4366633" y="7540366"/>
            <a:ext cx="509905" cy="902969"/>
            <a:chOff x="14366633" y="7540366"/>
            <a:chExt cx="509905" cy="902969"/>
          </a:xfrm>
        </p:grpSpPr>
        <p:sp>
          <p:nvSpPr>
            <p:cNvPr id="94" name="object 94"/>
            <p:cNvSpPr/>
            <p:nvPr/>
          </p:nvSpPr>
          <p:spPr>
            <a:xfrm>
              <a:off x="14372983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496849" y="0"/>
                  </a:moveTo>
                  <a:lnTo>
                    <a:pt x="0" y="0"/>
                  </a:lnTo>
                  <a:lnTo>
                    <a:pt x="0" y="890181"/>
                  </a:lnTo>
                  <a:lnTo>
                    <a:pt x="496849" y="890181"/>
                  </a:lnTo>
                  <a:lnTo>
                    <a:pt x="49684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372983" y="7546716"/>
              <a:ext cx="497205" cy="890269"/>
            </a:xfrm>
            <a:custGeom>
              <a:avLst/>
              <a:gdLst/>
              <a:ahLst/>
              <a:cxnLst/>
              <a:rect l="l" t="t" r="r" b="b"/>
              <a:pathLst>
                <a:path w="497205" h="890270">
                  <a:moveTo>
                    <a:pt x="0" y="0"/>
                  </a:moveTo>
                  <a:lnTo>
                    <a:pt x="496848" y="0"/>
                  </a:lnTo>
                  <a:lnTo>
                    <a:pt x="496848" y="890181"/>
                  </a:lnTo>
                  <a:lnTo>
                    <a:pt x="0" y="890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F17D8FC7-6DEA-67AD-2F43-6BEE79924F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271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Context</a:t>
            </a:r>
            <a:r>
              <a:rPr spc="-200" dirty="0"/>
              <a:t> </a:t>
            </a:r>
            <a:r>
              <a:rPr spc="-10" dirty="0"/>
              <a:t>Recipe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1583" y="2602992"/>
            <a:ext cx="107842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5" dirty="0">
                <a:solidFill>
                  <a:srgbClr val="171717"/>
                </a:solidFill>
                <a:latin typeface="Arial MT"/>
                <a:cs typeface="Arial MT"/>
              </a:rPr>
              <a:t>const</a:t>
            </a:r>
            <a:r>
              <a:rPr sz="35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105" dirty="0">
                <a:solidFill>
                  <a:srgbClr val="171717"/>
                </a:solidFill>
                <a:latin typeface="Arial MT"/>
                <a:cs typeface="Arial MT"/>
              </a:rPr>
              <a:t>context</a:t>
            </a:r>
            <a:r>
              <a:rPr sz="35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-29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5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50" dirty="0">
                <a:solidFill>
                  <a:srgbClr val="F15B2A"/>
                </a:solidFill>
                <a:latin typeface="Arial MT"/>
                <a:cs typeface="Arial MT"/>
              </a:rPr>
              <a:t>React.createContext</a:t>
            </a:r>
            <a:r>
              <a:rPr sz="3500" spc="50" dirty="0">
                <a:solidFill>
                  <a:srgbClr val="171717"/>
                </a:solidFill>
                <a:latin typeface="Arial MT"/>
                <a:cs typeface="Arial MT"/>
              </a:rPr>
              <a:t>("default</a:t>
            </a:r>
            <a:r>
              <a:rPr sz="35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value");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1583" y="4651247"/>
            <a:ext cx="785812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context.Provider</a:t>
            </a:r>
            <a:r>
              <a:rPr sz="3500" spc="1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value="some</a:t>
            </a:r>
            <a:r>
              <a:rPr sz="3500" spc="1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value"&gt;</a:t>
            </a:r>
            <a:endParaRPr sz="3500">
              <a:latin typeface="Arial MT"/>
              <a:cs typeface="Arial MT"/>
            </a:endParaRPr>
          </a:p>
          <a:p>
            <a:pPr marL="452120">
              <a:lnSpc>
                <a:spcPts val="3600"/>
              </a:lnSpc>
            </a:pPr>
            <a:r>
              <a:rPr sz="3500" spc="80" dirty="0">
                <a:solidFill>
                  <a:srgbClr val="2A9FBC"/>
                </a:solidFill>
                <a:latin typeface="Arial MT"/>
                <a:cs typeface="Arial MT"/>
              </a:rPr>
              <a:t>//children</a:t>
            </a:r>
            <a:endParaRPr sz="3500">
              <a:latin typeface="Arial MT"/>
              <a:cs typeface="Arial MT"/>
            </a:endParaRPr>
          </a:p>
          <a:p>
            <a:pPr marL="12700">
              <a:lnSpc>
                <a:spcPts val="3900"/>
              </a:lnSpc>
            </a:pP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500" spc="-10" dirty="0">
                <a:solidFill>
                  <a:srgbClr val="F15B2A"/>
                </a:solidFill>
                <a:latin typeface="Arial MT"/>
                <a:cs typeface="Arial MT"/>
              </a:rPr>
              <a:t>/context.Provider</a:t>
            </a: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1583" y="6894576"/>
            <a:ext cx="10238105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5" dirty="0">
                <a:solidFill>
                  <a:srgbClr val="171717"/>
                </a:solidFill>
                <a:latin typeface="Arial MT"/>
                <a:cs typeface="Arial MT"/>
              </a:rPr>
              <a:t>const</a:t>
            </a:r>
            <a:r>
              <a:rPr sz="3500" spc="114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171717"/>
                </a:solidFill>
                <a:latin typeface="Arial MT"/>
                <a:cs typeface="Arial MT"/>
              </a:rPr>
              <a:t>value</a:t>
            </a:r>
            <a:r>
              <a:rPr sz="3500" spc="1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-29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500" spc="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rgbClr val="F15B2A"/>
                </a:solidFill>
                <a:latin typeface="Arial MT"/>
                <a:cs typeface="Arial MT"/>
              </a:rPr>
              <a:t>useContext</a:t>
            </a: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(context);</a:t>
            </a:r>
            <a:endParaRPr sz="3500">
              <a:latin typeface="Arial MT"/>
              <a:cs typeface="Arial MT"/>
            </a:endParaRPr>
          </a:p>
          <a:p>
            <a:pPr marL="12700">
              <a:lnSpc>
                <a:spcPts val="3900"/>
              </a:lnSpc>
              <a:spcBef>
                <a:spcPts val="3000"/>
              </a:spcBef>
            </a:pP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500" spc="-10" dirty="0">
                <a:solidFill>
                  <a:srgbClr val="F15B2A"/>
                </a:solidFill>
                <a:latin typeface="Arial MT"/>
                <a:cs typeface="Arial MT"/>
              </a:rPr>
              <a:t>context.Consumer</a:t>
            </a: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500">
              <a:latin typeface="Arial MT"/>
              <a:cs typeface="Arial MT"/>
            </a:endParaRPr>
          </a:p>
          <a:p>
            <a:pPr marL="234950">
              <a:lnSpc>
                <a:spcPts val="3600"/>
              </a:lnSpc>
            </a:pPr>
            <a:r>
              <a:rPr sz="35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35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171717"/>
                </a:solidFill>
                <a:latin typeface="Arial MT"/>
                <a:cs typeface="Arial MT"/>
              </a:rPr>
              <a:t>value</a:t>
            </a:r>
            <a:r>
              <a:rPr sz="35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-285" dirty="0">
                <a:solidFill>
                  <a:srgbClr val="171717"/>
                </a:solidFill>
                <a:latin typeface="Arial MT"/>
                <a:cs typeface="Arial MT"/>
              </a:rPr>
              <a:t>=&gt;</a:t>
            </a:r>
            <a:r>
              <a:rPr sz="35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160" dirty="0">
                <a:solidFill>
                  <a:srgbClr val="2A9FBC"/>
                </a:solidFill>
                <a:latin typeface="Arial MT"/>
                <a:cs typeface="Arial MT"/>
              </a:rPr>
              <a:t>/*</a:t>
            </a:r>
            <a:r>
              <a:rPr sz="3500" spc="-3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500" spc="60" dirty="0">
                <a:solidFill>
                  <a:srgbClr val="2A9FBC"/>
                </a:solidFill>
                <a:latin typeface="Arial MT"/>
                <a:cs typeface="Arial MT"/>
              </a:rPr>
              <a:t>render</a:t>
            </a:r>
            <a:r>
              <a:rPr sz="3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500" spc="60" dirty="0">
                <a:solidFill>
                  <a:srgbClr val="2A9FBC"/>
                </a:solidFill>
                <a:latin typeface="Arial MT"/>
                <a:cs typeface="Arial MT"/>
              </a:rPr>
              <a:t>something</a:t>
            </a:r>
            <a:r>
              <a:rPr sz="3500" spc="-2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2A9FBC"/>
                </a:solidFill>
                <a:latin typeface="Arial MT"/>
                <a:cs typeface="Arial MT"/>
              </a:rPr>
              <a:t>based</a:t>
            </a:r>
            <a:r>
              <a:rPr sz="3500" spc="-1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500" spc="55" dirty="0">
                <a:solidFill>
                  <a:srgbClr val="2A9FBC"/>
                </a:solidFill>
                <a:latin typeface="Arial MT"/>
                <a:cs typeface="Arial MT"/>
              </a:rPr>
              <a:t>on</a:t>
            </a:r>
            <a:r>
              <a:rPr sz="3500" spc="-2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2A9FBC"/>
                </a:solidFill>
                <a:latin typeface="Arial MT"/>
                <a:cs typeface="Arial MT"/>
              </a:rPr>
              <a:t>value</a:t>
            </a:r>
            <a:r>
              <a:rPr sz="3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500" spc="160" dirty="0">
                <a:solidFill>
                  <a:srgbClr val="2A9FBC"/>
                </a:solidFill>
                <a:latin typeface="Arial MT"/>
                <a:cs typeface="Arial MT"/>
              </a:rPr>
              <a:t>*/</a:t>
            </a:r>
            <a:r>
              <a:rPr sz="3500" spc="-4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500">
              <a:latin typeface="Arial MT"/>
              <a:cs typeface="Arial MT"/>
            </a:endParaRPr>
          </a:p>
          <a:p>
            <a:pPr marL="12700">
              <a:lnSpc>
                <a:spcPts val="3900"/>
              </a:lnSpc>
            </a:pP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500" spc="-10" dirty="0">
                <a:solidFill>
                  <a:srgbClr val="F15B2A"/>
                </a:solidFill>
                <a:latin typeface="Arial MT"/>
                <a:cs typeface="Arial MT"/>
              </a:rPr>
              <a:t>/context.Consumer</a:t>
            </a:r>
            <a:r>
              <a:rPr sz="35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373" y="2331450"/>
            <a:ext cx="0" cy="7144384"/>
          </a:xfrm>
          <a:custGeom>
            <a:avLst/>
            <a:gdLst/>
            <a:ahLst/>
            <a:cxnLst/>
            <a:rect l="l" t="t" r="r" b="b"/>
            <a:pathLst>
              <a:path h="7144384">
                <a:moveTo>
                  <a:pt x="0" y="0"/>
                </a:moveTo>
                <a:lnTo>
                  <a:pt x="1" y="7144072"/>
                </a:lnTo>
              </a:path>
            </a:pathLst>
          </a:custGeom>
          <a:ln w="635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0080" y="2572512"/>
            <a:ext cx="4878705" cy="1473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720"/>
              </a:spcBef>
            </a:pP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In</a:t>
            </a:r>
            <a:r>
              <a:rPr sz="35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90" dirty="0">
                <a:solidFill>
                  <a:srgbClr val="F15B2A"/>
                </a:solidFill>
                <a:latin typeface="Arial MT"/>
                <a:cs typeface="Arial MT"/>
              </a:rPr>
              <a:t>component</a:t>
            </a:r>
            <a:r>
              <a:rPr sz="3500" spc="-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75" dirty="0">
                <a:solidFill>
                  <a:srgbClr val="F15B2A"/>
                </a:solidFill>
                <a:latin typeface="Arial MT"/>
                <a:cs typeface="Arial MT"/>
              </a:rPr>
              <a:t>providing </a:t>
            </a:r>
            <a:r>
              <a:rPr sz="3500" spc="105" dirty="0">
                <a:solidFill>
                  <a:srgbClr val="F15B2A"/>
                </a:solidFill>
                <a:latin typeface="Arial MT"/>
                <a:cs typeface="Arial MT"/>
              </a:rPr>
              <a:t>context</a:t>
            </a:r>
            <a:r>
              <a:rPr sz="35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or</a:t>
            </a:r>
            <a:r>
              <a:rPr sz="3500" spc="-3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rgbClr val="F15B2A"/>
                </a:solidFill>
                <a:latin typeface="Arial MT"/>
                <a:cs typeface="Arial MT"/>
              </a:rPr>
              <a:t>separate</a:t>
            </a:r>
            <a:endParaRPr sz="3500">
              <a:latin typeface="Arial MT"/>
              <a:cs typeface="Arial MT"/>
            </a:endParaRPr>
          </a:p>
          <a:p>
            <a:pPr marL="12700">
              <a:lnSpc>
                <a:spcPts val="3579"/>
              </a:lnSpc>
            </a:pPr>
            <a:r>
              <a:rPr sz="3500" spc="60" dirty="0">
                <a:solidFill>
                  <a:srgbClr val="F15B2A"/>
                </a:solidFill>
                <a:latin typeface="Arial MT"/>
                <a:cs typeface="Arial MT"/>
              </a:rPr>
              <a:t>module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4600" y="4672584"/>
            <a:ext cx="3639820" cy="1016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720"/>
              </a:spcBef>
            </a:pP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In</a:t>
            </a:r>
            <a:r>
              <a:rPr sz="3500" spc="-6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140" dirty="0">
                <a:solidFill>
                  <a:srgbClr val="F15B2A"/>
                </a:solidFill>
                <a:latin typeface="Arial MT"/>
                <a:cs typeface="Arial MT"/>
              </a:rPr>
              <a:t>the</a:t>
            </a:r>
            <a:r>
              <a:rPr sz="3500" spc="-5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Arial MT"/>
                <a:cs typeface="Arial MT"/>
              </a:rPr>
              <a:t>component </a:t>
            </a:r>
            <a:r>
              <a:rPr sz="3500" spc="85" dirty="0">
                <a:solidFill>
                  <a:srgbClr val="F15B2A"/>
                </a:solidFill>
                <a:latin typeface="Arial MT"/>
                <a:cs typeface="Arial MT"/>
              </a:rPr>
              <a:t>providing</a:t>
            </a:r>
            <a:r>
              <a:rPr sz="3500" spc="-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100" dirty="0">
                <a:solidFill>
                  <a:srgbClr val="F15B2A"/>
                </a:solidFill>
                <a:latin typeface="Arial MT"/>
                <a:cs typeface="Arial MT"/>
              </a:rPr>
              <a:t>context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4600" y="6894576"/>
            <a:ext cx="41535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15B2A"/>
                </a:solidFill>
                <a:latin typeface="Arial MT"/>
                <a:cs typeface="Arial MT"/>
              </a:rPr>
              <a:t>In</a:t>
            </a:r>
            <a:r>
              <a:rPr sz="3500" spc="-5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110" dirty="0">
                <a:solidFill>
                  <a:srgbClr val="F15B2A"/>
                </a:solidFill>
                <a:latin typeface="Arial MT"/>
                <a:cs typeface="Arial MT"/>
              </a:rPr>
              <a:t>child</a:t>
            </a:r>
            <a:r>
              <a:rPr sz="3500" spc="-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500" spc="55" dirty="0">
                <a:solidFill>
                  <a:srgbClr val="F15B2A"/>
                </a:solidFill>
                <a:latin typeface="Arial MT"/>
                <a:cs typeface="Arial MT"/>
              </a:rPr>
              <a:t>components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CFF335-E7EE-467D-5B6F-438C699D16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7224" y="4086859"/>
            <a:ext cx="1490281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53490" marR="5080" indent="-1241425">
              <a:lnSpc>
                <a:spcPct val="100899"/>
              </a:lnSpc>
              <a:spcBef>
                <a:spcPts val="25"/>
              </a:spcBef>
            </a:pPr>
            <a:r>
              <a:rPr sz="6600" dirty="0">
                <a:solidFill>
                  <a:srgbClr val="FFFFFF"/>
                </a:solidFill>
              </a:rPr>
              <a:t>When</a:t>
            </a:r>
            <a:r>
              <a:rPr sz="6600" spc="-260" dirty="0">
                <a:solidFill>
                  <a:srgbClr val="FFFFFF"/>
                </a:solidFill>
              </a:rPr>
              <a:t> </a:t>
            </a:r>
            <a:r>
              <a:rPr sz="6600" spc="200" dirty="0">
                <a:solidFill>
                  <a:srgbClr val="FFFFFF"/>
                </a:solidFill>
              </a:rPr>
              <a:t>the</a:t>
            </a:r>
            <a:r>
              <a:rPr sz="6600" spc="-254" dirty="0">
                <a:solidFill>
                  <a:srgbClr val="FFFFFF"/>
                </a:solidFill>
              </a:rPr>
              <a:t> </a:t>
            </a:r>
            <a:r>
              <a:rPr sz="6600" dirty="0">
                <a:solidFill>
                  <a:srgbClr val="FFFFFF"/>
                </a:solidFill>
              </a:rPr>
              <a:t>value</a:t>
            </a:r>
            <a:r>
              <a:rPr sz="6600" spc="-254" dirty="0">
                <a:solidFill>
                  <a:srgbClr val="FFFFFF"/>
                </a:solidFill>
              </a:rPr>
              <a:t> </a:t>
            </a:r>
            <a:r>
              <a:rPr sz="6600" spc="165" dirty="0">
                <a:solidFill>
                  <a:srgbClr val="FFFFFF"/>
                </a:solidFill>
              </a:rPr>
              <a:t>of</a:t>
            </a:r>
            <a:r>
              <a:rPr sz="6600" spc="-260" dirty="0">
                <a:solidFill>
                  <a:srgbClr val="FFFFFF"/>
                </a:solidFill>
              </a:rPr>
              <a:t> </a:t>
            </a:r>
            <a:r>
              <a:rPr sz="6600" spc="200" dirty="0">
                <a:solidFill>
                  <a:srgbClr val="FFFFFF"/>
                </a:solidFill>
              </a:rPr>
              <a:t>the</a:t>
            </a:r>
            <a:r>
              <a:rPr sz="6600" spc="-254" dirty="0">
                <a:solidFill>
                  <a:srgbClr val="FFFFFF"/>
                </a:solidFill>
              </a:rPr>
              <a:t> </a:t>
            </a:r>
            <a:r>
              <a:rPr sz="6600" spc="155" dirty="0">
                <a:solidFill>
                  <a:srgbClr val="FFFFFF"/>
                </a:solidFill>
              </a:rPr>
              <a:t>context</a:t>
            </a:r>
            <a:r>
              <a:rPr sz="6600" spc="-260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changes, </a:t>
            </a:r>
            <a:r>
              <a:rPr sz="6600" spc="-65" dirty="0">
                <a:solidFill>
                  <a:srgbClr val="FFFFFF"/>
                </a:solidFill>
              </a:rPr>
              <a:t>all</a:t>
            </a:r>
            <a:r>
              <a:rPr sz="6600" spc="-310" dirty="0">
                <a:solidFill>
                  <a:srgbClr val="FFFFFF"/>
                </a:solidFill>
              </a:rPr>
              <a:t> </a:t>
            </a:r>
            <a:r>
              <a:rPr sz="6600" dirty="0">
                <a:solidFill>
                  <a:srgbClr val="FFFFFF"/>
                </a:solidFill>
              </a:rPr>
              <a:t>consumers</a:t>
            </a:r>
            <a:r>
              <a:rPr sz="6600" spc="-305" dirty="0">
                <a:solidFill>
                  <a:srgbClr val="FFFFFF"/>
                </a:solidFill>
              </a:rPr>
              <a:t> </a:t>
            </a:r>
            <a:r>
              <a:rPr sz="6600" spc="-55" dirty="0">
                <a:solidFill>
                  <a:srgbClr val="FFFFFF"/>
                </a:solidFill>
              </a:rPr>
              <a:t>will</a:t>
            </a:r>
            <a:r>
              <a:rPr sz="6600" spc="-305" dirty="0">
                <a:solidFill>
                  <a:srgbClr val="FFFFFF"/>
                </a:solidFill>
              </a:rPr>
              <a:t> </a:t>
            </a:r>
            <a:r>
              <a:rPr sz="6600" spc="105" dirty="0">
                <a:solidFill>
                  <a:srgbClr val="FFFFFF"/>
                </a:solidFill>
              </a:rPr>
              <a:t>be</a:t>
            </a:r>
            <a:r>
              <a:rPr sz="6600" spc="-300" dirty="0">
                <a:solidFill>
                  <a:srgbClr val="FFFFFF"/>
                </a:solidFill>
              </a:rPr>
              <a:t> </a:t>
            </a:r>
            <a:r>
              <a:rPr sz="6600" spc="155" dirty="0">
                <a:solidFill>
                  <a:srgbClr val="FFFFFF"/>
                </a:solidFill>
              </a:rPr>
              <a:t>re-</a:t>
            </a:r>
            <a:r>
              <a:rPr sz="6600" spc="70" dirty="0">
                <a:solidFill>
                  <a:srgbClr val="FFFFFF"/>
                </a:solidFill>
              </a:rPr>
              <a:t>rendered</a:t>
            </a:r>
            <a:endParaRPr sz="6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D7B43-63C5-A328-E4EB-92786B9E08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1678" y="3870452"/>
            <a:ext cx="4146550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2570" marR="5080" indent="-230504" algn="r">
              <a:lnSpc>
                <a:spcPct val="99600"/>
              </a:lnSpc>
              <a:spcBef>
                <a:spcPts val="125"/>
              </a:spcBef>
              <a:tabLst>
                <a:tab pos="2527935" algn="l"/>
              </a:tabLst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What</a:t>
            </a:r>
            <a:r>
              <a:rPr sz="54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2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5400" spc="35" dirty="0">
                <a:solidFill>
                  <a:srgbClr val="404040"/>
                </a:solidFill>
                <a:latin typeface="Arial MT"/>
                <a:cs typeface="Arial MT"/>
              </a:rPr>
              <a:t>More </a:t>
            </a:r>
            <a:r>
              <a:rPr sz="5400" spc="-25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5400" spc="-3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Needed?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999484"/>
            <a:ext cx="322262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Build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it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yourself</a:t>
            </a:r>
            <a:endParaRPr sz="3400">
              <a:latin typeface="Arial Black"/>
              <a:cs typeface="Arial Black"/>
            </a:endParaRPr>
          </a:p>
          <a:p>
            <a:pPr marL="12700" marR="488950">
              <a:lnSpc>
                <a:spcPts val="6790"/>
              </a:lnSpc>
              <a:spcBef>
                <a:spcPts val="380"/>
              </a:spcBef>
            </a:pP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next.js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router </a:t>
            </a: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React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Router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AFEC6-A97C-5BC8-FD48-2BEF53A17B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736" y="4693411"/>
            <a:ext cx="2797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Consider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Extra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library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dependency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5279644"/>
            <a:ext cx="58172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It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55" dirty="0">
                <a:solidFill>
                  <a:srgbClr val="F15B2A"/>
                </a:solidFill>
                <a:latin typeface="Arial Black"/>
                <a:cs typeface="Arial Black"/>
              </a:rPr>
              <a:t>is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all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based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on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global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state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2DF9-84AD-D013-EE61-5F6DA8FA84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Context</a:t>
            </a:r>
            <a:r>
              <a:rPr spc="-270" dirty="0"/>
              <a:t> </a:t>
            </a:r>
            <a:r>
              <a:rPr dirty="0"/>
              <a:t>On</a:t>
            </a:r>
            <a:r>
              <a:rPr spc="-270" dirty="0"/>
              <a:t> </a:t>
            </a:r>
            <a:r>
              <a:rPr dirty="0"/>
              <a:t>a</a:t>
            </a:r>
            <a:r>
              <a:rPr spc="-254" dirty="0"/>
              <a:t> </a:t>
            </a:r>
            <a:r>
              <a:rPr spc="-10" dirty="0"/>
              <a:t>Lower</a:t>
            </a:r>
            <a:r>
              <a:rPr spc="-260" dirty="0"/>
              <a:t> </a:t>
            </a:r>
            <a:r>
              <a:rPr spc="95" dirty="0"/>
              <a:t>Component</a:t>
            </a:r>
            <a:r>
              <a:rPr spc="-265" dirty="0"/>
              <a:t> </a:t>
            </a:r>
            <a:r>
              <a:rPr spc="-10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0EA73-38F2-BBB4-C448-4117EE5A45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Context</a:t>
            </a:r>
            <a:r>
              <a:rPr spc="-270" dirty="0"/>
              <a:t> </a:t>
            </a:r>
            <a:r>
              <a:rPr dirty="0"/>
              <a:t>On</a:t>
            </a:r>
            <a:r>
              <a:rPr spc="-270" dirty="0"/>
              <a:t> </a:t>
            </a:r>
            <a:r>
              <a:rPr dirty="0"/>
              <a:t>a</a:t>
            </a:r>
            <a:r>
              <a:rPr spc="-254" dirty="0"/>
              <a:t> </a:t>
            </a:r>
            <a:r>
              <a:rPr spc="-10" dirty="0"/>
              <a:t>Lower</a:t>
            </a:r>
            <a:r>
              <a:rPr spc="-260" dirty="0"/>
              <a:t> </a:t>
            </a:r>
            <a:r>
              <a:rPr spc="95" dirty="0"/>
              <a:t>Component</a:t>
            </a:r>
            <a:r>
              <a:rPr spc="-265" dirty="0"/>
              <a:t> </a:t>
            </a:r>
            <a:r>
              <a:rPr spc="-10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929B9-59EB-19D8-7C55-464EF087F2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 Black</vt:lpstr>
      <vt:lpstr>Arial MT</vt:lpstr>
      <vt:lpstr>Calibri</vt:lpstr>
      <vt:lpstr>Lucida Sans Unicode</vt:lpstr>
      <vt:lpstr>Times New Roman</vt:lpstr>
      <vt:lpstr>Office Theme</vt:lpstr>
      <vt:lpstr>Context and Navigation</vt:lpstr>
      <vt:lpstr>Navigation So Far</vt:lpstr>
      <vt:lpstr>A Possible Future Component Hierarchy</vt:lpstr>
      <vt:lpstr>Context Recipe</vt:lpstr>
      <vt:lpstr>When the value of the context changes, all consumers will be re-rendered</vt:lpstr>
      <vt:lpstr>Build it yourself next.js router React Router</vt:lpstr>
      <vt:lpstr>Extra library dependency</vt:lpstr>
      <vt:lpstr>Context On a Lower Component Level</vt:lpstr>
      <vt:lpstr>Context On a Lower Component Level</vt:lpstr>
      <vt:lpstr>Context On a Lower Component Level</vt:lpstr>
      <vt:lpstr>When the same state has to be passed to many components</vt:lpstr>
      <vt:lpstr>Context and Re-Renders</vt:lpstr>
      <vt:lpstr>Context and Re-Renders</vt:lpstr>
      <vt:lpstr>Next up: User Input and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2024-10-27T16:51:06Z</dcterms:created>
  <dcterms:modified xsi:type="dcterms:W3CDTF">2024-12-25T18:33:45Z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2024-10-27T00:00:00Z</vt:filetime>
  </property>
  <property fmtid="{D5CDD505-2E9C-101B-9397-08002B2CF9AE}" pid="4" name="Producer">
    <vt:lpwstr>macOS Version 11.6.8 (Build 20G730) Quartz PDFContext</vt:lpwstr>
  </property>
</Properties>
</file>