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90788-081C-4041-B96B-8C9DEF34EB31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C2549-EBFC-4D23-A75B-76B1367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9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929" y="819404"/>
            <a:ext cx="120148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B01B-546A-4C88-A5FD-A924EB3E17FA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E783-C99D-4513-BDDE-F95D94524A55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2836-994E-4778-BCE1-D2E2276DA8DF}" type="datetime1">
              <a:rPr lang="en-US" smtClean="0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A0C9-81FF-4906-B5FE-3090DD17DDA0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886D-B721-49B9-AEF1-867F5570A329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819404"/>
            <a:ext cx="134842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5" y="3745484"/>
            <a:ext cx="8803640" cy="266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6A5E-8ADE-4FEC-B5D4-E831ED75ABB0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29436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8395" y="7772939"/>
              <a:ext cx="2066531" cy="1023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6169" y="6729436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2833116"/>
            <a:ext cx="127381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-1670" dirty="0"/>
              <a:t>T</a:t>
            </a:r>
            <a:r>
              <a:rPr sz="11000" spc="-740" dirty="0"/>
              <a:t>e</a:t>
            </a:r>
            <a:r>
              <a:rPr sz="11000" spc="-755" dirty="0"/>
              <a:t>st</a:t>
            </a:r>
            <a:r>
              <a:rPr sz="11000" spc="-760" dirty="0"/>
              <a:t>i</a:t>
            </a:r>
            <a:r>
              <a:rPr sz="11000" spc="-745" dirty="0"/>
              <a:t>ng</a:t>
            </a:r>
            <a:r>
              <a:rPr sz="11000" spc="-720" dirty="0"/>
              <a:t> </a:t>
            </a:r>
            <a:r>
              <a:rPr sz="11000" spc="-650" dirty="0"/>
              <a:t>in</a:t>
            </a:r>
            <a:r>
              <a:rPr sz="11000" spc="-720" dirty="0"/>
              <a:t> </a:t>
            </a:r>
            <a:r>
              <a:rPr sz="11000" spc="-930" dirty="0"/>
              <a:t>React</a:t>
            </a:r>
            <a:r>
              <a:rPr sz="11000" spc="-725" dirty="0"/>
              <a:t> </a:t>
            </a:r>
            <a:r>
              <a:rPr sz="11000" spc="-1864" dirty="0"/>
              <a:t>18</a:t>
            </a:r>
            <a:endParaRPr sz="11000"/>
          </a:p>
        </p:txBody>
      </p:sp>
      <p:sp>
        <p:nvSpPr>
          <p:cNvPr id="10" name="object 10"/>
          <p:cNvSpPr txBox="1"/>
          <p:nvPr/>
        </p:nvSpPr>
        <p:spPr>
          <a:xfrm>
            <a:off x="1092459" y="4969255"/>
            <a:ext cx="56597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>
                <a:solidFill>
                  <a:srgbClr val="130F24"/>
                </a:solidFill>
                <a:latin typeface="Arial Black"/>
                <a:cs typeface="Arial Black"/>
              </a:rPr>
              <a:t>React</a:t>
            </a:r>
            <a:r>
              <a:rPr sz="4500" spc="-32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420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r>
              <a:rPr sz="4500" spc="-32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415" dirty="0">
                <a:solidFill>
                  <a:srgbClr val="130F24"/>
                </a:solidFill>
                <a:latin typeface="Arial Black"/>
                <a:cs typeface="Arial Black"/>
              </a:rPr>
              <a:t>Primer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D4663-673B-5128-D399-77DE28B962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4690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36865" y="4848859"/>
            <a:ext cx="351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FF1675"/>
                </a:solidFill>
                <a:latin typeface="Arial Black"/>
                <a:cs typeface="Arial Black"/>
              </a:rPr>
              <a:t>Testing</a:t>
            </a:r>
            <a:r>
              <a:rPr sz="3600" spc="-27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in </a:t>
            </a:r>
            <a:r>
              <a:rPr sz="3600" spc="-355" dirty="0">
                <a:solidFill>
                  <a:srgbClr val="FF1675"/>
                </a:solidFill>
                <a:latin typeface="Arial Black"/>
                <a:cs typeface="Arial Black"/>
              </a:rPr>
              <a:t>React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>
                <a:solidFill>
                  <a:srgbClr val="FFFFFF"/>
                </a:solidFill>
                <a:latin typeface="Arial Black"/>
                <a:cs typeface="Arial Black"/>
              </a:rPr>
              <a:t>Summary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68D76-CBCF-B4C1-F55B-8816E92BD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43487" y="7013955"/>
            <a:ext cx="39262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85" dirty="0">
                <a:solidFill>
                  <a:srgbClr val="130F24"/>
                </a:solidFill>
                <a:latin typeface="Arial Black"/>
                <a:cs typeface="Arial Black"/>
              </a:rPr>
              <a:t>“Cookbook”</a:t>
            </a:r>
            <a:r>
              <a:rPr sz="3400" spc="-22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130F24"/>
                </a:solidFill>
                <a:latin typeface="Arial Black"/>
                <a:cs typeface="Arial Black"/>
              </a:rPr>
              <a:t>format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8762" y="7013955"/>
            <a:ext cx="36474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0" dirty="0">
                <a:solidFill>
                  <a:srgbClr val="130F24"/>
                </a:solidFill>
                <a:latin typeface="Arial Black"/>
                <a:cs typeface="Arial Black"/>
              </a:rPr>
              <a:t>React</a:t>
            </a:r>
            <a:r>
              <a:rPr sz="3400" spc="-24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130F24"/>
                </a:solidFill>
                <a:latin typeface="Arial Black"/>
                <a:cs typeface="Arial Black"/>
              </a:rPr>
              <a:t>and</a:t>
            </a:r>
            <a:r>
              <a:rPr sz="3400" spc="-24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2607" y="7013955"/>
            <a:ext cx="45231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35" dirty="0">
                <a:solidFill>
                  <a:srgbClr val="130F24"/>
                </a:solidFill>
                <a:latin typeface="Arial Black"/>
                <a:cs typeface="Arial Black"/>
              </a:rPr>
              <a:t>Independent</a:t>
            </a:r>
            <a:r>
              <a:rPr sz="3400" spc="-204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130F24"/>
                </a:solidFill>
                <a:latin typeface="Arial Black"/>
                <a:cs typeface="Arial Black"/>
              </a:rPr>
              <a:t>modules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About</a:t>
            </a:r>
            <a:r>
              <a:rPr spc="-320" dirty="0"/>
              <a:t> </a:t>
            </a:r>
            <a:r>
              <a:rPr spc="-409" dirty="0"/>
              <a:t>This</a:t>
            </a:r>
            <a:r>
              <a:rPr spc="-320" dirty="0"/>
              <a:t> </a:t>
            </a:r>
            <a:r>
              <a:rPr spc="-310" dirty="0"/>
              <a:t>Course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005581" y="3186993"/>
            <a:ext cx="14247494" cy="3205480"/>
            <a:chOff x="2005581" y="3186993"/>
            <a:chExt cx="14247494" cy="32054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581" y="3388847"/>
              <a:ext cx="2801252" cy="28012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1519" y="3186993"/>
              <a:ext cx="3204960" cy="32049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10971" y="3418649"/>
              <a:ext cx="2741637" cy="2741648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A815F8-179D-4439-8083-AA1B0A54D0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20"/>
              <a:t>Tech Stack</a:t>
            </a:r>
            <a:endParaRPr spc="-400" dirty="0"/>
          </a:p>
        </p:txBody>
      </p:sp>
      <p:sp>
        <p:nvSpPr>
          <p:cNvPr id="4" name="object 4"/>
          <p:cNvSpPr/>
          <p:nvPr/>
        </p:nvSpPr>
        <p:spPr>
          <a:xfrm>
            <a:off x="917189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5" y="0"/>
                </a:moveTo>
                <a:lnTo>
                  <a:pt x="124849" y="0"/>
                </a:lnTo>
                <a:lnTo>
                  <a:pt x="76252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5"/>
                </a:lnTo>
                <a:lnTo>
                  <a:pt x="9811" y="2392562"/>
                </a:lnTo>
                <a:lnTo>
                  <a:pt x="36567" y="2432247"/>
                </a:lnTo>
                <a:lnTo>
                  <a:pt x="76252" y="2459003"/>
                </a:lnTo>
                <a:lnTo>
                  <a:pt x="124849" y="2468815"/>
                </a:lnTo>
                <a:lnTo>
                  <a:pt x="4940925" y="2468815"/>
                </a:lnTo>
                <a:lnTo>
                  <a:pt x="4989523" y="2459003"/>
                </a:lnTo>
                <a:lnTo>
                  <a:pt x="5029208" y="2432247"/>
                </a:lnTo>
                <a:lnTo>
                  <a:pt x="5055964" y="2392562"/>
                </a:lnTo>
                <a:lnTo>
                  <a:pt x="5065775" y="2343965"/>
                </a:lnTo>
                <a:lnTo>
                  <a:pt x="5065775" y="124849"/>
                </a:lnTo>
                <a:lnTo>
                  <a:pt x="5055964" y="76252"/>
                </a:lnTo>
                <a:lnTo>
                  <a:pt x="5029208" y="36567"/>
                </a:lnTo>
                <a:lnTo>
                  <a:pt x="4989523" y="9811"/>
                </a:lnTo>
                <a:lnTo>
                  <a:pt x="4940925" y="0"/>
                </a:lnTo>
                <a:close/>
              </a:path>
            </a:pathLst>
          </a:custGeom>
          <a:solidFill>
            <a:srgbClr val="FFC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3619" y="4303267"/>
            <a:ext cx="231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solidFill>
                  <a:srgbClr val="130F24"/>
                </a:solidFill>
                <a:latin typeface="Arial Black"/>
                <a:cs typeface="Arial Black"/>
              </a:rPr>
              <a:t>JavaScript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1111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6" y="0"/>
                </a:moveTo>
                <a:lnTo>
                  <a:pt x="124849" y="0"/>
                </a:lnTo>
                <a:lnTo>
                  <a:pt x="76252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5"/>
                </a:lnTo>
                <a:lnTo>
                  <a:pt x="9811" y="2392562"/>
                </a:lnTo>
                <a:lnTo>
                  <a:pt x="36567" y="2432247"/>
                </a:lnTo>
                <a:lnTo>
                  <a:pt x="76252" y="2459003"/>
                </a:lnTo>
                <a:lnTo>
                  <a:pt x="124849" y="2468815"/>
                </a:lnTo>
                <a:lnTo>
                  <a:pt x="4940926" y="2468815"/>
                </a:lnTo>
                <a:lnTo>
                  <a:pt x="4989523" y="2459003"/>
                </a:lnTo>
                <a:lnTo>
                  <a:pt x="5029208" y="2432247"/>
                </a:lnTo>
                <a:lnTo>
                  <a:pt x="5055964" y="2392562"/>
                </a:lnTo>
                <a:lnTo>
                  <a:pt x="5065776" y="2343965"/>
                </a:lnTo>
                <a:lnTo>
                  <a:pt x="5065776" y="124849"/>
                </a:lnTo>
                <a:lnTo>
                  <a:pt x="5055964" y="76252"/>
                </a:lnTo>
                <a:lnTo>
                  <a:pt x="5029208" y="36567"/>
                </a:lnTo>
                <a:lnTo>
                  <a:pt x="4989523" y="9811"/>
                </a:lnTo>
                <a:lnTo>
                  <a:pt x="4940926" y="0"/>
                </a:lnTo>
                <a:close/>
              </a:path>
            </a:pathLst>
          </a:custGeom>
          <a:solidFill>
            <a:srgbClr val="FFC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43131" y="4303267"/>
            <a:ext cx="128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60" dirty="0">
                <a:solidFill>
                  <a:srgbClr val="130F24"/>
                </a:solidFill>
                <a:latin typeface="Arial Black"/>
                <a:cs typeface="Arial Black"/>
              </a:rPr>
              <a:t>React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05034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9" y="0"/>
                </a:moveTo>
                <a:lnTo>
                  <a:pt x="124848" y="0"/>
                </a:lnTo>
                <a:lnTo>
                  <a:pt x="76251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5"/>
                </a:lnTo>
                <a:lnTo>
                  <a:pt x="9811" y="2392562"/>
                </a:lnTo>
                <a:lnTo>
                  <a:pt x="36567" y="2432247"/>
                </a:lnTo>
                <a:lnTo>
                  <a:pt x="76251" y="2459003"/>
                </a:lnTo>
                <a:lnTo>
                  <a:pt x="124848" y="2468815"/>
                </a:lnTo>
                <a:lnTo>
                  <a:pt x="4940929" y="2468815"/>
                </a:lnTo>
                <a:lnTo>
                  <a:pt x="4989523" y="2459003"/>
                </a:lnTo>
                <a:lnTo>
                  <a:pt x="5029206" y="2432247"/>
                </a:lnTo>
                <a:lnTo>
                  <a:pt x="5055960" y="2392562"/>
                </a:lnTo>
                <a:lnTo>
                  <a:pt x="5065770" y="2343965"/>
                </a:lnTo>
                <a:lnTo>
                  <a:pt x="5065770" y="124849"/>
                </a:lnTo>
                <a:lnTo>
                  <a:pt x="5055960" y="76252"/>
                </a:lnTo>
                <a:lnTo>
                  <a:pt x="5029206" y="36567"/>
                </a:lnTo>
                <a:lnTo>
                  <a:pt x="4989523" y="9811"/>
                </a:lnTo>
                <a:lnTo>
                  <a:pt x="4940929" y="0"/>
                </a:lnTo>
                <a:close/>
              </a:path>
            </a:pathLst>
          </a:custGeom>
          <a:solidFill>
            <a:srgbClr val="FFC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35520" y="4028947"/>
            <a:ext cx="44900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447800" marR="5080" indent="-1435735">
              <a:lnSpc>
                <a:spcPts val="4300"/>
              </a:lnSpc>
              <a:spcBef>
                <a:spcPts val="215"/>
              </a:spcBef>
            </a:pPr>
            <a:r>
              <a:rPr sz="3600" spc="-315" dirty="0">
                <a:solidFill>
                  <a:srgbClr val="130F24"/>
                </a:solidFill>
                <a:latin typeface="Arial Black"/>
                <a:cs typeface="Arial Black"/>
              </a:rPr>
              <a:t>Automated</a:t>
            </a:r>
            <a:r>
              <a:rPr sz="3600" spc="-24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600" spc="-335" dirty="0">
                <a:solidFill>
                  <a:srgbClr val="130F24"/>
                </a:solidFill>
                <a:latin typeface="Arial Black"/>
                <a:cs typeface="Arial Black"/>
              </a:rPr>
              <a:t>Software </a:t>
            </a:r>
            <a:r>
              <a:rPr sz="3600" spc="-345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9977" y="6507609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6" y="0"/>
                </a:moveTo>
                <a:lnTo>
                  <a:pt x="124848" y="0"/>
                </a:lnTo>
                <a:lnTo>
                  <a:pt x="76251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6"/>
                </a:lnTo>
                <a:lnTo>
                  <a:pt x="9811" y="2392563"/>
                </a:lnTo>
                <a:lnTo>
                  <a:pt x="36567" y="2432247"/>
                </a:lnTo>
                <a:lnTo>
                  <a:pt x="76251" y="2459004"/>
                </a:lnTo>
                <a:lnTo>
                  <a:pt x="124848" y="2468815"/>
                </a:lnTo>
                <a:lnTo>
                  <a:pt x="4940926" y="2468815"/>
                </a:lnTo>
                <a:lnTo>
                  <a:pt x="4989522" y="2459004"/>
                </a:lnTo>
                <a:lnTo>
                  <a:pt x="5029207" y="2432247"/>
                </a:lnTo>
                <a:lnTo>
                  <a:pt x="5055963" y="2392563"/>
                </a:lnTo>
                <a:lnTo>
                  <a:pt x="5065774" y="2343966"/>
                </a:lnTo>
                <a:lnTo>
                  <a:pt x="5065774" y="124849"/>
                </a:lnTo>
                <a:lnTo>
                  <a:pt x="5055963" y="76252"/>
                </a:lnTo>
                <a:lnTo>
                  <a:pt x="5029207" y="36567"/>
                </a:lnTo>
                <a:lnTo>
                  <a:pt x="4989522" y="9811"/>
                </a:lnTo>
                <a:lnTo>
                  <a:pt x="4940926" y="0"/>
                </a:lnTo>
                <a:close/>
              </a:path>
            </a:pathLst>
          </a:custGeom>
          <a:solidFill>
            <a:srgbClr val="FFC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03244" y="7442707"/>
            <a:ext cx="264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5" dirty="0">
                <a:solidFill>
                  <a:srgbClr val="130F24"/>
                </a:solidFill>
                <a:latin typeface="Arial Black"/>
                <a:cs typeface="Arial Black"/>
              </a:rPr>
              <a:t>Unit</a:t>
            </a:r>
            <a:r>
              <a:rPr sz="3600" spc="-254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600" spc="-345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43898" y="6507609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1" y="0"/>
                </a:moveTo>
                <a:lnTo>
                  <a:pt x="124849" y="0"/>
                </a:lnTo>
                <a:lnTo>
                  <a:pt x="76252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6"/>
                </a:lnTo>
                <a:lnTo>
                  <a:pt x="9811" y="2392563"/>
                </a:lnTo>
                <a:lnTo>
                  <a:pt x="36567" y="2432247"/>
                </a:lnTo>
                <a:lnTo>
                  <a:pt x="76252" y="2459004"/>
                </a:lnTo>
                <a:lnTo>
                  <a:pt x="124849" y="2468815"/>
                </a:lnTo>
                <a:lnTo>
                  <a:pt x="4940921" y="2468815"/>
                </a:lnTo>
                <a:lnTo>
                  <a:pt x="4989522" y="2459004"/>
                </a:lnTo>
                <a:lnTo>
                  <a:pt x="5029208" y="2432247"/>
                </a:lnTo>
                <a:lnTo>
                  <a:pt x="5055963" y="2392563"/>
                </a:lnTo>
                <a:lnTo>
                  <a:pt x="5065774" y="2343966"/>
                </a:lnTo>
                <a:lnTo>
                  <a:pt x="5065774" y="124849"/>
                </a:lnTo>
                <a:lnTo>
                  <a:pt x="5055963" y="76252"/>
                </a:lnTo>
                <a:lnTo>
                  <a:pt x="5029208" y="36567"/>
                </a:lnTo>
                <a:lnTo>
                  <a:pt x="4989522" y="9811"/>
                </a:lnTo>
                <a:lnTo>
                  <a:pt x="4940921" y="0"/>
                </a:lnTo>
                <a:close/>
              </a:path>
            </a:pathLst>
          </a:custGeom>
          <a:solidFill>
            <a:srgbClr val="FFC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41811" y="7442707"/>
            <a:ext cx="95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0" dirty="0">
                <a:solidFill>
                  <a:srgbClr val="130F24"/>
                </a:solidFill>
                <a:latin typeface="Arial Black"/>
                <a:cs typeface="Arial Black"/>
              </a:rPr>
              <a:t>Jest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BEA253-64AF-437B-E424-6013CDC4DE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Testing</a:t>
            </a:r>
            <a:r>
              <a:rPr spc="-325" dirty="0"/>
              <a:t> </a:t>
            </a:r>
            <a:r>
              <a:rPr spc="-405" dirty="0"/>
              <a:t>React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7189" y="3099457"/>
            <a:ext cx="5066030" cy="6399530"/>
            <a:chOff x="917189" y="3099457"/>
            <a:chExt cx="5066030" cy="6399530"/>
          </a:xfrm>
        </p:grpSpPr>
        <p:sp>
          <p:nvSpPr>
            <p:cNvPr id="4" name="object 4"/>
            <p:cNvSpPr/>
            <p:nvPr/>
          </p:nvSpPr>
          <p:spPr>
            <a:xfrm>
              <a:off x="917189" y="3099457"/>
              <a:ext cx="5066030" cy="6399530"/>
            </a:xfrm>
            <a:custGeom>
              <a:avLst/>
              <a:gdLst/>
              <a:ahLst/>
              <a:cxnLst/>
              <a:rect l="l" t="t" r="r" b="b"/>
              <a:pathLst>
                <a:path w="5066030" h="6399530">
                  <a:moveTo>
                    <a:pt x="4809600" y="0"/>
                  </a:moveTo>
                  <a:lnTo>
                    <a:pt x="256175" y="0"/>
                  </a:lnTo>
                  <a:lnTo>
                    <a:pt x="210127" y="4127"/>
                  </a:lnTo>
                  <a:lnTo>
                    <a:pt x="166787" y="16026"/>
                  </a:lnTo>
                  <a:lnTo>
                    <a:pt x="126878" y="34975"/>
                  </a:lnTo>
                  <a:lnTo>
                    <a:pt x="91124" y="60249"/>
                  </a:lnTo>
                  <a:lnTo>
                    <a:pt x="60249" y="91124"/>
                  </a:lnTo>
                  <a:lnTo>
                    <a:pt x="34975" y="126878"/>
                  </a:lnTo>
                  <a:lnTo>
                    <a:pt x="16026" y="166787"/>
                  </a:lnTo>
                  <a:lnTo>
                    <a:pt x="4127" y="210127"/>
                  </a:lnTo>
                  <a:lnTo>
                    <a:pt x="0" y="256175"/>
                  </a:lnTo>
                  <a:lnTo>
                    <a:pt x="0" y="6143304"/>
                  </a:lnTo>
                  <a:lnTo>
                    <a:pt x="4127" y="6189352"/>
                  </a:lnTo>
                  <a:lnTo>
                    <a:pt x="16026" y="6232692"/>
                  </a:lnTo>
                  <a:lnTo>
                    <a:pt x="34975" y="6272601"/>
                  </a:lnTo>
                  <a:lnTo>
                    <a:pt x="60249" y="6308355"/>
                  </a:lnTo>
                  <a:lnTo>
                    <a:pt x="91124" y="6339230"/>
                  </a:lnTo>
                  <a:lnTo>
                    <a:pt x="126878" y="6364504"/>
                  </a:lnTo>
                  <a:lnTo>
                    <a:pt x="166787" y="6383453"/>
                  </a:lnTo>
                  <a:lnTo>
                    <a:pt x="210127" y="6395352"/>
                  </a:lnTo>
                  <a:lnTo>
                    <a:pt x="256175" y="6399480"/>
                  </a:lnTo>
                  <a:lnTo>
                    <a:pt x="4809600" y="6399480"/>
                  </a:lnTo>
                  <a:lnTo>
                    <a:pt x="4855648" y="6395352"/>
                  </a:lnTo>
                  <a:lnTo>
                    <a:pt x="4898988" y="6383453"/>
                  </a:lnTo>
                  <a:lnTo>
                    <a:pt x="4938897" y="6364504"/>
                  </a:lnTo>
                  <a:lnTo>
                    <a:pt x="4974650" y="6339230"/>
                  </a:lnTo>
                  <a:lnTo>
                    <a:pt x="5005526" y="6308355"/>
                  </a:lnTo>
                  <a:lnTo>
                    <a:pt x="5030800" y="6272601"/>
                  </a:lnTo>
                  <a:lnTo>
                    <a:pt x="5049748" y="6232692"/>
                  </a:lnTo>
                  <a:lnTo>
                    <a:pt x="5061648" y="6189352"/>
                  </a:lnTo>
                  <a:lnTo>
                    <a:pt x="5065775" y="6143304"/>
                  </a:lnTo>
                  <a:lnTo>
                    <a:pt x="5065775" y="256175"/>
                  </a:lnTo>
                  <a:lnTo>
                    <a:pt x="5061648" y="210127"/>
                  </a:lnTo>
                  <a:lnTo>
                    <a:pt x="5049748" y="166787"/>
                  </a:lnTo>
                  <a:lnTo>
                    <a:pt x="5030800" y="126878"/>
                  </a:lnTo>
                  <a:lnTo>
                    <a:pt x="5005526" y="91124"/>
                  </a:lnTo>
                  <a:lnTo>
                    <a:pt x="4974650" y="60249"/>
                  </a:lnTo>
                  <a:lnTo>
                    <a:pt x="4938897" y="34975"/>
                  </a:lnTo>
                  <a:lnTo>
                    <a:pt x="4898988" y="16026"/>
                  </a:lnTo>
                  <a:lnTo>
                    <a:pt x="4855648" y="4127"/>
                  </a:lnTo>
                  <a:lnTo>
                    <a:pt x="4809600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7530" y="4037539"/>
              <a:ext cx="4512945" cy="2468880"/>
            </a:xfrm>
            <a:custGeom>
              <a:avLst/>
              <a:gdLst/>
              <a:ahLst/>
              <a:cxnLst/>
              <a:rect l="l" t="t" r="r" b="b"/>
              <a:pathLst>
                <a:path w="4512945" h="2468879">
                  <a:moveTo>
                    <a:pt x="4387777" y="0"/>
                  </a:moveTo>
                  <a:lnTo>
                    <a:pt x="124847" y="0"/>
                  </a:lnTo>
                  <a:lnTo>
                    <a:pt x="76251" y="9811"/>
                  </a:lnTo>
                  <a:lnTo>
                    <a:pt x="36567" y="36567"/>
                  </a:lnTo>
                  <a:lnTo>
                    <a:pt x="9811" y="76251"/>
                  </a:lnTo>
                  <a:lnTo>
                    <a:pt x="0" y="124847"/>
                  </a:lnTo>
                  <a:lnTo>
                    <a:pt x="0" y="2343967"/>
                  </a:lnTo>
                  <a:lnTo>
                    <a:pt x="9811" y="2392563"/>
                  </a:lnTo>
                  <a:lnTo>
                    <a:pt x="36567" y="2432248"/>
                  </a:lnTo>
                  <a:lnTo>
                    <a:pt x="76251" y="2459004"/>
                  </a:lnTo>
                  <a:lnTo>
                    <a:pt x="124847" y="2468815"/>
                  </a:lnTo>
                  <a:lnTo>
                    <a:pt x="4387777" y="2468815"/>
                  </a:lnTo>
                  <a:lnTo>
                    <a:pt x="4436374" y="2459004"/>
                  </a:lnTo>
                  <a:lnTo>
                    <a:pt x="4476058" y="2432248"/>
                  </a:lnTo>
                  <a:lnTo>
                    <a:pt x="4502814" y="2392563"/>
                  </a:lnTo>
                  <a:lnTo>
                    <a:pt x="4512625" y="2343967"/>
                  </a:lnTo>
                  <a:lnTo>
                    <a:pt x="4512625" y="124847"/>
                  </a:lnTo>
                  <a:lnTo>
                    <a:pt x="4502814" y="76251"/>
                  </a:lnTo>
                  <a:lnTo>
                    <a:pt x="4476058" y="36567"/>
                  </a:lnTo>
                  <a:lnTo>
                    <a:pt x="4436374" y="9811"/>
                  </a:lnTo>
                  <a:lnTo>
                    <a:pt x="4387777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6685" y="3193795"/>
            <a:ext cx="212090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5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endParaRPr sz="3000">
              <a:latin typeface="Arial Black"/>
              <a:cs typeface="Arial Black"/>
            </a:endParaRPr>
          </a:p>
          <a:p>
            <a:pPr marL="244475">
              <a:lnSpc>
                <a:spcPct val="100000"/>
              </a:lnSpc>
              <a:spcBef>
                <a:spcPts val="3479"/>
              </a:spcBef>
            </a:pPr>
            <a:r>
              <a:rPr sz="3000" spc="-225" dirty="0">
                <a:solidFill>
                  <a:srgbClr val="FFFFFF"/>
                </a:solidFill>
                <a:latin typeface="Arial Black"/>
                <a:cs typeface="Arial Black"/>
              </a:rPr>
              <a:t>Rendering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530" y="6768238"/>
            <a:ext cx="4512945" cy="2468880"/>
          </a:xfrm>
          <a:custGeom>
            <a:avLst/>
            <a:gdLst/>
            <a:ahLst/>
            <a:cxnLst/>
            <a:rect l="l" t="t" r="r" b="b"/>
            <a:pathLst>
              <a:path w="4512945" h="2468879">
                <a:moveTo>
                  <a:pt x="4387777" y="0"/>
                </a:moveTo>
                <a:lnTo>
                  <a:pt x="124847" y="0"/>
                </a:lnTo>
                <a:lnTo>
                  <a:pt x="76251" y="9811"/>
                </a:lnTo>
                <a:lnTo>
                  <a:pt x="36567" y="36566"/>
                </a:lnTo>
                <a:lnTo>
                  <a:pt x="9811" y="76250"/>
                </a:lnTo>
                <a:lnTo>
                  <a:pt x="0" y="124847"/>
                </a:lnTo>
                <a:lnTo>
                  <a:pt x="0" y="2343967"/>
                </a:lnTo>
                <a:lnTo>
                  <a:pt x="9811" y="2392563"/>
                </a:lnTo>
                <a:lnTo>
                  <a:pt x="36567" y="2432247"/>
                </a:lnTo>
                <a:lnTo>
                  <a:pt x="76251" y="2459003"/>
                </a:lnTo>
                <a:lnTo>
                  <a:pt x="124847" y="2468814"/>
                </a:lnTo>
                <a:lnTo>
                  <a:pt x="4387777" y="2468814"/>
                </a:lnTo>
                <a:lnTo>
                  <a:pt x="4436374" y="2459003"/>
                </a:lnTo>
                <a:lnTo>
                  <a:pt x="4476058" y="2432247"/>
                </a:lnTo>
                <a:lnTo>
                  <a:pt x="4502814" y="2392563"/>
                </a:lnTo>
                <a:lnTo>
                  <a:pt x="4512625" y="2343967"/>
                </a:lnTo>
                <a:lnTo>
                  <a:pt x="4512625" y="124847"/>
                </a:lnTo>
                <a:lnTo>
                  <a:pt x="4502814" y="76250"/>
                </a:lnTo>
                <a:lnTo>
                  <a:pt x="4476058" y="36566"/>
                </a:lnTo>
                <a:lnTo>
                  <a:pt x="4436374" y="9811"/>
                </a:lnTo>
                <a:lnTo>
                  <a:pt x="4387777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8563" y="6823964"/>
            <a:ext cx="355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Event</a:t>
            </a:r>
            <a:r>
              <a:rPr sz="30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FFFFFF"/>
                </a:solidFill>
                <a:latin typeface="Arial Black"/>
                <a:cs typeface="Arial Black"/>
              </a:rPr>
              <a:t>Management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3938" y="4489196"/>
            <a:ext cx="6628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130F24"/>
                </a:solidFill>
                <a:latin typeface="Arial Black"/>
                <a:cs typeface="Arial Black"/>
              </a:rPr>
              <a:t>Provide</a:t>
            </a:r>
            <a:r>
              <a:rPr sz="3000" spc="-22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130F24"/>
                </a:solidFill>
                <a:latin typeface="Arial Black"/>
                <a:cs typeface="Arial Black"/>
              </a:rPr>
              <a:t>various</a:t>
            </a:r>
            <a:r>
              <a:rPr sz="3000" spc="-22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130F24"/>
                </a:solidFill>
                <a:latin typeface="Arial Black"/>
                <a:cs typeface="Arial Black"/>
              </a:rPr>
              <a:t>input</a:t>
            </a:r>
            <a:r>
              <a:rPr sz="3000" spc="-21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130F24"/>
                </a:solidFill>
                <a:latin typeface="Arial Black"/>
                <a:cs typeface="Arial Black"/>
              </a:rPr>
              <a:t>data</a:t>
            </a:r>
            <a:r>
              <a:rPr sz="3000" spc="-21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130F24"/>
                </a:solidFill>
                <a:latin typeface="Arial Black"/>
                <a:cs typeface="Arial Black"/>
              </a:rPr>
              <a:t>and</a:t>
            </a:r>
            <a:r>
              <a:rPr sz="3000" spc="-22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165" dirty="0">
                <a:solidFill>
                  <a:srgbClr val="130F24"/>
                </a:solidFill>
                <a:latin typeface="Arial Black"/>
                <a:cs typeface="Arial Black"/>
              </a:rPr>
              <a:t>verify </a:t>
            </a:r>
            <a:r>
              <a:rPr sz="3000" spc="-225" dirty="0">
                <a:solidFill>
                  <a:srgbClr val="130F24"/>
                </a:solidFill>
                <a:latin typeface="Arial Black"/>
                <a:cs typeface="Arial Black"/>
              </a:rPr>
              <a:t>that</a:t>
            </a:r>
            <a:r>
              <a:rPr sz="3000" spc="-21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130F24"/>
                </a:solidFill>
                <a:latin typeface="Arial Black"/>
                <a:cs typeface="Arial Black"/>
              </a:rPr>
              <a:t>the</a:t>
            </a:r>
            <a:r>
              <a:rPr sz="3000" spc="-22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20" dirty="0">
                <a:solidFill>
                  <a:srgbClr val="130F24"/>
                </a:solidFill>
                <a:latin typeface="Arial Black"/>
                <a:cs typeface="Arial Black"/>
              </a:rPr>
              <a:t>rendered</a:t>
            </a:r>
            <a:r>
              <a:rPr sz="3000" spc="-2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170" dirty="0">
                <a:solidFill>
                  <a:srgbClr val="130F24"/>
                </a:solidFill>
                <a:latin typeface="Arial Black"/>
                <a:cs typeface="Arial Black"/>
              </a:rPr>
              <a:t>output</a:t>
            </a:r>
            <a:r>
              <a:rPr sz="3000" spc="-21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315" dirty="0">
                <a:solidFill>
                  <a:srgbClr val="130F24"/>
                </a:solidFill>
                <a:latin typeface="Arial Black"/>
                <a:cs typeface="Arial Black"/>
              </a:rPr>
              <a:t>matches </a:t>
            </a:r>
            <a:r>
              <a:rPr sz="3000" spc="-280" dirty="0">
                <a:solidFill>
                  <a:srgbClr val="130F24"/>
                </a:solidFill>
                <a:latin typeface="Arial Black"/>
                <a:cs typeface="Arial Black"/>
              </a:rPr>
              <a:t>expectations.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93938" y="2274316"/>
            <a:ext cx="2756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0" dirty="0">
                <a:solidFill>
                  <a:srgbClr val="770EF7"/>
                </a:solidFill>
                <a:latin typeface="Arial Black"/>
                <a:cs typeface="Arial Black"/>
              </a:rPr>
              <a:t>How</a:t>
            </a:r>
            <a:r>
              <a:rPr sz="3400" spc="-215" dirty="0">
                <a:solidFill>
                  <a:srgbClr val="770EF7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770EF7"/>
                </a:solidFill>
                <a:latin typeface="Arial Black"/>
                <a:cs typeface="Arial Black"/>
              </a:rPr>
              <a:t>We</a:t>
            </a:r>
            <a:r>
              <a:rPr sz="3400" spc="-215" dirty="0">
                <a:solidFill>
                  <a:srgbClr val="770EF7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770EF7"/>
                </a:solidFill>
                <a:latin typeface="Arial Black"/>
                <a:cs typeface="Arial Black"/>
              </a:rPr>
              <a:t>Test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46338" y="7217156"/>
            <a:ext cx="66948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85" dirty="0">
                <a:solidFill>
                  <a:srgbClr val="130F24"/>
                </a:solidFill>
                <a:latin typeface="Arial Black"/>
                <a:cs typeface="Arial Black"/>
              </a:rPr>
              <a:t>Simulate</a:t>
            </a:r>
            <a:r>
              <a:rPr sz="3000" spc="-210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130F24"/>
                </a:solidFill>
                <a:latin typeface="Arial Black"/>
                <a:cs typeface="Arial Black"/>
              </a:rPr>
              <a:t>the</a:t>
            </a:r>
            <a:r>
              <a:rPr sz="3000" spc="-204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130F24"/>
                </a:solidFill>
                <a:latin typeface="Arial Black"/>
                <a:cs typeface="Arial Black"/>
              </a:rPr>
              <a:t>user</a:t>
            </a:r>
            <a:r>
              <a:rPr sz="3000" spc="-204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130F24"/>
                </a:solidFill>
                <a:latin typeface="Arial Black"/>
                <a:cs typeface="Arial Black"/>
              </a:rPr>
              <a:t>interaction.</a:t>
            </a:r>
            <a:r>
              <a:rPr sz="3000" spc="-204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130F24"/>
                </a:solidFill>
                <a:latin typeface="Arial Black"/>
                <a:cs typeface="Arial Black"/>
              </a:rPr>
              <a:t>Verify </a:t>
            </a:r>
            <a:r>
              <a:rPr sz="3000" spc="-225" dirty="0">
                <a:solidFill>
                  <a:srgbClr val="130F24"/>
                </a:solidFill>
                <a:latin typeface="Arial Black"/>
                <a:cs typeface="Arial Black"/>
              </a:rPr>
              <a:t>that</a:t>
            </a:r>
            <a:r>
              <a:rPr sz="3000" spc="-200" dirty="0">
                <a:solidFill>
                  <a:srgbClr val="130F24"/>
                </a:solidFill>
                <a:latin typeface="Arial Black"/>
                <a:cs typeface="Arial Black"/>
              </a:rPr>
              <a:t> the</a:t>
            </a:r>
            <a:r>
              <a:rPr sz="3000" spc="-2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130F24"/>
                </a:solidFill>
                <a:latin typeface="Arial Black"/>
                <a:cs typeface="Arial Black"/>
              </a:rPr>
              <a:t>resulting</a:t>
            </a:r>
            <a:r>
              <a:rPr sz="3000" spc="-204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130F24"/>
                </a:solidFill>
                <a:latin typeface="Arial Black"/>
                <a:cs typeface="Arial Black"/>
              </a:rPr>
              <a:t>events</a:t>
            </a:r>
            <a:r>
              <a:rPr sz="3000" spc="-2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130F24"/>
                </a:solidFill>
                <a:latin typeface="Arial Black"/>
                <a:cs typeface="Arial Black"/>
              </a:rPr>
              <a:t>match</a:t>
            </a:r>
            <a:r>
              <a:rPr sz="3000" spc="-2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130F24"/>
                </a:solidFill>
                <a:latin typeface="Arial Black"/>
                <a:cs typeface="Arial Black"/>
              </a:rPr>
              <a:t>what </a:t>
            </a:r>
            <a:r>
              <a:rPr sz="3000" spc="-320" dirty="0">
                <a:solidFill>
                  <a:srgbClr val="130F24"/>
                </a:solidFill>
                <a:latin typeface="Arial Black"/>
                <a:cs typeface="Arial Black"/>
              </a:rPr>
              <a:t>is</a:t>
            </a:r>
            <a:r>
              <a:rPr sz="3000" spc="-229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130F24"/>
                </a:solidFill>
                <a:latin typeface="Arial Black"/>
                <a:cs typeface="Arial Black"/>
              </a:rPr>
              <a:t>expected.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74754" y="5150027"/>
            <a:ext cx="4151629" cy="2895600"/>
          </a:xfrm>
          <a:custGeom>
            <a:avLst/>
            <a:gdLst/>
            <a:ahLst/>
            <a:cxnLst/>
            <a:rect l="l" t="t" r="r" b="b"/>
            <a:pathLst>
              <a:path w="4151629" h="2895600">
                <a:moveTo>
                  <a:pt x="50850" y="2819400"/>
                </a:moveTo>
                <a:lnTo>
                  <a:pt x="48856" y="2809519"/>
                </a:lnTo>
                <a:lnTo>
                  <a:pt x="43408" y="2801442"/>
                </a:lnTo>
                <a:lnTo>
                  <a:pt x="35331" y="2795994"/>
                </a:lnTo>
                <a:lnTo>
                  <a:pt x="25400" y="2794000"/>
                </a:lnTo>
                <a:lnTo>
                  <a:pt x="15506" y="2795994"/>
                </a:lnTo>
                <a:lnTo>
                  <a:pt x="7429" y="2801442"/>
                </a:lnTo>
                <a:lnTo>
                  <a:pt x="1993" y="2809519"/>
                </a:lnTo>
                <a:lnTo>
                  <a:pt x="0" y="2819400"/>
                </a:lnTo>
                <a:lnTo>
                  <a:pt x="1993" y="2829293"/>
                </a:lnTo>
                <a:lnTo>
                  <a:pt x="7429" y="2837370"/>
                </a:lnTo>
                <a:lnTo>
                  <a:pt x="15506" y="2842806"/>
                </a:lnTo>
                <a:lnTo>
                  <a:pt x="25450" y="2844800"/>
                </a:lnTo>
                <a:lnTo>
                  <a:pt x="35331" y="2842806"/>
                </a:lnTo>
                <a:lnTo>
                  <a:pt x="43408" y="2837370"/>
                </a:lnTo>
                <a:lnTo>
                  <a:pt x="48856" y="2829293"/>
                </a:lnTo>
                <a:lnTo>
                  <a:pt x="50850" y="2819400"/>
                </a:lnTo>
                <a:close/>
              </a:path>
              <a:path w="4151629" h="2895600">
                <a:moveTo>
                  <a:pt x="50850" y="76200"/>
                </a:moveTo>
                <a:lnTo>
                  <a:pt x="48856" y="66319"/>
                </a:lnTo>
                <a:lnTo>
                  <a:pt x="43408" y="58242"/>
                </a:lnTo>
                <a:lnTo>
                  <a:pt x="35331" y="52806"/>
                </a:lnTo>
                <a:lnTo>
                  <a:pt x="25400" y="50800"/>
                </a:lnTo>
                <a:lnTo>
                  <a:pt x="15506" y="52806"/>
                </a:lnTo>
                <a:lnTo>
                  <a:pt x="7429" y="58242"/>
                </a:lnTo>
                <a:lnTo>
                  <a:pt x="1993" y="66319"/>
                </a:lnTo>
                <a:lnTo>
                  <a:pt x="0" y="76200"/>
                </a:lnTo>
                <a:lnTo>
                  <a:pt x="1993" y="86093"/>
                </a:lnTo>
                <a:lnTo>
                  <a:pt x="7429" y="94170"/>
                </a:lnTo>
                <a:lnTo>
                  <a:pt x="15506" y="99606"/>
                </a:lnTo>
                <a:lnTo>
                  <a:pt x="25450" y="101600"/>
                </a:lnTo>
                <a:lnTo>
                  <a:pt x="35331" y="99606"/>
                </a:lnTo>
                <a:lnTo>
                  <a:pt x="43408" y="94170"/>
                </a:lnTo>
                <a:lnTo>
                  <a:pt x="48856" y="86093"/>
                </a:lnTo>
                <a:lnTo>
                  <a:pt x="50850" y="76200"/>
                </a:lnTo>
                <a:close/>
              </a:path>
              <a:path w="4151629" h="2895600">
                <a:moveTo>
                  <a:pt x="152501" y="2819400"/>
                </a:moveTo>
                <a:lnTo>
                  <a:pt x="150507" y="2809519"/>
                </a:lnTo>
                <a:lnTo>
                  <a:pt x="145059" y="2801442"/>
                </a:lnTo>
                <a:lnTo>
                  <a:pt x="136982" y="2795994"/>
                </a:lnTo>
                <a:lnTo>
                  <a:pt x="127050" y="2794000"/>
                </a:lnTo>
                <a:lnTo>
                  <a:pt x="117157" y="2795994"/>
                </a:lnTo>
                <a:lnTo>
                  <a:pt x="109080" y="2801442"/>
                </a:lnTo>
                <a:lnTo>
                  <a:pt x="103644" y="2809519"/>
                </a:lnTo>
                <a:lnTo>
                  <a:pt x="101650" y="2819400"/>
                </a:lnTo>
                <a:lnTo>
                  <a:pt x="103644" y="2829293"/>
                </a:lnTo>
                <a:lnTo>
                  <a:pt x="109080" y="2837370"/>
                </a:lnTo>
                <a:lnTo>
                  <a:pt x="117157" y="2842806"/>
                </a:lnTo>
                <a:lnTo>
                  <a:pt x="127101" y="2844800"/>
                </a:lnTo>
                <a:lnTo>
                  <a:pt x="136982" y="2842806"/>
                </a:lnTo>
                <a:lnTo>
                  <a:pt x="145059" y="2837370"/>
                </a:lnTo>
                <a:lnTo>
                  <a:pt x="150507" y="2829293"/>
                </a:lnTo>
                <a:lnTo>
                  <a:pt x="152501" y="2819400"/>
                </a:lnTo>
                <a:close/>
              </a:path>
              <a:path w="4151629" h="2895600">
                <a:moveTo>
                  <a:pt x="152501" y="76200"/>
                </a:moveTo>
                <a:lnTo>
                  <a:pt x="150507" y="66319"/>
                </a:lnTo>
                <a:lnTo>
                  <a:pt x="145059" y="58242"/>
                </a:lnTo>
                <a:lnTo>
                  <a:pt x="136982" y="52806"/>
                </a:lnTo>
                <a:lnTo>
                  <a:pt x="127050" y="50800"/>
                </a:lnTo>
                <a:lnTo>
                  <a:pt x="117157" y="52806"/>
                </a:lnTo>
                <a:lnTo>
                  <a:pt x="109080" y="58242"/>
                </a:lnTo>
                <a:lnTo>
                  <a:pt x="103644" y="66319"/>
                </a:lnTo>
                <a:lnTo>
                  <a:pt x="101650" y="76200"/>
                </a:lnTo>
                <a:lnTo>
                  <a:pt x="103644" y="86093"/>
                </a:lnTo>
                <a:lnTo>
                  <a:pt x="109080" y="94170"/>
                </a:lnTo>
                <a:lnTo>
                  <a:pt x="117157" y="99606"/>
                </a:lnTo>
                <a:lnTo>
                  <a:pt x="127101" y="101600"/>
                </a:lnTo>
                <a:lnTo>
                  <a:pt x="136982" y="99606"/>
                </a:lnTo>
                <a:lnTo>
                  <a:pt x="145059" y="94170"/>
                </a:lnTo>
                <a:lnTo>
                  <a:pt x="150507" y="86093"/>
                </a:lnTo>
                <a:lnTo>
                  <a:pt x="152501" y="76200"/>
                </a:lnTo>
                <a:close/>
              </a:path>
              <a:path w="4151629" h="2895600">
                <a:moveTo>
                  <a:pt x="254152" y="2819400"/>
                </a:moveTo>
                <a:lnTo>
                  <a:pt x="252158" y="2809519"/>
                </a:lnTo>
                <a:lnTo>
                  <a:pt x="246710" y="2801442"/>
                </a:lnTo>
                <a:lnTo>
                  <a:pt x="238633" y="2795994"/>
                </a:lnTo>
                <a:lnTo>
                  <a:pt x="228701" y="2794000"/>
                </a:lnTo>
                <a:lnTo>
                  <a:pt x="218808" y="2795994"/>
                </a:lnTo>
                <a:lnTo>
                  <a:pt x="210731" y="2801442"/>
                </a:lnTo>
                <a:lnTo>
                  <a:pt x="205295" y="2809519"/>
                </a:lnTo>
                <a:lnTo>
                  <a:pt x="203301" y="2819400"/>
                </a:lnTo>
                <a:lnTo>
                  <a:pt x="205295" y="2829293"/>
                </a:lnTo>
                <a:lnTo>
                  <a:pt x="210731" y="2837370"/>
                </a:lnTo>
                <a:lnTo>
                  <a:pt x="218808" y="2842806"/>
                </a:lnTo>
                <a:lnTo>
                  <a:pt x="228752" y="2844800"/>
                </a:lnTo>
                <a:lnTo>
                  <a:pt x="238633" y="2842806"/>
                </a:lnTo>
                <a:lnTo>
                  <a:pt x="246710" y="2837370"/>
                </a:lnTo>
                <a:lnTo>
                  <a:pt x="252158" y="2829293"/>
                </a:lnTo>
                <a:lnTo>
                  <a:pt x="254152" y="2819400"/>
                </a:lnTo>
                <a:close/>
              </a:path>
              <a:path w="4151629" h="2895600">
                <a:moveTo>
                  <a:pt x="254152" y="76200"/>
                </a:moveTo>
                <a:lnTo>
                  <a:pt x="252158" y="66319"/>
                </a:lnTo>
                <a:lnTo>
                  <a:pt x="246710" y="58242"/>
                </a:lnTo>
                <a:lnTo>
                  <a:pt x="238633" y="52806"/>
                </a:lnTo>
                <a:lnTo>
                  <a:pt x="228701" y="50800"/>
                </a:lnTo>
                <a:lnTo>
                  <a:pt x="218808" y="52806"/>
                </a:lnTo>
                <a:lnTo>
                  <a:pt x="210731" y="58242"/>
                </a:lnTo>
                <a:lnTo>
                  <a:pt x="205295" y="66319"/>
                </a:lnTo>
                <a:lnTo>
                  <a:pt x="203301" y="76200"/>
                </a:lnTo>
                <a:lnTo>
                  <a:pt x="205295" y="86093"/>
                </a:lnTo>
                <a:lnTo>
                  <a:pt x="210731" y="94170"/>
                </a:lnTo>
                <a:lnTo>
                  <a:pt x="218808" y="99606"/>
                </a:lnTo>
                <a:lnTo>
                  <a:pt x="228752" y="101600"/>
                </a:lnTo>
                <a:lnTo>
                  <a:pt x="238633" y="99606"/>
                </a:lnTo>
                <a:lnTo>
                  <a:pt x="246710" y="94170"/>
                </a:lnTo>
                <a:lnTo>
                  <a:pt x="252158" y="86093"/>
                </a:lnTo>
                <a:lnTo>
                  <a:pt x="254152" y="76200"/>
                </a:lnTo>
                <a:close/>
              </a:path>
              <a:path w="4151629" h="2895600">
                <a:moveTo>
                  <a:pt x="355803" y="2819400"/>
                </a:moveTo>
                <a:lnTo>
                  <a:pt x="353809" y="2809519"/>
                </a:lnTo>
                <a:lnTo>
                  <a:pt x="348361" y="2801442"/>
                </a:lnTo>
                <a:lnTo>
                  <a:pt x="340283" y="2795994"/>
                </a:lnTo>
                <a:lnTo>
                  <a:pt x="330352" y="2794000"/>
                </a:lnTo>
                <a:lnTo>
                  <a:pt x="320459" y="2795994"/>
                </a:lnTo>
                <a:lnTo>
                  <a:pt x="312381" y="2801442"/>
                </a:lnTo>
                <a:lnTo>
                  <a:pt x="306946" y="2809519"/>
                </a:lnTo>
                <a:lnTo>
                  <a:pt x="304952" y="2819400"/>
                </a:lnTo>
                <a:lnTo>
                  <a:pt x="306946" y="2829293"/>
                </a:lnTo>
                <a:lnTo>
                  <a:pt x="312381" y="2837370"/>
                </a:lnTo>
                <a:lnTo>
                  <a:pt x="320459" y="2842806"/>
                </a:lnTo>
                <a:lnTo>
                  <a:pt x="330403" y="2844800"/>
                </a:lnTo>
                <a:lnTo>
                  <a:pt x="340283" y="2842806"/>
                </a:lnTo>
                <a:lnTo>
                  <a:pt x="348361" y="2837370"/>
                </a:lnTo>
                <a:lnTo>
                  <a:pt x="353809" y="2829293"/>
                </a:lnTo>
                <a:lnTo>
                  <a:pt x="355803" y="2819400"/>
                </a:lnTo>
                <a:close/>
              </a:path>
              <a:path w="4151629" h="2895600">
                <a:moveTo>
                  <a:pt x="355803" y="76200"/>
                </a:moveTo>
                <a:lnTo>
                  <a:pt x="353809" y="66319"/>
                </a:lnTo>
                <a:lnTo>
                  <a:pt x="348361" y="58242"/>
                </a:lnTo>
                <a:lnTo>
                  <a:pt x="340283" y="52806"/>
                </a:lnTo>
                <a:lnTo>
                  <a:pt x="330352" y="50800"/>
                </a:lnTo>
                <a:lnTo>
                  <a:pt x="320459" y="52806"/>
                </a:lnTo>
                <a:lnTo>
                  <a:pt x="312381" y="58242"/>
                </a:lnTo>
                <a:lnTo>
                  <a:pt x="306946" y="66319"/>
                </a:lnTo>
                <a:lnTo>
                  <a:pt x="304952" y="76200"/>
                </a:lnTo>
                <a:lnTo>
                  <a:pt x="306946" y="86093"/>
                </a:lnTo>
                <a:lnTo>
                  <a:pt x="312381" y="94170"/>
                </a:lnTo>
                <a:lnTo>
                  <a:pt x="320459" y="99606"/>
                </a:lnTo>
                <a:lnTo>
                  <a:pt x="330403" y="101600"/>
                </a:lnTo>
                <a:lnTo>
                  <a:pt x="340283" y="99606"/>
                </a:lnTo>
                <a:lnTo>
                  <a:pt x="348361" y="94170"/>
                </a:lnTo>
                <a:lnTo>
                  <a:pt x="353809" y="86093"/>
                </a:lnTo>
                <a:lnTo>
                  <a:pt x="355803" y="76200"/>
                </a:lnTo>
                <a:close/>
              </a:path>
              <a:path w="4151629" h="2895600">
                <a:moveTo>
                  <a:pt x="457454" y="2819400"/>
                </a:moveTo>
                <a:lnTo>
                  <a:pt x="455460" y="2809519"/>
                </a:lnTo>
                <a:lnTo>
                  <a:pt x="450011" y="2801442"/>
                </a:lnTo>
                <a:lnTo>
                  <a:pt x="441934" y="2795994"/>
                </a:lnTo>
                <a:lnTo>
                  <a:pt x="432003" y="2794000"/>
                </a:lnTo>
                <a:lnTo>
                  <a:pt x="422109" y="2795994"/>
                </a:lnTo>
                <a:lnTo>
                  <a:pt x="414032" y="2801442"/>
                </a:lnTo>
                <a:lnTo>
                  <a:pt x="408597" y="2809519"/>
                </a:lnTo>
                <a:lnTo>
                  <a:pt x="406603" y="2819400"/>
                </a:lnTo>
                <a:lnTo>
                  <a:pt x="408597" y="2829293"/>
                </a:lnTo>
                <a:lnTo>
                  <a:pt x="414032" y="2837370"/>
                </a:lnTo>
                <a:lnTo>
                  <a:pt x="422109" y="2842806"/>
                </a:lnTo>
                <a:lnTo>
                  <a:pt x="432054" y="2844800"/>
                </a:lnTo>
                <a:lnTo>
                  <a:pt x="441934" y="2842806"/>
                </a:lnTo>
                <a:lnTo>
                  <a:pt x="450011" y="2837370"/>
                </a:lnTo>
                <a:lnTo>
                  <a:pt x="455460" y="2829293"/>
                </a:lnTo>
                <a:lnTo>
                  <a:pt x="457454" y="2819400"/>
                </a:lnTo>
                <a:close/>
              </a:path>
              <a:path w="4151629" h="2895600">
                <a:moveTo>
                  <a:pt x="457454" y="76200"/>
                </a:moveTo>
                <a:lnTo>
                  <a:pt x="455460" y="66319"/>
                </a:lnTo>
                <a:lnTo>
                  <a:pt x="450011" y="58242"/>
                </a:lnTo>
                <a:lnTo>
                  <a:pt x="441934" y="52806"/>
                </a:lnTo>
                <a:lnTo>
                  <a:pt x="432003" y="50800"/>
                </a:lnTo>
                <a:lnTo>
                  <a:pt x="422109" y="52806"/>
                </a:lnTo>
                <a:lnTo>
                  <a:pt x="414032" y="58242"/>
                </a:lnTo>
                <a:lnTo>
                  <a:pt x="408597" y="66319"/>
                </a:lnTo>
                <a:lnTo>
                  <a:pt x="406603" y="76200"/>
                </a:lnTo>
                <a:lnTo>
                  <a:pt x="408597" y="86093"/>
                </a:lnTo>
                <a:lnTo>
                  <a:pt x="414032" y="94170"/>
                </a:lnTo>
                <a:lnTo>
                  <a:pt x="422109" y="99606"/>
                </a:lnTo>
                <a:lnTo>
                  <a:pt x="432054" y="101600"/>
                </a:lnTo>
                <a:lnTo>
                  <a:pt x="441934" y="99606"/>
                </a:lnTo>
                <a:lnTo>
                  <a:pt x="450011" y="94170"/>
                </a:lnTo>
                <a:lnTo>
                  <a:pt x="455460" y="86093"/>
                </a:lnTo>
                <a:lnTo>
                  <a:pt x="457454" y="76200"/>
                </a:lnTo>
                <a:close/>
              </a:path>
              <a:path w="4151629" h="2895600">
                <a:moveTo>
                  <a:pt x="559104" y="2819400"/>
                </a:moveTo>
                <a:lnTo>
                  <a:pt x="557110" y="2809519"/>
                </a:lnTo>
                <a:lnTo>
                  <a:pt x="551662" y="2801442"/>
                </a:lnTo>
                <a:lnTo>
                  <a:pt x="543585" y="2795994"/>
                </a:lnTo>
                <a:lnTo>
                  <a:pt x="533654" y="2794000"/>
                </a:lnTo>
                <a:lnTo>
                  <a:pt x="523760" y="2795994"/>
                </a:lnTo>
                <a:lnTo>
                  <a:pt x="515683" y="2801442"/>
                </a:lnTo>
                <a:lnTo>
                  <a:pt x="510247" y="2809519"/>
                </a:lnTo>
                <a:lnTo>
                  <a:pt x="508254" y="2819400"/>
                </a:lnTo>
                <a:lnTo>
                  <a:pt x="510247" y="2829293"/>
                </a:lnTo>
                <a:lnTo>
                  <a:pt x="515683" y="2837370"/>
                </a:lnTo>
                <a:lnTo>
                  <a:pt x="523760" y="2842806"/>
                </a:lnTo>
                <a:lnTo>
                  <a:pt x="533704" y="2844800"/>
                </a:lnTo>
                <a:lnTo>
                  <a:pt x="543585" y="2842806"/>
                </a:lnTo>
                <a:lnTo>
                  <a:pt x="551662" y="2837370"/>
                </a:lnTo>
                <a:lnTo>
                  <a:pt x="557110" y="2829293"/>
                </a:lnTo>
                <a:lnTo>
                  <a:pt x="559104" y="2819400"/>
                </a:lnTo>
                <a:close/>
              </a:path>
              <a:path w="4151629" h="2895600">
                <a:moveTo>
                  <a:pt x="559104" y="76200"/>
                </a:moveTo>
                <a:lnTo>
                  <a:pt x="557110" y="66319"/>
                </a:lnTo>
                <a:lnTo>
                  <a:pt x="551662" y="58242"/>
                </a:lnTo>
                <a:lnTo>
                  <a:pt x="543585" y="52806"/>
                </a:lnTo>
                <a:lnTo>
                  <a:pt x="533654" y="50800"/>
                </a:lnTo>
                <a:lnTo>
                  <a:pt x="523760" y="52806"/>
                </a:lnTo>
                <a:lnTo>
                  <a:pt x="515683" y="58242"/>
                </a:lnTo>
                <a:lnTo>
                  <a:pt x="510247" y="66319"/>
                </a:lnTo>
                <a:lnTo>
                  <a:pt x="508254" y="76200"/>
                </a:lnTo>
                <a:lnTo>
                  <a:pt x="510247" y="86093"/>
                </a:lnTo>
                <a:lnTo>
                  <a:pt x="515683" y="94170"/>
                </a:lnTo>
                <a:lnTo>
                  <a:pt x="523760" y="99606"/>
                </a:lnTo>
                <a:lnTo>
                  <a:pt x="533704" y="101600"/>
                </a:lnTo>
                <a:lnTo>
                  <a:pt x="543585" y="99606"/>
                </a:lnTo>
                <a:lnTo>
                  <a:pt x="551662" y="94170"/>
                </a:lnTo>
                <a:lnTo>
                  <a:pt x="557110" y="86093"/>
                </a:lnTo>
                <a:lnTo>
                  <a:pt x="559104" y="76200"/>
                </a:lnTo>
                <a:close/>
              </a:path>
              <a:path w="4151629" h="2895600">
                <a:moveTo>
                  <a:pt x="660755" y="2819400"/>
                </a:moveTo>
                <a:lnTo>
                  <a:pt x="658761" y="2809519"/>
                </a:lnTo>
                <a:lnTo>
                  <a:pt x="653313" y="2801442"/>
                </a:lnTo>
                <a:lnTo>
                  <a:pt x="645236" y="2795994"/>
                </a:lnTo>
                <a:lnTo>
                  <a:pt x="635304" y="2794000"/>
                </a:lnTo>
                <a:lnTo>
                  <a:pt x="625411" y="2795994"/>
                </a:lnTo>
                <a:lnTo>
                  <a:pt x="617334" y="2801442"/>
                </a:lnTo>
                <a:lnTo>
                  <a:pt x="611898" y="2809519"/>
                </a:lnTo>
                <a:lnTo>
                  <a:pt x="609904" y="2819400"/>
                </a:lnTo>
                <a:lnTo>
                  <a:pt x="611898" y="2829293"/>
                </a:lnTo>
                <a:lnTo>
                  <a:pt x="617334" y="2837370"/>
                </a:lnTo>
                <a:lnTo>
                  <a:pt x="625411" y="2842806"/>
                </a:lnTo>
                <a:lnTo>
                  <a:pt x="635355" y="2844800"/>
                </a:lnTo>
                <a:lnTo>
                  <a:pt x="645236" y="2842806"/>
                </a:lnTo>
                <a:lnTo>
                  <a:pt x="653313" y="2837370"/>
                </a:lnTo>
                <a:lnTo>
                  <a:pt x="658761" y="2829293"/>
                </a:lnTo>
                <a:lnTo>
                  <a:pt x="660755" y="2819400"/>
                </a:lnTo>
                <a:close/>
              </a:path>
              <a:path w="4151629" h="2895600">
                <a:moveTo>
                  <a:pt x="660755" y="76200"/>
                </a:moveTo>
                <a:lnTo>
                  <a:pt x="658761" y="66319"/>
                </a:lnTo>
                <a:lnTo>
                  <a:pt x="653313" y="58242"/>
                </a:lnTo>
                <a:lnTo>
                  <a:pt x="645236" y="52806"/>
                </a:lnTo>
                <a:lnTo>
                  <a:pt x="635304" y="50800"/>
                </a:lnTo>
                <a:lnTo>
                  <a:pt x="625411" y="52806"/>
                </a:lnTo>
                <a:lnTo>
                  <a:pt x="617334" y="58242"/>
                </a:lnTo>
                <a:lnTo>
                  <a:pt x="611898" y="66319"/>
                </a:lnTo>
                <a:lnTo>
                  <a:pt x="609904" y="76200"/>
                </a:lnTo>
                <a:lnTo>
                  <a:pt x="611898" y="86093"/>
                </a:lnTo>
                <a:lnTo>
                  <a:pt x="617334" y="94170"/>
                </a:lnTo>
                <a:lnTo>
                  <a:pt x="625411" y="99606"/>
                </a:lnTo>
                <a:lnTo>
                  <a:pt x="635355" y="101600"/>
                </a:lnTo>
                <a:lnTo>
                  <a:pt x="645236" y="99606"/>
                </a:lnTo>
                <a:lnTo>
                  <a:pt x="653313" y="94170"/>
                </a:lnTo>
                <a:lnTo>
                  <a:pt x="658761" y="86093"/>
                </a:lnTo>
                <a:lnTo>
                  <a:pt x="660755" y="76200"/>
                </a:lnTo>
                <a:close/>
              </a:path>
              <a:path w="4151629" h="2895600">
                <a:moveTo>
                  <a:pt x="762406" y="2819400"/>
                </a:moveTo>
                <a:lnTo>
                  <a:pt x="760412" y="2809519"/>
                </a:lnTo>
                <a:lnTo>
                  <a:pt x="754964" y="2801442"/>
                </a:lnTo>
                <a:lnTo>
                  <a:pt x="746887" y="2795994"/>
                </a:lnTo>
                <a:lnTo>
                  <a:pt x="736955" y="2794000"/>
                </a:lnTo>
                <a:lnTo>
                  <a:pt x="727062" y="2795994"/>
                </a:lnTo>
                <a:lnTo>
                  <a:pt x="718985" y="2801442"/>
                </a:lnTo>
                <a:lnTo>
                  <a:pt x="713549" y="2809519"/>
                </a:lnTo>
                <a:lnTo>
                  <a:pt x="711555" y="2819400"/>
                </a:lnTo>
                <a:lnTo>
                  <a:pt x="713549" y="2829293"/>
                </a:lnTo>
                <a:lnTo>
                  <a:pt x="718985" y="2837370"/>
                </a:lnTo>
                <a:lnTo>
                  <a:pt x="727062" y="2842806"/>
                </a:lnTo>
                <a:lnTo>
                  <a:pt x="737006" y="2844800"/>
                </a:lnTo>
                <a:lnTo>
                  <a:pt x="746887" y="2842806"/>
                </a:lnTo>
                <a:lnTo>
                  <a:pt x="754964" y="2837370"/>
                </a:lnTo>
                <a:lnTo>
                  <a:pt x="760412" y="2829293"/>
                </a:lnTo>
                <a:lnTo>
                  <a:pt x="762406" y="2819400"/>
                </a:lnTo>
                <a:close/>
              </a:path>
              <a:path w="4151629" h="2895600">
                <a:moveTo>
                  <a:pt x="762406" y="76200"/>
                </a:moveTo>
                <a:lnTo>
                  <a:pt x="760412" y="66319"/>
                </a:lnTo>
                <a:lnTo>
                  <a:pt x="754964" y="58242"/>
                </a:lnTo>
                <a:lnTo>
                  <a:pt x="746887" y="52806"/>
                </a:lnTo>
                <a:lnTo>
                  <a:pt x="736955" y="50800"/>
                </a:lnTo>
                <a:lnTo>
                  <a:pt x="727062" y="52806"/>
                </a:lnTo>
                <a:lnTo>
                  <a:pt x="718985" y="58242"/>
                </a:lnTo>
                <a:lnTo>
                  <a:pt x="713549" y="66319"/>
                </a:lnTo>
                <a:lnTo>
                  <a:pt x="711555" y="76200"/>
                </a:lnTo>
                <a:lnTo>
                  <a:pt x="713549" y="86093"/>
                </a:lnTo>
                <a:lnTo>
                  <a:pt x="718985" y="94170"/>
                </a:lnTo>
                <a:lnTo>
                  <a:pt x="727062" y="99606"/>
                </a:lnTo>
                <a:lnTo>
                  <a:pt x="737006" y="101600"/>
                </a:lnTo>
                <a:lnTo>
                  <a:pt x="746887" y="99606"/>
                </a:lnTo>
                <a:lnTo>
                  <a:pt x="754964" y="94170"/>
                </a:lnTo>
                <a:lnTo>
                  <a:pt x="760412" y="86093"/>
                </a:lnTo>
                <a:lnTo>
                  <a:pt x="762406" y="76200"/>
                </a:lnTo>
                <a:close/>
              </a:path>
              <a:path w="4151629" h="2895600">
                <a:moveTo>
                  <a:pt x="864057" y="2819400"/>
                </a:moveTo>
                <a:lnTo>
                  <a:pt x="862063" y="2809519"/>
                </a:lnTo>
                <a:lnTo>
                  <a:pt x="856615" y="2801442"/>
                </a:lnTo>
                <a:lnTo>
                  <a:pt x="848537" y="2795994"/>
                </a:lnTo>
                <a:lnTo>
                  <a:pt x="838606" y="2794000"/>
                </a:lnTo>
                <a:lnTo>
                  <a:pt x="828713" y="2795994"/>
                </a:lnTo>
                <a:lnTo>
                  <a:pt x="820635" y="2801442"/>
                </a:lnTo>
                <a:lnTo>
                  <a:pt x="815200" y="2809519"/>
                </a:lnTo>
                <a:lnTo>
                  <a:pt x="813206" y="2819400"/>
                </a:lnTo>
                <a:lnTo>
                  <a:pt x="815200" y="2829293"/>
                </a:lnTo>
                <a:lnTo>
                  <a:pt x="820635" y="2837370"/>
                </a:lnTo>
                <a:lnTo>
                  <a:pt x="828713" y="2842806"/>
                </a:lnTo>
                <a:lnTo>
                  <a:pt x="838657" y="2844800"/>
                </a:lnTo>
                <a:lnTo>
                  <a:pt x="848537" y="2842806"/>
                </a:lnTo>
                <a:lnTo>
                  <a:pt x="856615" y="2837370"/>
                </a:lnTo>
                <a:lnTo>
                  <a:pt x="862063" y="2829293"/>
                </a:lnTo>
                <a:lnTo>
                  <a:pt x="864057" y="2819400"/>
                </a:lnTo>
                <a:close/>
              </a:path>
              <a:path w="4151629" h="2895600">
                <a:moveTo>
                  <a:pt x="864057" y="76200"/>
                </a:moveTo>
                <a:lnTo>
                  <a:pt x="862063" y="66319"/>
                </a:lnTo>
                <a:lnTo>
                  <a:pt x="856615" y="58242"/>
                </a:lnTo>
                <a:lnTo>
                  <a:pt x="848537" y="52806"/>
                </a:lnTo>
                <a:lnTo>
                  <a:pt x="838606" y="50800"/>
                </a:lnTo>
                <a:lnTo>
                  <a:pt x="828713" y="52806"/>
                </a:lnTo>
                <a:lnTo>
                  <a:pt x="820635" y="58242"/>
                </a:lnTo>
                <a:lnTo>
                  <a:pt x="815200" y="66319"/>
                </a:lnTo>
                <a:lnTo>
                  <a:pt x="813206" y="76200"/>
                </a:lnTo>
                <a:lnTo>
                  <a:pt x="815200" y="86093"/>
                </a:lnTo>
                <a:lnTo>
                  <a:pt x="820635" y="94170"/>
                </a:lnTo>
                <a:lnTo>
                  <a:pt x="828713" y="99606"/>
                </a:lnTo>
                <a:lnTo>
                  <a:pt x="838657" y="101600"/>
                </a:lnTo>
                <a:lnTo>
                  <a:pt x="848537" y="99606"/>
                </a:lnTo>
                <a:lnTo>
                  <a:pt x="856615" y="94170"/>
                </a:lnTo>
                <a:lnTo>
                  <a:pt x="862063" y="86093"/>
                </a:lnTo>
                <a:lnTo>
                  <a:pt x="864057" y="76200"/>
                </a:lnTo>
                <a:close/>
              </a:path>
              <a:path w="4151629" h="2895600">
                <a:moveTo>
                  <a:pt x="965708" y="2819400"/>
                </a:moveTo>
                <a:lnTo>
                  <a:pt x="963714" y="2809519"/>
                </a:lnTo>
                <a:lnTo>
                  <a:pt x="958265" y="2801442"/>
                </a:lnTo>
                <a:lnTo>
                  <a:pt x="950188" y="2795994"/>
                </a:lnTo>
                <a:lnTo>
                  <a:pt x="940257" y="2794000"/>
                </a:lnTo>
                <a:lnTo>
                  <a:pt x="930363" y="2795994"/>
                </a:lnTo>
                <a:lnTo>
                  <a:pt x="922286" y="2801442"/>
                </a:lnTo>
                <a:lnTo>
                  <a:pt x="916851" y="2809519"/>
                </a:lnTo>
                <a:lnTo>
                  <a:pt x="914857" y="2819400"/>
                </a:lnTo>
                <a:lnTo>
                  <a:pt x="916851" y="2829293"/>
                </a:lnTo>
                <a:lnTo>
                  <a:pt x="922286" y="2837370"/>
                </a:lnTo>
                <a:lnTo>
                  <a:pt x="930363" y="2842806"/>
                </a:lnTo>
                <a:lnTo>
                  <a:pt x="940308" y="2844800"/>
                </a:lnTo>
                <a:lnTo>
                  <a:pt x="950188" y="2842806"/>
                </a:lnTo>
                <a:lnTo>
                  <a:pt x="958265" y="2837370"/>
                </a:lnTo>
                <a:lnTo>
                  <a:pt x="963714" y="2829293"/>
                </a:lnTo>
                <a:lnTo>
                  <a:pt x="965708" y="2819400"/>
                </a:lnTo>
                <a:close/>
              </a:path>
              <a:path w="4151629" h="2895600">
                <a:moveTo>
                  <a:pt x="965708" y="76200"/>
                </a:moveTo>
                <a:lnTo>
                  <a:pt x="963714" y="66319"/>
                </a:lnTo>
                <a:lnTo>
                  <a:pt x="958265" y="58242"/>
                </a:lnTo>
                <a:lnTo>
                  <a:pt x="950188" y="52806"/>
                </a:lnTo>
                <a:lnTo>
                  <a:pt x="940257" y="50800"/>
                </a:lnTo>
                <a:lnTo>
                  <a:pt x="930363" y="52806"/>
                </a:lnTo>
                <a:lnTo>
                  <a:pt x="922286" y="58242"/>
                </a:lnTo>
                <a:lnTo>
                  <a:pt x="916851" y="66319"/>
                </a:lnTo>
                <a:lnTo>
                  <a:pt x="914857" y="76200"/>
                </a:lnTo>
                <a:lnTo>
                  <a:pt x="916851" y="86093"/>
                </a:lnTo>
                <a:lnTo>
                  <a:pt x="922286" y="94170"/>
                </a:lnTo>
                <a:lnTo>
                  <a:pt x="930363" y="99606"/>
                </a:lnTo>
                <a:lnTo>
                  <a:pt x="940308" y="101600"/>
                </a:lnTo>
                <a:lnTo>
                  <a:pt x="950188" y="99606"/>
                </a:lnTo>
                <a:lnTo>
                  <a:pt x="958265" y="94170"/>
                </a:lnTo>
                <a:lnTo>
                  <a:pt x="963714" y="86093"/>
                </a:lnTo>
                <a:lnTo>
                  <a:pt x="965708" y="76200"/>
                </a:lnTo>
                <a:close/>
              </a:path>
              <a:path w="4151629" h="2895600">
                <a:moveTo>
                  <a:pt x="1067358" y="2819400"/>
                </a:moveTo>
                <a:lnTo>
                  <a:pt x="1065364" y="2809519"/>
                </a:lnTo>
                <a:lnTo>
                  <a:pt x="1059916" y="2801442"/>
                </a:lnTo>
                <a:lnTo>
                  <a:pt x="1051839" y="2795994"/>
                </a:lnTo>
                <a:lnTo>
                  <a:pt x="1041908" y="2794000"/>
                </a:lnTo>
                <a:lnTo>
                  <a:pt x="1032014" y="2795994"/>
                </a:lnTo>
                <a:lnTo>
                  <a:pt x="1023937" y="2801442"/>
                </a:lnTo>
                <a:lnTo>
                  <a:pt x="1018501" y="2809519"/>
                </a:lnTo>
                <a:lnTo>
                  <a:pt x="1016508" y="2819400"/>
                </a:lnTo>
                <a:lnTo>
                  <a:pt x="1018501" y="2829293"/>
                </a:lnTo>
                <a:lnTo>
                  <a:pt x="1023937" y="2837370"/>
                </a:lnTo>
                <a:lnTo>
                  <a:pt x="1032014" y="2842806"/>
                </a:lnTo>
                <a:lnTo>
                  <a:pt x="1041958" y="2844800"/>
                </a:lnTo>
                <a:lnTo>
                  <a:pt x="1051839" y="2842806"/>
                </a:lnTo>
                <a:lnTo>
                  <a:pt x="1059916" y="2837370"/>
                </a:lnTo>
                <a:lnTo>
                  <a:pt x="1065364" y="2829293"/>
                </a:lnTo>
                <a:lnTo>
                  <a:pt x="1067358" y="2819400"/>
                </a:lnTo>
                <a:close/>
              </a:path>
              <a:path w="4151629" h="2895600">
                <a:moveTo>
                  <a:pt x="1067358" y="76200"/>
                </a:moveTo>
                <a:lnTo>
                  <a:pt x="1065364" y="66319"/>
                </a:lnTo>
                <a:lnTo>
                  <a:pt x="1059916" y="58242"/>
                </a:lnTo>
                <a:lnTo>
                  <a:pt x="1051839" y="52806"/>
                </a:lnTo>
                <a:lnTo>
                  <a:pt x="1041908" y="50800"/>
                </a:lnTo>
                <a:lnTo>
                  <a:pt x="1032014" y="52806"/>
                </a:lnTo>
                <a:lnTo>
                  <a:pt x="1023937" y="58242"/>
                </a:lnTo>
                <a:lnTo>
                  <a:pt x="1018501" y="66319"/>
                </a:lnTo>
                <a:lnTo>
                  <a:pt x="1016508" y="76200"/>
                </a:lnTo>
                <a:lnTo>
                  <a:pt x="1018501" y="86093"/>
                </a:lnTo>
                <a:lnTo>
                  <a:pt x="1023937" y="94170"/>
                </a:lnTo>
                <a:lnTo>
                  <a:pt x="1032014" y="99606"/>
                </a:lnTo>
                <a:lnTo>
                  <a:pt x="1041958" y="101600"/>
                </a:lnTo>
                <a:lnTo>
                  <a:pt x="1051839" y="99606"/>
                </a:lnTo>
                <a:lnTo>
                  <a:pt x="1059916" y="94170"/>
                </a:lnTo>
                <a:lnTo>
                  <a:pt x="1065364" y="86093"/>
                </a:lnTo>
                <a:lnTo>
                  <a:pt x="1067358" y="76200"/>
                </a:lnTo>
                <a:close/>
              </a:path>
              <a:path w="4151629" h="2895600">
                <a:moveTo>
                  <a:pt x="1169009" y="2819400"/>
                </a:moveTo>
                <a:lnTo>
                  <a:pt x="1167015" y="2809519"/>
                </a:lnTo>
                <a:lnTo>
                  <a:pt x="1161567" y="2801442"/>
                </a:lnTo>
                <a:lnTo>
                  <a:pt x="1153490" y="2795994"/>
                </a:lnTo>
                <a:lnTo>
                  <a:pt x="1143558" y="2794000"/>
                </a:lnTo>
                <a:lnTo>
                  <a:pt x="1133665" y="2795994"/>
                </a:lnTo>
                <a:lnTo>
                  <a:pt x="1125588" y="2801442"/>
                </a:lnTo>
                <a:lnTo>
                  <a:pt x="1120152" y="2809519"/>
                </a:lnTo>
                <a:lnTo>
                  <a:pt x="1118158" y="2819400"/>
                </a:lnTo>
                <a:lnTo>
                  <a:pt x="1120152" y="2829293"/>
                </a:lnTo>
                <a:lnTo>
                  <a:pt x="1125588" y="2837370"/>
                </a:lnTo>
                <a:lnTo>
                  <a:pt x="1133665" y="2842806"/>
                </a:lnTo>
                <a:lnTo>
                  <a:pt x="1143609" y="2844800"/>
                </a:lnTo>
                <a:lnTo>
                  <a:pt x="1153490" y="2842806"/>
                </a:lnTo>
                <a:lnTo>
                  <a:pt x="1161567" y="2837370"/>
                </a:lnTo>
                <a:lnTo>
                  <a:pt x="1167015" y="2829293"/>
                </a:lnTo>
                <a:lnTo>
                  <a:pt x="1169009" y="2819400"/>
                </a:lnTo>
                <a:close/>
              </a:path>
              <a:path w="4151629" h="2895600">
                <a:moveTo>
                  <a:pt x="1169009" y="76200"/>
                </a:moveTo>
                <a:lnTo>
                  <a:pt x="1167015" y="66319"/>
                </a:lnTo>
                <a:lnTo>
                  <a:pt x="1161567" y="58242"/>
                </a:lnTo>
                <a:lnTo>
                  <a:pt x="1153490" y="52806"/>
                </a:lnTo>
                <a:lnTo>
                  <a:pt x="1143558" y="50800"/>
                </a:lnTo>
                <a:lnTo>
                  <a:pt x="1133665" y="52806"/>
                </a:lnTo>
                <a:lnTo>
                  <a:pt x="1125588" y="58242"/>
                </a:lnTo>
                <a:lnTo>
                  <a:pt x="1120152" y="66319"/>
                </a:lnTo>
                <a:lnTo>
                  <a:pt x="1118158" y="76200"/>
                </a:lnTo>
                <a:lnTo>
                  <a:pt x="1120152" y="86093"/>
                </a:lnTo>
                <a:lnTo>
                  <a:pt x="1125588" y="94170"/>
                </a:lnTo>
                <a:lnTo>
                  <a:pt x="1133665" y="99606"/>
                </a:lnTo>
                <a:lnTo>
                  <a:pt x="1143609" y="101600"/>
                </a:lnTo>
                <a:lnTo>
                  <a:pt x="1153490" y="99606"/>
                </a:lnTo>
                <a:lnTo>
                  <a:pt x="1161567" y="94170"/>
                </a:lnTo>
                <a:lnTo>
                  <a:pt x="1167015" y="86093"/>
                </a:lnTo>
                <a:lnTo>
                  <a:pt x="1169009" y="76200"/>
                </a:lnTo>
                <a:close/>
              </a:path>
              <a:path w="4151629" h="2895600">
                <a:moveTo>
                  <a:pt x="1270660" y="2819400"/>
                </a:moveTo>
                <a:lnTo>
                  <a:pt x="1268666" y="2809519"/>
                </a:lnTo>
                <a:lnTo>
                  <a:pt x="1263218" y="2801442"/>
                </a:lnTo>
                <a:lnTo>
                  <a:pt x="1255141" y="2795994"/>
                </a:lnTo>
                <a:lnTo>
                  <a:pt x="1245209" y="2794000"/>
                </a:lnTo>
                <a:lnTo>
                  <a:pt x="1235316" y="2795994"/>
                </a:lnTo>
                <a:lnTo>
                  <a:pt x="1227239" y="2801442"/>
                </a:lnTo>
                <a:lnTo>
                  <a:pt x="1221803" y="2809519"/>
                </a:lnTo>
                <a:lnTo>
                  <a:pt x="1219809" y="2819400"/>
                </a:lnTo>
                <a:lnTo>
                  <a:pt x="1221803" y="2829293"/>
                </a:lnTo>
                <a:lnTo>
                  <a:pt x="1227239" y="2837370"/>
                </a:lnTo>
                <a:lnTo>
                  <a:pt x="1235316" y="2842806"/>
                </a:lnTo>
                <a:lnTo>
                  <a:pt x="1245260" y="2844800"/>
                </a:lnTo>
                <a:lnTo>
                  <a:pt x="1255141" y="2842806"/>
                </a:lnTo>
                <a:lnTo>
                  <a:pt x="1263218" y="2837370"/>
                </a:lnTo>
                <a:lnTo>
                  <a:pt x="1268666" y="2829293"/>
                </a:lnTo>
                <a:lnTo>
                  <a:pt x="1270660" y="2819400"/>
                </a:lnTo>
                <a:close/>
              </a:path>
              <a:path w="4151629" h="2895600">
                <a:moveTo>
                  <a:pt x="1270660" y="76200"/>
                </a:moveTo>
                <a:lnTo>
                  <a:pt x="1268666" y="66319"/>
                </a:lnTo>
                <a:lnTo>
                  <a:pt x="1263218" y="58242"/>
                </a:lnTo>
                <a:lnTo>
                  <a:pt x="1255141" y="52806"/>
                </a:lnTo>
                <a:lnTo>
                  <a:pt x="1245209" y="50800"/>
                </a:lnTo>
                <a:lnTo>
                  <a:pt x="1235316" y="52806"/>
                </a:lnTo>
                <a:lnTo>
                  <a:pt x="1227239" y="58242"/>
                </a:lnTo>
                <a:lnTo>
                  <a:pt x="1221803" y="66319"/>
                </a:lnTo>
                <a:lnTo>
                  <a:pt x="1219809" y="76200"/>
                </a:lnTo>
                <a:lnTo>
                  <a:pt x="1221803" y="86093"/>
                </a:lnTo>
                <a:lnTo>
                  <a:pt x="1227239" y="94170"/>
                </a:lnTo>
                <a:lnTo>
                  <a:pt x="1235316" y="99606"/>
                </a:lnTo>
                <a:lnTo>
                  <a:pt x="1245260" y="101600"/>
                </a:lnTo>
                <a:lnTo>
                  <a:pt x="1255141" y="99606"/>
                </a:lnTo>
                <a:lnTo>
                  <a:pt x="1263218" y="94170"/>
                </a:lnTo>
                <a:lnTo>
                  <a:pt x="1268666" y="86093"/>
                </a:lnTo>
                <a:lnTo>
                  <a:pt x="1270660" y="76200"/>
                </a:lnTo>
                <a:close/>
              </a:path>
              <a:path w="4151629" h="2895600">
                <a:moveTo>
                  <a:pt x="1372311" y="2819400"/>
                </a:moveTo>
                <a:lnTo>
                  <a:pt x="1370317" y="2809519"/>
                </a:lnTo>
                <a:lnTo>
                  <a:pt x="1364869" y="2801442"/>
                </a:lnTo>
                <a:lnTo>
                  <a:pt x="1356791" y="2795994"/>
                </a:lnTo>
                <a:lnTo>
                  <a:pt x="1346860" y="2794000"/>
                </a:lnTo>
                <a:lnTo>
                  <a:pt x="1336967" y="2795994"/>
                </a:lnTo>
                <a:lnTo>
                  <a:pt x="1328889" y="2801442"/>
                </a:lnTo>
                <a:lnTo>
                  <a:pt x="1323454" y="2809519"/>
                </a:lnTo>
                <a:lnTo>
                  <a:pt x="1321460" y="2819400"/>
                </a:lnTo>
                <a:lnTo>
                  <a:pt x="1323454" y="2829293"/>
                </a:lnTo>
                <a:lnTo>
                  <a:pt x="1328889" y="2837370"/>
                </a:lnTo>
                <a:lnTo>
                  <a:pt x="1336967" y="2842806"/>
                </a:lnTo>
                <a:lnTo>
                  <a:pt x="1346911" y="2844800"/>
                </a:lnTo>
                <a:lnTo>
                  <a:pt x="1356791" y="2842806"/>
                </a:lnTo>
                <a:lnTo>
                  <a:pt x="1364869" y="2837370"/>
                </a:lnTo>
                <a:lnTo>
                  <a:pt x="1370317" y="2829293"/>
                </a:lnTo>
                <a:lnTo>
                  <a:pt x="1372311" y="2819400"/>
                </a:lnTo>
                <a:close/>
              </a:path>
              <a:path w="4151629" h="2895600">
                <a:moveTo>
                  <a:pt x="1372311" y="76200"/>
                </a:moveTo>
                <a:lnTo>
                  <a:pt x="1370317" y="66319"/>
                </a:lnTo>
                <a:lnTo>
                  <a:pt x="1364869" y="58242"/>
                </a:lnTo>
                <a:lnTo>
                  <a:pt x="1356791" y="52806"/>
                </a:lnTo>
                <a:lnTo>
                  <a:pt x="1346860" y="50800"/>
                </a:lnTo>
                <a:lnTo>
                  <a:pt x="1336967" y="52806"/>
                </a:lnTo>
                <a:lnTo>
                  <a:pt x="1328889" y="58242"/>
                </a:lnTo>
                <a:lnTo>
                  <a:pt x="1323454" y="66319"/>
                </a:lnTo>
                <a:lnTo>
                  <a:pt x="1321460" y="76200"/>
                </a:lnTo>
                <a:lnTo>
                  <a:pt x="1323454" y="86093"/>
                </a:lnTo>
                <a:lnTo>
                  <a:pt x="1328889" y="94170"/>
                </a:lnTo>
                <a:lnTo>
                  <a:pt x="1336967" y="99606"/>
                </a:lnTo>
                <a:lnTo>
                  <a:pt x="1346911" y="101600"/>
                </a:lnTo>
                <a:lnTo>
                  <a:pt x="1356791" y="99606"/>
                </a:lnTo>
                <a:lnTo>
                  <a:pt x="1364869" y="94170"/>
                </a:lnTo>
                <a:lnTo>
                  <a:pt x="1370317" y="86093"/>
                </a:lnTo>
                <a:lnTo>
                  <a:pt x="1372311" y="76200"/>
                </a:lnTo>
                <a:close/>
              </a:path>
              <a:path w="4151629" h="2895600">
                <a:moveTo>
                  <a:pt x="1473962" y="2819400"/>
                </a:moveTo>
                <a:lnTo>
                  <a:pt x="1471955" y="2809519"/>
                </a:lnTo>
                <a:lnTo>
                  <a:pt x="1466519" y="2801442"/>
                </a:lnTo>
                <a:lnTo>
                  <a:pt x="1458442" y="2795994"/>
                </a:lnTo>
                <a:lnTo>
                  <a:pt x="1448511" y="2794000"/>
                </a:lnTo>
                <a:lnTo>
                  <a:pt x="1438617" y="2795994"/>
                </a:lnTo>
                <a:lnTo>
                  <a:pt x="1430540" y="2801442"/>
                </a:lnTo>
                <a:lnTo>
                  <a:pt x="1425105" y="2809519"/>
                </a:lnTo>
                <a:lnTo>
                  <a:pt x="1423111" y="2819400"/>
                </a:lnTo>
                <a:lnTo>
                  <a:pt x="1425105" y="2829293"/>
                </a:lnTo>
                <a:lnTo>
                  <a:pt x="1430540" y="2837370"/>
                </a:lnTo>
                <a:lnTo>
                  <a:pt x="1438617" y="2842806"/>
                </a:lnTo>
                <a:lnTo>
                  <a:pt x="1448562" y="2844800"/>
                </a:lnTo>
                <a:lnTo>
                  <a:pt x="1458442" y="2842806"/>
                </a:lnTo>
                <a:lnTo>
                  <a:pt x="1466519" y="2837370"/>
                </a:lnTo>
                <a:lnTo>
                  <a:pt x="1471955" y="2829293"/>
                </a:lnTo>
                <a:lnTo>
                  <a:pt x="1473962" y="2819400"/>
                </a:lnTo>
                <a:close/>
              </a:path>
              <a:path w="4151629" h="2895600">
                <a:moveTo>
                  <a:pt x="1473962" y="76200"/>
                </a:moveTo>
                <a:lnTo>
                  <a:pt x="1471955" y="66319"/>
                </a:lnTo>
                <a:lnTo>
                  <a:pt x="1466519" y="58242"/>
                </a:lnTo>
                <a:lnTo>
                  <a:pt x="1458442" y="52806"/>
                </a:lnTo>
                <a:lnTo>
                  <a:pt x="1448511" y="50800"/>
                </a:lnTo>
                <a:lnTo>
                  <a:pt x="1438617" y="52806"/>
                </a:lnTo>
                <a:lnTo>
                  <a:pt x="1430540" y="58242"/>
                </a:lnTo>
                <a:lnTo>
                  <a:pt x="1425105" y="66319"/>
                </a:lnTo>
                <a:lnTo>
                  <a:pt x="1423111" y="76200"/>
                </a:lnTo>
                <a:lnTo>
                  <a:pt x="1425105" y="86093"/>
                </a:lnTo>
                <a:lnTo>
                  <a:pt x="1430540" y="94170"/>
                </a:lnTo>
                <a:lnTo>
                  <a:pt x="1438617" y="99606"/>
                </a:lnTo>
                <a:lnTo>
                  <a:pt x="1448562" y="101600"/>
                </a:lnTo>
                <a:lnTo>
                  <a:pt x="1458442" y="99606"/>
                </a:lnTo>
                <a:lnTo>
                  <a:pt x="1466519" y="94170"/>
                </a:lnTo>
                <a:lnTo>
                  <a:pt x="1471955" y="86093"/>
                </a:lnTo>
                <a:lnTo>
                  <a:pt x="1473962" y="76200"/>
                </a:lnTo>
                <a:close/>
              </a:path>
              <a:path w="4151629" h="2895600">
                <a:moveTo>
                  <a:pt x="1575612" y="2819400"/>
                </a:moveTo>
                <a:lnTo>
                  <a:pt x="1573606" y="2809519"/>
                </a:lnTo>
                <a:lnTo>
                  <a:pt x="1568170" y="2801442"/>
                </a:lnTo>
                <a:lnTo>
                  <a:pt x="1560093" y="2795994"/>
                </a:lnTo>
                <a:lnTo>
                  <a:pt x="1550162" y="2794000"/>
                </a:lnTo>
                <a:lnTo>
                  <a:pt x="1540268" y="2795994"/>
                </a:lnTo>
                <a:lnTo>
                  <a:pt x="1532191" y="2801442"/>
                </a:lnTo>
                <a:lnTo>
                  <a:pt x="1526755" y="2809519"/>
                </a:lnTo>
                <a:lnTo>
                  <a:pt x="1524762" y="2819400"/>
                </a:lnTo>
                <a:lnTo>
                  <a:pt x="1526755" y="2829293"/>
                </a:lnTo>
                <a:lnTo>
                  <a:pt x="1532191" y="2837370"/>
                </a:lnTo>
                <a:lnTo>
                  <a:pt x="1540268" y="2842806"/>
                </a:lnTo>
                <a:lnTo>
                  <a:pt x="1550212" y="2844800"/>
                </a:lnTo>
                <a:lnTo>
                  <a:pt x="1560093" y="2842806"/>
                </a:lnTo>
                <a:lnTo>
                  <a:pt x="1568170" y="2837370"/>
                </a:lnTo>
                <a:lnTo>
                  <a:pt x="1573606" y="2829293"/>
                </a:lnTo>
                <a:lnTo>
                  <a:pt x="1575612" y="2819400"/>
                </a:lnTo>
                <a:close/>
              </a:path>
              <a:path w="4151629" h="2895600">
                <a:moveTo>
                  <a:pt x="1575612" y="76200"/>
                </a:moveTo>
                <a:lnTo>
                  <a:pt x="1573606" y="66319"/>
                </a:lnTo>
                <a:lnTo>
                  <a:pt x="1568170" y="58242"/>
                </a:lnTo>
                <a:lnTo>
                  <a:pt x="1560093" y="52806"/>
                </a:lnTo>
                <a:lnTo>
                  <a:pt x="1550162" y="50800"/>
                </a:lnTo>
                <a:lnTo>
                  <a:pt x="1540268" y="52806"/>
                </a:lnTo>
                <a:lnTo>
                  <a:pt x="1532191" y="58242"/>
                </a:lnTo>
                <a:lnTo>
                  <a:pt x="1526755" y="66319"/>
                </a:lnTo>
                <a:lnTo>
                  <a:pt x="1524762" y="76200"/>
                </a:lnTo>
                <a:lnTo>
                  <a:pt x="1526755" y="86093"/>
                </a:lnTo>
                <a:lnTo>
                  <a:pt x="1532191" y="94170"/>
                </a:lnTo>
                <a:lnTo>
                  <a:pt x="1540268" y="99606"/>
                </a:lnTo>
                <a:lnTo>
                  <a:pt x="1550212" y="101600"/>
                </a:lnTo>
                <a:lnTo>
                  <a:pt x="1560093" y="99606"/>
                </a:lnTo>
                <a:lnTo>
                  <a:pt x="1568170" y="94170"/>
                </a:lnTo>
                <a:lnTo>
                  <a:pt x="1573606" y="86093"/>
                </a:lnTo>
                <a:lnTo>
                  <a:pt x="1575612" y="76200"/>
                </a:lnTo>
                <a:close/>
              </a:path>
              <a:path w="4151629" h="2895600">
                <a:moveTo>
                  <a:pt x="1677263" y="2819400"/>
                </a:moveTo>
                <a:lnTo>
                  <a:pt x="1675257" y="2809519"/>
                </a:lnTo>
                <a:lnTo>
                  <a:pt x="1669821" y="2801442"/>
                </a:lnTo>
                <a:lnTo>
                  <a:pt x="1661744" y="2795994"/>
                </a:lnTo>
                <a:lnTo>
                  <a:pt x="1651812" y="2794000"/>
                </a:lnTo>
                <a:lnTo>
                  <a:pt x="1641919" y="2795994"/>
                </a:lnTo>
                <a:lnTo>
                  <a:pt x="1633842" y="2801442"/>
                </a:lnTo>
                <a:lnTo>
                  <a:pt x="1628406" y="2809519"/>
                </a:lnTo>
                <a:lnTo>
                  <a:pt x="1626412" y="2819400"/>
                </a:lnTo>
                <a:lnTo>
                  <a:pt x="1628406" y="2829293"/>
                </a:lnTo>
                <a:lnTo>
                  <a:pt x="1633842" y="2837370"/>
                </a:lnTo>
                <a:lnTo>
                  <a:pt x="1641919" y="2842806"/>
                </a:lnTo>
                <a:lnTo>
                  <a:pt x="1651863" y="2844800"/>
                </a:lnTo>
                <a:lnTo>
                  <a:pt x="1661744" y="2842806"/>
                </a:lnTo>
                <a:lnTo>
                  <a:pt x="1669821" y="2837370"/>
                </a:lnTo>
                <a:lnTo>
                  <a:pt x="1675257" y="2829293"/>
                </a:lnTo>
                <a:lnTo>
                  <a:pt x="1677263" y="2819400"/>
                </a:lnTo>
                <a:close/>
              </a:path>
              <a:path w="4151629" h="2895600">
                <a:moveTo>
                  <a:pt x="1677263" y="76200"/>
                </a:moveTo>
                <a:lnTo>
                  <a:pt x="1675257" y="66319"/>
                </a:lnTo>
                <a:lnTo>
                  <a:pt x="1669821" y="58242"/>
                </a:lnTo>
                <a:lnTo>
                  <a:pt x="1661744" y="52806"/>
                </a:lnTo>
                <a:lnTo>
                  <a:pt x="1651812" y="50800"/>
                </a:lnTo>
                <a:lnTo>
                  <a:pt x="1641919" y="52806"/>
                </a:lnTo>
                <a:lnTo>
                  <a:pt x="1633842" y="58242"/>
                </a:lnTo>
                <a:lnTo>
                  <a:pt x="1628406" y="66319"/>
                </a:lnTo>
                <a:lnTo>
                  <a:pt x="1626412" y="76200"/>
                </a:lnTo>
                <a:lnTo>
                  <a:pt x="1628406" y="86093"/>
                </a:lnTo>
                <a:lnTo>
                  <a:pt x="1633842" y="94170"/>
                </a:lnTo>
                <a:lnTo>
                  <a:pt x="1641919" y="99606"/>
                </a:lnTo>
                <a:lnTo>
                  <a:pt x="1651863" y="101600"/>
                </a:lnTo>
                <a:lnTo>
                  <a:pt x="1661744" y="99606"/>
                </a:lnTo>
                <a:lnTo>
                  <a:pt x="1669821" y="94170"/>
                </a:lnTo>
                <a:lnTo>
                  <a:pt x="1675257" y="86093"/>
                </a:lnTo>
                <a:lnTo>
                  <a:pt x="1677263" y="76200"/>
                </a:lnTo>
                <a:close/>
              </a:path>
              <a:path w="4151629" h="2895600">
                <a:moveTo>
                  <a:pt x="1778914" y="2819400"/>
                </a:moveTo>
                <a:lnTo>
                  <a:pt x="1776907" y="2809519"/>
                </a:lnTo>
                <a:lnTo>
                  <a:pt x="1771472" y="2801442"/>
                </a:lnTo>
                <a:lnTo>
                  <a:pt x="1763395" y="2795994"/>
                </a:lnTo>
                <a:lnTo>
                  <a:pt x="1753463" y="2794000"/>
                </a:lnTo>
                <a:lnTo>
                  <a:pt x="1743570" y="2795994"/>
                </a:lnTo>
                <a:lnTo>
                  <a:pt x="1735493" y="2801442"/>
                </a:lnTo>
                <a:lnTo>
                  <a:pt x="1730057" y="2809519"/>
                </a:lnTo>
                <a:lnTo>
                  <a:pt x="1728063" y="2819400"/>
                </a:lnTo>
                <a:lnTo>
                  <a:pt x="1730057" y="2829293"/>
                </a:lnTo>
                <a:lnTo>
                  <a:pt x="1735493" y="2837370"/>
                </a:lnTo>
                <a:lnTo>
                  <a:pt x="1743570" y="2842806"/>
                </a:lnTo>
                <a:lnTo>
                  <a:pt x="1753514" y="2844800"/>
                </a:lnTo>
                <a:lnTo>
                  <a:pt x="1763395" y="2842806"/>
                </a:lnTo>
                <a:lnTo>
                  <a:pt x="1771472" y="2837370"/>
                </a:lnTo>
                <a:lnTo>
                  <a:pt x="1776907" y="2829293"/>
                </a:lnTo>
                <a:lnTo>
                  <a:pt x="1778914" y="2819400"/>
                </a:lnTo>
                <a:close/>
              </a:path>
              <a:path w="4151629" h="2895600">
                <a:moveTo>
                  <a:pt x="1778914" y="76200"/>
                </a:moveTo>
                <a:lnTo>
                  <a:pt x="1776907" y="66319"/>
                </a:lnTo>
                <a:lnTo>
                  <a:pt x="1771472" y="58242"/>
                </a:lnTo>
                <a:lnTo>
                  <a:pt x="1763395" y="52806"/>
                </a:lnTo>
                <a:lnTo>
                  <a:pt x="1753463" y="50800"/>
                </a:lnTo>
                <a:lnTo>
                  <a:pt x="1743570" y="52806"/>
                </a:lnTo>
                <a:lnTo>
                  <a:pt x="1735493" y="58242"/>
                </a:lnTo>
                <a:lnTo>
                  <a:pt x="1730057" y="66319"/>
                </a:lnTo>
                <a:lnTo>
                  <a:pt x="1728063" y="76200"/>
                </a:lnTo>
                <a:lnTo>
                  <a:pt x="1730057" y="86093"/>
                </a:lnTo>
                <a:lnTo>
                  <a:pt x="1735493" y="94170"/>
                </a:lnTo>
                <a:lnTo>
                  <a:pt x="1743570" y="99606"/>
                </a:lnTo>
                <a:lnTo>
                  <a:pt x="1753514" y="101600"/>
                </a:lnTo>
                <a:lnTo>
                  <a:pt x="1763395" y="99606"/>
                </a:lnTo>
                <a:lnTo>
                  <a:pt x="1771472" y="94170"/>
                </a:lnTo>
                <a:lnTo>
                  <a:pt x="1776907" y="86093"/>
                </a:lnTo>
                <a:lnTo>
                  <a:pt x="1778914" y="76200"/>
                </a:lnTo>
                <a:close/>
              </a:path>
              <a:path w="4151629" h="2895600">
                <a:moveTo>
                  <a:pt x="1880565" y="2819400"/>
                </a:moveTo>
                <a:lnTo>
                  <a:pt x="1878558" y="2809519"/>
                </a:lnTo>
                <a:lnTo>
                  <a:pt x="1873123" y="2801442"/>
                </a:lnTo>
                <a:lnTo>
                  <a:pt x="1865045" y="2795994"/>
                </a:lnTo>
                <a:lnTo>
                  <a:pt x="1855114" y="2794000"/>
                </a:lnTo>
                <a:lnTo>
                  <a:pt x="1845221" y="2795994"/>
                </a:lnTo>
                <a:lnTo>
                  <a:pt x="1837143" y="2801442"/>
                </a:lnTo>
                <a:lnTo>
                  <a:pt x="1831708" y="2809519"/>
                </a:lnTo>
                <a:lnTo>
                  <a:pt x="1829714" y="2819400"/>
                </a:lnTo>
                <a:lnTo>
                  <a:pt x="1831708" y="2829293"/>
                </a:lnTo>
                <a:lnTo>
                  <a:pt x="1837143" y="2837370"/>
                </a:lnTo>
                <a:lnTo>
                  <a:pt x="1845221" y="2842806"/>
                </a:lnTo>
                <a:lnTo>
                  <a:pt x="1855165" y="2844800"/>
                </a:lnTo>
                <a:lnTo>
                  <a:pt x="1865045" y="2842806"/>
                </a:lnTo>
                <a:lnTo>
                  <a:pt x="1873123" y="2837370"/>
                </a:lnTo>
                <a:lnTo>
                  <a:pt x="1878558" y="2829293"/>
                </a:lnTo>
                <a:lnTo>
                  <a:pt x="1880565" y="2819400"/>
                </a:lnTo>
                <a:close/>
              </a:path>
              <a:path w="4151629" h="2895600">
                <a:moveTo>
                  <a:pt x="1880565" y="76200"/>
                </a:moveTo>
                <a:lnTo>
                  <a:pt x="1878558" y="66319"/>
                </a:lnTo>
                <a:lnTo>
                  <a:pt x="1873123" y="58242"/>
                </a:lnTo>
                <a:lnTo>
                  <a:pt x="1865045" y="52806"/>
                </a:lnTo>
                <a:lnTo>
                  <a:pt x="1855114" y="50800"/>
                </a:lnTo>
                <a:lnTo>
                  <a:pt x="1845221" y="52806"/>
                </a:lnTo>
                <a:lnTo>
                  <a:pt x="1837143" y="58242"/>
                </a:lnTo>
                <a:lnTo>
                  <a:pt x="1831708" y="66319"/>
                </a:lnTo>
                <a:lnTo>
                  <a:pt x="1829714" y="76200"/>
                </a:lnTo>
                <a:lnTo>
                  <a:pt x="1831708" y="86093"/>
                </a:lnTo>
                <a:lnTo>
                  <a:pt x="1837143" y="94170"/>
                </a:lnTo>
                <a:lnTo>
                  <a:pt x="1845221" y="99606"/>
                </a:lnTo>
                <a:lnTo>
                  <a:pt x="1855165" y="101600"/>
                </a:lnTo>
                <a:lnTo>
                  <a:pt x="1865045" y="99606"/>
                </a:lnTo>
                <a:lnTo>
                  <a:pt x="1873123" y="94170"/>
                </a:lnTo>
                <a:lnTo>
                  <a:pt x="1878558" y="86093"/>
                </a:lnTo>
                <a:lnTo>
                  <a:pt x="1880565" y="76200"/>
                </a:lnTo>
                <a:close/>
              </a:path>
              <a:path w="4151629" h="2895600">
                <a:moveTo>
                  <a:pt x="1982216" y="2819400"/>
                </a:moveTo>
                <a:lnTo>
                  <a:pt x="1980209" y="2809519"/>
                </a:lnTo>
                <a:lnTo>
                  <a:pt x="1974773" y="2801442"/>
                </a:lnTo>
                <a:lnTo>
                  <a:pt x="1966696" y="2795994"/>
                </a:lnTo>
                <a:lnTo>
                  <a:pt x="1956765" y="2794000"/>
                </a:lnTo>
                <a:lnTo>
                  <a:pt x="1946871" y="2795994"/>
                </a:lnTo>
                <a:lnTo>
                  <a:pt x="1938794" y="2801442"/>
                </a:lnTo>
                <a:lnTo>
                  <a:pt x="1933359" y="2809519"/>
                </a:lnTo>
                <a:lnTo>
                  <a:pt x="1931365" y="2819400"/>
                </a:lnTo>
                <a:lnTo>
                  <a:pt x="1933359" y="2829293"/>
                </a:lnTo>
                <a:lnTo>
                  <a:pt x="1938794" y="2837370"/>
                </a:lnTo>
                <a:lnTo>
                  <a:pt x="1946871" y="2842806"/>
                </a:lnTo>
                <a:lnTo>
                  <a:pt x="1956816" y="2844800"/>
                </a:lnTo>
                <a:lnTo>
                  <a:pt x="1966696" y="2842806"/>
                </a:lnTo>
                <a:lnTo>
                  <a:pt x="1974773" y="2837370"/>
                </a:lnTo>
                <a:lnTo>
                  <a:pt x="1980209" y="2829293"/>
                </a:lnTo>
                <a:lnTo>
                  <a:pt x="1982216" y="2819400"/>
                </a:lnTo>
                <a:close/>
              </a:path>
              <a:path w="4151629" h="2895600">
                <a:moveTo>
                  <a:pt x="1982216" y="76200"/>
                </a:moveTo>
                <a:lnTo>
                  <a:pt x="1980209" y="66319"/>
                </a:lnTo>
                <a:lnTo>
                  <a:pt x="1974773" y="58242"/>
                </a:lnTo>
                <a:lnTo>
                  <a:pt x="1966696" y="52806"/>
                </a:lnTo>
                <a:lnTo>
                  <a:pt x="1956765" y="50800"/>
                </a:lnTo>
                <a:lnTo>
                  <a:pt x="1946871" y="52806"/>
                </a:lnTo>
                <a:lnTo>
                  <a:pt x="1938794" y="58242"/>
                </a:lnTo>
                <a:lnTo>
                  <a:pt x="1933359" y="66319"/>
                </a:lnTo>
                <a:lnTo>
                  <a:pt x="1931365" y="76200"/>
                </a:lnTo>
                <a:lnTo>
                  <a:pt x="1933359" y="86093"/>
                </a:lnTo>
                <a:lnTo>
                  <a:pt x="1938794" y="94170"/>
                </a:lnTo>
                <a:lnTo>
                  <a:pt x="1946871" y="99606"/>
                </a:lnTo>
                <a:lnTo>
                  <a:pt x="1956816" y="101600"/>
                </a:lnTo>
                <a:lnTo>
                  <a:pt x="1966696" y="99606"/>
                </a:lnTo>
                <a:lnTo>
                  <a:pt x="1974773" y="94170"/>
                </a:lnTo>
                <a:lnTo>
                  <a:pt x="1980209" y="86093"/>
                </a:lnTo>
                <a:lnTo>
                  <a:pt x="1982216" y="76200"/>
                </a:lnTo>
                <a:close/>
              </a:path>
              <a:path w="4151629" h="2895600">
                <a:moveTo>
                  <a:pt x="2083866" y="2819400"/>
                </a:moveTo>
                <a:lnTo>
                  <a:pt x="2081860" y="2809519"/>
                </a:lnTo>
                <a:lnTo>
                  <a:pt x="2076424" y="2801442"/>
                </a:lnTo>
                <a:lnTo>
                  <a:pt x="2068347" y="2795994"/>
                </a:lnTo>
                <a:lnTo>
                  <a:pt x="2058416" y="2794000"/>
                </a:lnTo>
                <a:lnTo>
                  <a:pt x="2048522" y="2795994"/>
                </a:lnTo>
                <a:lnTo>
                  <a:pt x="2040445" y="2801442"/>
                </a:lnTo>
                <a:lnTo>
                  <a:pt x="2035009" y="2809519"/>
                </a:lnTo>
                <a:lnTo>
                  <a:pt x="2033016" y="2819400"/>
                </a:lnTo>
                <a:lnTo>
                  <a:pt x="2035009" y="2829293"/>
                </a:lnTo>
                <a:lnTo>
                  <a:pt x="2040445" y="2837370"/>
                </a:lnTo>
                <a:lnTo>
                  <a:pt x="2048522" y="2842806"/>
                </a:lnTo>
                <a:lnTo>
                  <a:pt x="2058466" y="2844800"/>
                </a:lnTo>
                <a:lnTo>
                  <a:pt x="2068347" y="2842806"/>
                </a:lnTo>
                <a:lnTo>
                  <a:pt x="2076424" y="2837370"/>
                </a:lnTo>
                <a:lnTo>
                  <a:pt x="2081860" y="2829293"/>
                </a:lnTo>
                <a:lnTo>
                  <a:pt x="2083866" y="2819400"/>
                </a:lnTo>
                <a:close/>
              </a:path>
              <a:path w="4151629" h="2895600">
                <a:moveTo>
                  <a:pt x="2083866" y="76200"/>
                </a:moveTo>
                <a:lnTo>
                  <a:pt x="2081860" y="66319"/>
                </a:lnTo>
                <a:lnTo>
                  <a:pt x="2076424" y="58242"/>
                </a:lnTo>
                <a:lnTo>
                  <a:pt x="2068347" y="52806"/>
                </a:lnTo>
                <a:lnTo>
                  <a:pt x="2058416" y="50800"/>
                </a:lnTo>
                <a:lnTo>
                  <a:pt x="2048522" y="52806"/>
                </a:lnTo>
                <a:lnTo>
                  <a:pt x="2040445" y="58242"/>
                </a:lnTo>
                <a:lnTo>
                  <a:pt x="2035009" y="66319"/>
                </a:lnTo>
                <a:lnTo>
                  <a:pt x="2033016" y="76200"/>
                </a:lnTo>
                <a:lnTo>
                  <a:pt x="2035009" y="86093"/>
                </a:lnTo>
                <a:lnTo>
                  <a:pt x="2040445" y="94170"/>
                </a:lnTo>
                <a:lnTo>
                  <a:pt x="2048522" y="99606"/>
                </a:lnTo>
                <a:lnTo>
                  <a:pt x="2058466" y="101600"/>
                </a:lnTo>
                <a:lnTo>
                  <a:pt x="2068347" y="99606"/>
                </a:lnTo>
                <a:lnTo>
                  <a:pt x="2076424" y="94170"/>
                </a:lnTo>
                <a:lnTo>
                  <a:pt x="2081860" y="86093"/>
                </a:lnTo>
                <a:lnTo>
                  <a:pt x="2083866" y="76200"/>
                </a:lnTo>
                <a:close/>
              </a:path>
              <a:path w="4151629" h="2895600">
                <a:moveTo>
                  <a:pt x="2185517" y="2819400"/>
                </a:moveTo>
                <a:lnTo>
                  <a:pt x="2183511" y="2809519"/>
                </a:lnTo>
                <a:lnTo>
                  <a:pt x="2178075" y="2801442"/>
                </a:lnTo>
                <a:lnTo>
                  <a:pt x="2169998" y="2795994"/>
                </a:lnTo>
                <a:lnTo>
                  <a:pt x="2160066" y="2794000"/>
                </a:lnTo>
                <a:lnTo>
                  <a:pt x="2150173" y="2795994"/>
                </a:lnTo>
                <a:lnTo>
                  <a:pt x="2142096" y="2801442"/>
                </a:lnTo>
                <a:lnTo>
                  <a:pt x="2136660" y="2809519"/>
                </a:lnTo>
                <a:lnTo>
                  <a:pt x="2134666" y="2819400"/>
                </a:lnTo>
                <a:lnTo>
                  <a:pt x="2136660" y="2829293"/>
                </a:lnTo>
                <a:lnTo>
                  <a:pt x="2142096" y="2837370"/>
                </a:lnTo>
                <a:lnTo>
                  <a:pt x="2150173" y="2842806"/>
                </a:lnTo>
                <a:lnTo>
                  <a:pt x="2160117" y="2844800"/>
                </a:lnTo>
                <a:lnTo>
                  <a:pt x="2169998" y="2842806"/>
                </a:lnTo>
                <a:lnTo>
                  <a:pt x="2178075" y="2837370"/>
                </a:lnTo>
                <a:lnTo>
                  <a:pt x="2183511" y="2829293"/>
                </a:lnTo>
                <a:lnTo>
                  <a:pt x="2185517" y="2819400"/>
                </a:lnTo>
                <a:close/>
              </a:path>
              <a:path w="4151629" h="2895600">
                <a:moveTo>
                  <a:pt x="2185517" y="76200"/>
                </a:moveTo>
                <a:lnTo>
                  <a:pt x="2183511" y="66319"/>
                </a:lnTo>
                <a:lnTo>
                  <a:pt x="2178075" y="58242"/>
                </a:lnTo>
                <a:lnTo>
                  <a:pt x="2169998" y="52806"/>
                </a:lnTo>
                <a:lnTo>
                  <a:pt x="2160066" y="50800"/>
                </a:lnTo>
                <a:lnTo>
                  <a:pt x="2150173" y="52806"/>
                </a:lnTo>
                <a:lnTo>
                  <a:pt x="2142096" y="58242"/>
                </a:lnTo>
                <a:lnTo>
                  <a:pt x="2136660" y="66319"/>
                </a:lnTo>
                <a:lnTo>
                  <a:pt x="2134666" y="76200"/>
                </a:lnTo>
                <a:lnTo>
                  <a:pt x="2136660" y="86093"/>
                </a:lnTo>
                <a:lnTo>
                  <a:pt x="2142096" y="94170"/>
                </a:lnTo>
                <a:lnTo>
                  <a:pt x="2150173" y="99606"/>
                </a:lnTo>
                <a:lnTo>
                  <a:pt x="2160117" y="101600"/>
                </a:lnTo>
                <a:lnTo>
                  <a:pt x="2169998" y="99606"/>
                </a:lnTo>
                <a:lnTo>
                  <a:pt x="2178075" y="94170"/>
                </a:lnTo>
                <a:lnTo>
                  <a:pt x="2183511" y="86093"/>
                </a:lnTo>
                <a:lnTo>
                  <a:pt x="2185517" y="76200"/>
                </a:lnTo>
                <a:close/>
              </a:path>
              <a:path w="4151629" h="2895600">
                <a:moveTo>
                  <a:pt x="2287168" y="2819400"/>
                </a:moveTo>
                <a:lnTo>
                  <a:pt x="2285161" y="2809519"/>
                </a:lnTo>
                <a:lnTo>
                  <a:pt x="2279726" y="2801442"/>
                </a:lnTo>
                <a:lnTo>
                  <a:pt x="2271649" y="2795994"/>
                </a:lnTo>
                <a:lnTo>
                  <a:pt x="2261717" y="2794000"/>
                </a:lnTo>
                <a:lnTo>
                  <a:pt x="2251824" y="2795994"/>
                </a:lnTo>
                <a:lnTo>
                  <a:pt x="2243747" y="2801442"/>
                </a:lnTo>
                <a:lnTo>
                  <a:pt x="2238311" y="2809519"/>
                </a:lnTo>
                <a:lnTo>
                  <a:pt x="2236317" y="2819400"/>
                </a:lnTo>
                <a:lnTo>
                  <a:pt x="2238311" y="2829293"/>
                </a:lnTo>
                <a:lnTo>
                  <a:pt x="2243747" y="2837370"/>
                </a:lnTo>
                <a:lnTo>
                  <a:pt x="2251824" y="2842806"/>
                </a:lnTo>
                <a:lnTo>
                  <a:pt x="2261768" y="2844800"/>
                </a:lnTo>
                <a:lnTo>
                  <a:pt x="2271649" y="2842806"/>
                </a:lnTo>
                <a:lnTo>
                  <a:pt x="2279726" y="2837370"/>
                </a:lnTo>
                <a:lnTo>
                  <a:pt x="2285161" y="2829293"/>
                </a:lnTo>
                <a:lnTo>
                  <a:pt x="2287168" y="2819400"/>
                </a:lnTo>
                <a:close/>
              </a:path>
              <a:path w="4151629" h="2895600">
                <a:moveTo>
                  <a:pt x="2287168" y="76200"/>
                </a:moveTo>
                <a:lnTo>
                  <a:pt x="2285161" y="66319"/>
                </a:lnTo>
                <a:lnTo>
                  <a:pt x="2279726" y="58242"/>
                </a:lnTo>
                <a:lnTo>
                  <a:pt x="2271649" y="52806"/>
                </a:lnTo>
                <a:lnTo>
                  <a:pt x="2261717" y="50800"/>
                </a:lnTo>
                <a:lnTo>
                  <a:pt x="2251824" y="52806"/>
                </a:lnTo>
                <a:lnTo>
                  <a:pt x="2243747" y="58242"/>
                </a:lnTo>
                <a:lnTo>
                  <a:pt x="2238311" y="66319"/>
                </a:lnTo>
                <a:lnTo>
                  <a:pt x="2236317" y="76200"/>
                </a:lnTo>
                <a:lnTo>
                  <a:pt x="2238311" y="86093"/>
                </a:lnTo>
                <a:lnTo>
                  <a:pt x="2243747" y="94170"/>
                </a:lnTo>
                <a:lnTo>
                  <a:pt x="2251824" y="99606"/>
                </a:lnTo>
                <a:lnTo>
                  <a:pt x="2261768" y="101600"/>
                </a:lnTo>
                <a:lnTo>
                  <a:pt x="2271649" y="99606"/>
                </a:lnTo>
                <a:lnTo>
                  <a:pt x="2279726" y="94170"/>
                </a:lnTo>
                <a:lnTo>
                  <a:pt x="2285161" y="86093"/>
                </a:lnTo>
                <a:lnTo>
                  <a:pt x="2287168" y="76200"/>
                </a:lnTo>
                <a:close/>
              </a:path>
              <a:path w="4151629" h="2895600">
                <a:moveTo>
                  <a:pt x="2388819" y="2819400"/>
                </a:moveTo>
                <a:lnTo>
                  <a:pt x="2386812" y="2809519"/>
                </a:lnTo>
                <a:lnTo>
                  <a:pt x="2381377" y="2801442"/>
                </a:lnTo>
                <a:lnTo>
                  <a:pt x="2373299" y="2795994"/>
                </a:lnTo>
                <a:lnTo>
                  <a:pt x="2363368" y="2794000"/>
                </a:lnTo>
                <a:lnTo>
                  <a:pt x="2353475" y="2795994"/>
                </a:lnTo>
                <a:lnTo>
                  <a:pt x="2345398" y="2801442"/>
                </a:lnTo>
                <a:lnTo>
                  <a:pt x="2339962" y="2809519"/>
                </a:lnTo>
                <a:lnTo>
                  <a:pt x="2337968" y="2819400"/>
                </a:lnTo>
                <a:lnTo>
                  <a:pt x="2339962" y="2829293"/>
                </a:lnTo>
                <a:lnTo>
                  <a:pt x="2345398" y="2837370"/>
                </a:lnTo>
                <a:lnTo>
                  <a:pt x="2353475" y="2842806"/>
                </a:lnTo>
                <a:lnTo>
                  <a:pt x="2363419" y="2844800"/>
                </a:lnTo>
                <a:lnTo>
                  <a:pt x="2373299" y="2842806"/>
                </a:lnTo>
                <a:lnTo>
                  <a:pt x="2381377" y="2837370"/>
                </a:lnTo>
                <a:lnTo>
                  <a:pt x="2386812" y="2829293"/>
                </a:lnTo>
                <a:lnTo>
                  <a:pt x="2388819" y="2819400"/>
                </a:lnTo>
                <a:close/>
              </a:path>
              <a:path w="4151629" h="2895600">
                <a:moveTo>
                  <a:pt x="2388819" y="76200"/>
                </a:moveTo>
                <a:lnTo>
                  <a:pt x="2386812" y="66319"/>
                </a:lnTo>
                <a:lnTo>
                  <a:pt x="2381377" y="58242"/>
                </a:lnTo>
                <a:lnTo>
                  <a:pt x="2373299" y="52806"/>
                </a:lnTo>
                <a:lnTo>
                  <a:pt x="2363368" y="50800"/>
                </a:lnTo>
                <a:lnTo>
                  <a:pt x="2353475" y="52806"/>
                </a:lnTo>
                <a:lnTo>
                  <a:pt x="2345398" y="58242"/>
                </a:lnTo>
                <a:lnTo>
                  <a:pt x="2339962" y="66319"/>
                </a:lnTo>
                <a:lnTo>
                  <a:pt x="2337968" y="76200"/>
                </a:lnTo>
                <a:lnTo>
                  <a:pt x="2339962" y="86093"/>
                </a:lnTo>
                <a:lnTo>
                  <a:pt x="2345398" y="94170"/>
                </a:lnTo>
                <a:lnTo>
                  <a:pt x="2353475" y="99606"/>
                </a:lnTo>
                <a:lnTo>
                  <a:pt x="2363419" y="101600"/>
                </a:lnTo>
                <a:lnTo>
                  <a:pt x="2373299" y="99606"/>
                </a:lnTo>
                <a:lnTo>
                  <a:pt x="2381377" y="94170"/>
                </a:lnTo>
                <a:lnTo>
                  <a:pt x="2386812" y="86093"/>
                </a:lnTo>
                <a:lnTo>
                  <a:pt x="2388819" y="76200"/>
                </a:lnTo>
                <a:close/>
              </a:path>
              <a:path w="4151629" h="2895600">
                <a:moveTo>
                  <a:pt x="2490470" y="2819400"/>
                </a:moveTo>
                <a:lnTo>
                  <a:pt x="2488463" y="2809519"/>
                </a:lnTo>
                <a:lnTo>
                  <a:pt x="2483027" y="2801442"/>
                </a:lnTo>
                <a:lnTo>
                  <a:pt x="2474950" y="2795994"/>
                </a:lnTo>
                <a:lnTo>
                  <a:pt x="2465019" y="2794000"/>
                </a:lnTo>
                <a:lnTo>
                  <a:pt x="2455126" y="2795994"/>
                </a:lnTo>
                <a:lnTo>
                  <a:pt x="2447048" y="2801442"/>
                </a:lnTo>
                <a:lnTo>
                  <a:pt x="2441613" y="2809519"/>
                </a:lnTo>
                <a:lnTo>
                  <a:pt x="2439619" y="2819400"/>
                </a:lnTo>
                <a:lnTo>
                  <a:pt x="2441613" y="2829293"/>
                </a:lnTo>
                <a:lnTo>
                  <a:pt x="2447048" y="2837370"/>
                </a:lnTo>
                <a:lnTo>
                  <a:pt x="2455126" y="2842806"/>
                </a:lnTo>
                <a:lnTo>
                  <a:pt x="2465070" y="2844800"/>
                </a:lnTo>
                <a:lnTo>
                  <a:pt x="2474950" y="2842806"/>
                </a:lnTo>
                <a:lnTo>
                  <a:pt x="2483027" y="2837370"/>
                </a:lnTo>
                <a:lnTo>
                  <a:pt x="2488463" y="2829293"/>
                </a:lnTo>
                <a:lnTo>
                  <a:pt x="2490470" y="2819400"/>
                </a:lnTo>
                <a:close/>
              </a:path>
              <a:path w="4151629" h="2895600">
                <a:moveTo>
                  <a:pt x="2490470" y="76200"/>
                </a:moveTo>
                <a:lnTo>
                  <a:pt x="2488463" y="66319"/>
                </a:lnTo>
                <a:lnTo>
                  <a:pt x="2483027" y="58242"/>
                </a:lnTo>
                <a:lnTo>
                  <a:pt x="2474950" y="52806"/>
                </a:lnTo>
                <a:lnTo>
                  <a:pt x="2465019" y="50800"/>
                </a:lnTo>
                <a:lnTo>
                  <a:pt x="2455126" y="52806"/>
                </a:lnTo>
                <a:lnTo>
                  <a:pt x="2447048" y="58242"/>
                </a:lnTo>
                <a:lnTo>
                  <a:pt x="2441613" y="66319"/>
                </a:lnTo>
                <a:lnTo>
                  <a:pt x="2439619" y="76200"/>
                </a:lnTo>
                <a:lnTo>
                  <a:pt x="2441613" y="86093"/>
                </a:lnTo>
                <a:lnTo>
                  <a:pt x="2447048" y="94170"/>
                </a:lnTo>
                <a:lnTo>
                  <a:pt x="2455126" y="99606"/>
                </a:lnTo>
                <a:lnTo>
                  <a:pt x="2465070" y="101600"/>
                </a:lnTo>
                <a:lnTo>
                  <a:pt x="2474950" y="99606"/>
                </a:lnTo>
                <a:lnTo>
                  <a:pt x="2483027" y="94170"/>
                </a:lnTo>
                <a:lnTo>
                  <a:pt x="2488463" y="86093"/>
                </a:lnTo>
                <a:lnTo>
                  <a:pt x="2490470" y="76200"/>
                </a:lnTo>
                <a:close/>
              </a:path>
              <a:path w="4151629" h="2895600">
                <a:moveTo>
                  <a:pt x="2592120" y="2819400"/>
                </a:moveTo>
                <a:lnTo>
                  <a:pt x="2590114" y="2809519"/>
                </a:lnTo>
                <a:lnTo>
                  <a:pt x="2584678" y="2801442"/>
                </a:lnTo>
                <a:lnTo>
                  <a:pt x="2576601" y="2795994"/>
                </a:lnTo>
                <a:lnTo>
                  <a:pt x="2566670" y="2794000"/>
                </a:lnTo>
                <a:lnTo>
                  <a:pt x="2556776" y="2795994"/>
                </a:lnTo>
                <a:lnTo>
                  <a:pt x="2548699" y="2801442"/>
                </a:lnTo>
                <a:lnTo>
                  <a:pt x="2543264" y="2809519"/>
                </a:lnTo>
                <a:lnTo>
                  <a:pt x="2541270" y="2819400"/>
                </a:lnTo>
                <a:lnTo>
                  <a:pt x="2543264" y="2829293"/>
                </a:lnTo>
                <a:lnTo>
                  <a:pt x="2548699" y="2837370"/>
                </a:lnTo>
                <a:lnTo>
                  <a:pt x="2556776" y="2842806"/>
                </a:lnTo>
                <a:lnTo>
                  <a:pt x="2566720" y="2844800"/>
                </a:lnTo>
                <a:lnTo>
                  <a:pt x="2576601" y="2842806"/>
                </a:lnTo>
                <a:lnTo>
                  <a:pt x="2584678" y="2837370"/>
                </a:lnTo>
                <a:lnTo>
                  <a:pt x="2590114" y="2829293"/>
                </a:lnTo>
                <a:lnTo>
                  <a:pt x="2592120" y="2819400"/>
                </a:lnTo>
                <a:close/>
              </a:path>
              <a:path w="4151629" h="2895600">
                <a:moveTo>
                  <a:pt x="2592120" y="76200"/>
                </a:moveTo>
                <a:lnTo>
                  <a:pt x="2590114" y="66319"/>
                </a:lnTo>
                <a:lnTo>
                  <a:pt x="2584678" y="58242"/>
                </a:lnTo>
                <a:lnTo>
                  <a:pt x="2576601" y="52806"/>
                </a:lnTo>
                <a:lnTo>
                  <a:pt x="2566670" y="50800"/>
                </a:lnTo>
                <a:lnTo>
                  <a:pt x="2556776" y="52806"/>
                </a:lnTo>
                <a:lnTo>
                  <a:pt x="2548699" y="58242"/>
                </a:lnTo>
                <a:lnTo>
                  <a:pt x="2543264" y="66319"/>
                </a:lnTo>
                <a:lnTo>
                  <a:pt x="2541270" y="76200"/>
                </a:lnTo>
                <a:lnTo>
                  <a:pt x="2543264" y="86093"/>
                </a:lnTo>
                <a:lnTo>
                  <a:pt x="2548699" y="94170"/>
                </a:lnTo>
                <a:lnTo>
                  <a:pt x="2556776" y="99606"/>
                </a:lnTo>
                <a:lnTo>
                  <a:pt x="2566720" y="101600"/>
                </a:lnTo>
                <a:lnTo>
                  <a:pt x="2576601" y="99606"/>
                </a:lnTo>
                <a:lnTo>
                  <a:pt x="2584678" y="94170"/>
                </a:lnTo>
                <a:lnTo>
                  <a:pt x="2590114" y="86093"/>
                </a:lnTo>
                <a:lnTo>
                  <a:pt x="2592120" y="76200"/>
                </a:lnTo>
                <a:close/>
              </a:path>
              <a:path w="4151629" h="2895600">
                <a:moveTo>
                  <a:pt x="2693771" y="2819400"/>
                </a:moveTo>
                <a:lnTo>
                  <a:pt x="2691765" y="2809519"/>
                </a:lnTo>
                <a:lnTo>
                  <a:pt x="2686329" y="2801442"/>
                </a:lnTo>
                <a:lnTo>
                  <a:pt x="2678252" y="2795994"/>
                </a:lnTo>
                <a:lnTo>
                  <a:pt x="2668320" y="2794000"/>
                </a:lnTo>
                <a:lnTo>
                  <a:pt x="2658427" y="2795994"/>
                </a:lnTo>
                <a:lnTo>
                  <a:pt x="2650350" y="2801442"/>
                </a:lnTo>
                <a:lnTo>
                  <a:pt x="2644914" y="2809519"/>
                </a:lnTo>
                <a:lnTo>
                  <a:pt x="2642920" y="2819400"/>
                </a:lnTo>
                <a:lnTo>
                  <a:pt x="2644914" y="2829293"/>
                </a:lnTo>
                <a:lnTo>
                  <a:pt x="2650350" y="2837370"/>
                </a:lnTo>
                <a:lnTo>
                  <a:pt x="2658427" y="2842806"/>
                </a:lnTo>
                <a:lnTo>
                  <a:pt x="2668371" y="2844800"/>
                </a:lnTo>
                <a:lnTo>
                  <a:pt x="2678252" y="2842806"/>
                </a:lnTo>
                <a:lnTo>
                  <a:pt x="2686329" y="2837370"/>
                </a:lnTo>
                <a:lnTo>
                  <a:pt x="2691765" y="2829293"/>
                </a:lnTo>
                <a:lnTo>
                  <a:pt x="2693771" y="2819400"/>
                </a:lnTo>
                <a:close/>
              </a:path>
              <a:path w="4151629" h="2895600">
                <a:moveTo>
                  <a:pt x="2693771" y="76200"/>
                </a:moveTo>
                <a:lnTo>
                  <a:pt x="2691765" y="66319"/>
                </a:lnTo>
                <a:lnTo>
                  <a:pt x="2686329" y="58242"/>
                </a:lnTo>
                <a:lnTo>
                  <a:pt x="2678252" y="52806"/>
                </a:lnTo>
                <a:lnTo>
                  <a:pt x="2668320" y="50800"/>
                </a:lnTo>
                <a:lnTo>
                  <a:pt x="2658427" y="52806"/>
                </a:lnTo>
                <a:lnTo>
                  <a:pt x="2650350" y="58242"/>
                </a:lnTo>
                <a:lnTo>
                  <a:pt x="2644914" y="66319"/>
                </a:lnTo>
                <a:lnTo>
                  <a:pt x="2642920" y="76200"/>
                </a:lnTo>
                <a:lnTo>
                  <a:pt x="2644914" y="86093"/>
                </a:lnTo>
                <a:lnTo>
                  <a:pt x="2650350" y="94170"/>
                </a:lnTo>
                <a:lnTo>
                  <a:pt x="2658427" y="99606"/>
                </a:lnTo>
                <a:lnTo>
                  <a:pt x="2668371" y="101600"/>
                </a:lnTo>
                <a:lnTo>
                  <a:pt x="2678252" y="99606"/>
                </a:lnTo>
                <a:lnTo>
                  <a:pt x="2686329" y="94170"/>
                </a:lnTo>
                <a:lnTo>
                  <a:pt x="2691765" y="86093"/>
                </a:lnTo>
                <a:lnTo>
                  <a:pt x="2693771" y="76200"/>
                </a:lnTo>
                <a:close/>
              </a:path>
              <a:path w="4151629" h="2895600">
                <a:moveTo>
                  <a:pt x="2795422" y="2819400"/>
                </a:moveTo>
                <a:lnTo>
                  <a:pt x="2793415" y="2809519"/>
                </a:lnTo>
                <a:lnTo>
                  <a:pt x="2787980" y="2801442"/>
                </a:lnTo>
                <a:lnTo>
                  <a:pt x="2779903" y="2795994"/>
                </a:lnTo>
                <a:lnTo>
                  <a:pt x="2769971" y="2794000"/>
                </a:lnTo>
                <a:lnTo>
                  <a:pt x="2760078" y="2795994"/>
                </a:lnTo>
                <a:lnTo>
                  <a:pt x="2752001" y="2801442"/>
                </a:lnTo>
                <a:lnTo>
                  <a:pt x="2746565" y="2809519"/>
                </a:lnTo>
                <a:lnTo>
                  <a:pt x="2744571" y="2819400"/>
                </a:lnTo>
                <a:lnTo>
                  <a:pt x="2746565" y="2829293"/>
                </a:lnTo>
                <a:lnTo>
                  <a:pt x="2752001" y="2837370"/>
                </a:lnTo>
                <a:lnTo>
                  <a:pt x="2760078" y="2842806"/>
                </a:lnTo>
                <a:lnTo>
                  <a:pt x="2770022" y="2844800"/>
                </a:lnTo>
                <a:lnTo>
                  <a:pt x="2779903" y="2842806"/>
                </a:lnTo>
                <a:lnTo>
                  <a:pt x="2787980" y="2837370"/>
                </a:lnTo>
                <a:lnTo>
                  <a:pt x="2793415" y="2829293"/>
                </a:lnTo>
                <a:lnTo>
                  <a:pt x="2795422" y="2819400"/>
                </a:lnTo>
                <a:close/>
              </a:path>
              <a:path w="4151629" h="2895600">
                <a:moveTo>
                  <a:pt x="2795422" y="76200"/>
                </a:moveTo>
                <a:lnTo>
                  <a:pt x="2793415" y="66319"/>
                </a:lnTo>
                <a:lnTo>
                  <a:pt x="2787980" y="58242"/>
                </a:lnTo>
                <a:lnTo>
                  <a:pt x="2779903" y="52806"/>
                </a:lnTo>
                <a:lnTo>
                  <a:pt x="2769971" y="50800"/>
                </a:lnTo>
                <a:lnTo>
                  <a:pt x="2760078" y="52806"/>
                </a:lnTo>
                <a:lnTo>
                  <a:pt x="2752001" y="58242"/>
                </a:lnTo>
                <a:lnTo>
                  <a:pt x="2746565" y="66319"/>
                </a:lnTo>
                <a:lnTo>
                  <a:pt x="2744571" y="76200"/>
                </a:lnTo>
                <a:lnTo>
                  <a:pt x="2746565" y="86093"/>
                </a:lnTo>
                <a:lnTo>
                  <a:pt x="2752001" y="94170"/>
                </a:lnTo>
                <a:lnTo>
                  <a:pt x="2760078" y="99606"/>
                </a:lnTo>
                <a:lnTo>
                  <a:pt x="2770022" y="101600"/>
                </a:lnTo>
                <a:lnTo>
                  <a:pt x="2779903" y="99606"/>
                </a:lnTo>
                <a:lnTo>
                  <a:pt x="2787980" y="94170"/>
                </a:lnTo>
                <a:lnTo>
                  <a:pt x="2793415" y="86093"/>
                </a:lnTo>
                <a:lnTo>
                  <a:pt x="2795422" y="76200"/>
                </a:lnTo>
                <a:close/>
              </a:path>
              <a:path w="4151629" h="2895600">
                <a:moveTo>
                  <a:pt x="2897073" y="2819400"/>
                </a:moveTo>
                <a:lnTo>
                  <a:pt x="2895066" y="2809519"/>
                </a:lnTo>
                <a:lnTo>
                  <a:pt x="2889631" y="2801442"/>
                </a:lnTo>
                <a:lnTo>
                  <a:pt x="2881553" y="2795994"/>
                </a:lnTo>
                <a:lnTo>
                  <a:pt x="2871622" y="2794000"/>
                </a:lnTo>
                <a:lnTo>
                  <a:pt x="2861729" y="2795994"/>
                </a:lnTo>
                <a:lnTo>
                  <a:pt x="2853652" y="2801442"/>
                </a:lnTo>
                <a:lnTo>
                  <a:pt x="2848216" y="2809519"/>
                </a:lnTo>
                <a:lnTo>
                  <a:pt x="2846222" y="2819400"/>
                </a:lnTo>
                <a:lnTo>
                  <a:pt x="2848216" y="2829293"/>
                </a:lnTo>
                <a:lnTo>
                  <a:pt x="2853652" y="2837370"/>
                </a:lnTo>
                <a:lnTo>
                  <a:pt x="2861729" y="2842806"/>
                </a:lnTo>
                <a:lnTo>
                  <a:pt x="2871673" y="2844800"/>
                </a:lnTo>
                <a:lnTo>
                  <a:pt x="2881553" y="2842806"/>
                </a:lnTo>
                <a:lnTo>
                  <a:pt x="2889631" y="2837370"/>
                </a:lnTo>
                <a:lnTo>
                  <a:pt x="2895066" y="2829293"/>
                </a:lnTo>
                <a:lnTo>
                  <a:pt x="2897073" y="2819400"/>
                </a:lnTo>
                <a:close/>
              </a:path>
              <a:path w="4151629" h="2895600">
                <a:moveTo>
                  <a:pt x="2897073" y="76200"/>
                </a:moveTo>
                <a:lnTo>
                  <a:pt x="2895066" y="66319"/>
                </a:lnTo>
                <a:lnTo>
                  <a:pt x="2889631" y="58242"/>
                </a:lnTo>
                <a:lnTo>
                  <a:pt x="2881553" y="52806"/>
                </a:lnTo>
                <a:lnTo>
                  <a:pt x="2871622" y="50800"/>
                </a:lnTo>
                <a:lnTo>
                  <a:pt x="2861729" y="52806"/>
                </a:lnTo>
                <a:lnTo>
                  <a:pt x="2853652" y="58242"/>
                </a:lnTo>
                <a:lnTo>
                  <a:pt x="2848216" y="66319"/>
                </a:lnTo>
                <a:lnTo>
                  <a:pt x="2846222" y="76200"/>
                </a:lnTo>
                <a:lnTo>
                  <a:pt x="2848216" y="86093"/>
                </a:lnTo>
                <a:lnTo>
                  <a:pt x="2853652" y="94170"/>
                </a:lnTo>
                <a:lnTo>
                  <a:pt x="2861729" y="99606"/>
                </a:lnTo>
                <a:lnTo>
                  <a:pt x="2871673" y="101600"/>
                </a:lnTo>
                <a:lnTo>
                  <a:pt x="2881553" y="99606"/>
                </a:lnTo>
                <a:lnTo>
                  <a:pt x="2889631" y="94170"/>
                </a:lnTo>
                <a:lnTo>
                  <a:pt x="2895066" y="86093"/>
                </a:lnTo>
                <a:lnTo>
                  <a:pt x="2897073" y="76200"/>
                </a:lnTo>
                <a:close/>
              </a:path>
              <a:path w="4151629" h="2895600">
                <a:moveTo>
                  <a:pt x="2998724" y="2819400"/>
                </a:moveTo>
                <a:lnTo>
                  <a:pt x="2996717" y="2809519"/>
                </a:lnTo>
                <a:lnTo>
                  <a:pt x="2991281" y="2801442"/>
                </a:lnTo>
                <a:lnTo>
                  <a:pt x="2983204" y="2796006"/>
                </a:lnTo>
                <a:lnTo>
                  <a:pt x="2973273" y="2794000"/>
                </a:lnTo>
                <a:lnTo>
                  <a:pt x="2963380" y="2796006"/>
                </a:lnTo>
                <a:lnTo>
                  <a:pt x="2955302" y="2801442"/>
                </a:lnTo>
                <a:lnTo>
                  <a:pt x="2949867" y="2809519"/>
                </a:lnTo>
                <a:lnTo>
                  <a:pt x="2947873" y="2819400"/>
                </a:lnTo>
                <a:lnTo>
                  <a:pt x="2949867" y="2829293"/>
                </a:lnTo>
                <a:lnTo>
                  <a:pt x="2955302" y="2837370"/>
                </a:lnTo>
                <a:lnTo>
                  <a:pt x="2963380" y="2842806"/>
                </a:lnTo>
                <a:lnTo>
                  <a:pt x="2973324" y="2844800"/>
                </a:lnTo>
                <a:lnTo>
                  <a:pt x="2983204" y="2842806"/>
                </a:lnTo>
                <a:lnTo>
                  <a:pt x="2991281" y="2837370"/>
                </a:lnTo>
                <a:lnTo>
                  <a:pt x="2996717" y="2829293"/>
                </a:lnTo>
                <a:lnTo>
                  <a:pt x="2998724" y="2819400"/>
                </a:lnTo>
                <a:close/>
              </a:path>
              <a:path w="4151629" h="2895600">
                <a:moveTo>
                  <a:pt x="2998724" y="76200"/>
                </a:moveTo>
                <a:lnTo>
                  <a:pt x="2996717" y="66319"/>
                </a:lnTo>
                <a:lnTo>
                  <a:pt x="2991281" y="58242"/>
                </a:lnTo>
                <a:lnTo>
                  <a:pt x="2983204" y="52806"/>
                </a:lnTo>
                <a:lnTo>
                  <a:pt x="2973273" y="50800"/>
                </a:lnTo>
                <a:lnTo>
                  <a:pt x="2963380" y="52806"/>
                </a:lnTo>
                <a:lnTo>
                  <a:pt x="2955302" y="58242"/>
                </a:lnTo>
                <a:lnTo>
                  <a:pt x="2949867" y="66319"/>
                </a:lnTo>
                <a:lnTo>
                  <a:pt x="2947873" y="76200"/>
                </a:lnTo>
                <a:lnTo>
                  <a:pt x="2949867" y="86093"/>
                </a:lnTo>
                <a:lnTo>
                  <a:pt x="2955302" y="94170"/>
                </a:lnTo>
                <a:lnTo>
                  <a:pt x="2963380" y="99606"/>
                </a:lnTo>
                <a:lnTo>
                  <a:pt x="2973324" y="101600"/>
                </a:lnTo>
                <a:lnTo>
                  <a:pt x="2983204" y="99606"/>
                </a:lnTo>
                <a:lnTo>
                  <a:pt x="2991281" y="94170"/>
                </a:lnTo>
                <a:lnTo>
                  <a:pt x="2996717" y="86093"/>
                </a:lnTo>
                <a:lnTo>
                  <a:pt x="2998724" y="76200"/>
                </a:lnTo>
                <a:close/>
              </a:path>
              <a:path w="4151629" h="2895600">
                <a:moveTo>
                  <a:pt x="3100374" y="2819400"/>
                </a:moveTo>
                <a:lnTo>
                  <a:pt x="3098368" y="2809519"/>
                </a:lnTo>
                <a:lnTo>
                  <a:pt x="3092932" y="2801442"/>
                </a:lnTo>
                <a:lnTo>
                  <a:pt x="3084855" y="2796006"/>
                </a:lnTo>
                <a:lnTo>
                  <a:pt x="3074924" y="2794000"/>
                </a:lnTo>
                <a:lnTo>
                  <a:pt x="3065030" y="2796006"/>
                </a:lnTo>
                <a:lnTo>
                  <a:pt x="3056953" y="2801442"/>
                </a:lnTo>
                <a:lnTo>
                  <a:pt x="3051518" y="2809519"/>
                </a:lnTo>
                <a:lnTo>
                  <a:pt x="3049524" y="2819400"/>
                </a:lnTo>
                <a:lnTo>
                  <a:pt x="3051518" y="2829293"/>
                </a:lnTo>
                <a:lnTo>
                  <a:pt x="3056953" y="2837370"/>
                </a:lnTo>
                <a:lnTo>
                  <a:pt x="3065030" y="2842806"/>
                </a:lnTo>
                <a:lnTo>
                  <a:pt x="3074974" y="2844800"/>
                </a:lnTo>
                <a:lnTo>
                  <a:pt x="3084855" y="2842806"/>
                </a:lnTo>
                <a:lnTo>
                  <a:pt x="3092932" y="2837370"/>
                </a:lnTo>
                <a:lnTo>
                  <a:pt x="3098368" y="2829293"/>
                </a:lnTo>
                <a:lnTo>
                  <a:pt x="3100374" y="2819400"/>
                </a:lnTo>
                <a:close/>
              </a:path>
              <a:path w="4151629" h="2895600">
                <a:moveTo>
                  <a:pt x="3100374" y="76200"/>
                </a:moveTo>
                <a:lnTo>
                  <a:pt x="3098368" y="66319"/>
                </a:lnTo>
                <a:lnTo>
                  <a:pt x="3092932" y="58242"/>
                </a:lnTo>
                <a:lnTo>
                  <a:pt x="3084855" y="52806"/>
                </a:lnTo>
                <a:lnTo>
                  <a:pt x="3074924" y="50800"/>
                </a:lnTo>
                <a:lnTo>
                  <a:pt x="3065030" y="52806"/>
                </a:lnTo>
                <a:lnTo>
                  <a:pt x="3056953" y="58242"/>
                </a:lnTo>
                <a:lnTo>
                  <a:pt x="3051518" y="66319"/>
                </a:lnTo>
                <a:lnTo>
                  <a:pt x="3049524" y="76200"/>
                </a:lnTo>
                <a:lnTo>
                  <a:pt x="3051518" y="86093"/>
                </a:lnTo>
                <a:lnTo>
                  <a:pt x="3056953" y="94170"/>
                </a:lnTo>
                <a:lnTo>
                  <a:pt x="3065030" y="99606"/>
                </a:lnTo>
                <a:lnTo>
                  <a:pt x="3074974" y="101600"/>
                </a:lnTo>
                <a:lnTo>
                  <a:pt x="3084855" y="99606"/>
                </a:lnTo>
                <a:lnTo>
                  <a:pt x="3092932" y="94170"/>
                </a:lnTo>
                <a:lnTo>
                  <a:pt x="3098368" y="86093"/>
                </a:lnTo>
                <a:lnTo>
                  <a:pt x="3100374" y="76200"/>
                </a:lnTo>
                <a:close/>
              </a:path>
              <a:path w="4151629" h="2895600">
                <a:moveTo>
                  <a:pt x="3202025" y="2819400"/>
                </a:moveTo>
                <a:lnTo>
                  <a:pt x="3200019" y="2809519"/>
                </a:lnTo>
                <a:lnTo>
                  <a:pt x="3194583" y="2801442"/>
                </a:lnTo>
                <a:lnTo>
                  <a:pt x="3186506" y="2796006"/>
                </a:lnTo>
                <a:lnTo>
                  <a:pt x="3176574" y="2794000"/>
                </a:lnTo>
                <a:lnTo>
                  <a:pt x="3166681" y="2796006"/>
                </a:lnTo>
                <a:lnTo>
                  <a:pt x="3158604" y="2801442"/>
                </a:lnTo>
                <a:lnTo>
                  <a:pt x="3153168" y="2809519"/>
                </a:lnTo>
                <a:lnTo>
                  <a:pt x="3151174" y="2819400"/>
                </a:lnTo>
                <a:lnTo>
                  <a:pt x="3153168" y="2829293"/>
                </a:lnTo>
                <a:lnTo>
                  <a:pt x="3158604" y="2837370"/>
                </a:lnTo>
                <a:lnTo>
                  <a:pt x="3166681" y="2842806"/>
                </a:lnTo>
                <a:lnTo>
                  <a:pt x="3176625" y="2844800"/>
                </a:lnTo>
                <a:lnTo>
                  <a:pt x="3186506" y="2842806"/>
                </a:lnTo>
                <a:lnTo>
                  <a:pt x="3194583" y="2837370"/>
                </a:lnTo>
                <a:lnTo>
                  <a:pt x="3200019" y="2829293"/>
                </a:lnTo>
                <a:lnTo>
                  <a:pt x="3202025" y="2819400"/>
                </a:lnTo>
                <a:close/>
              </a:path>
              <a:path w="4151629" h="2895600">
                <a:moveTo>
                  <a:pt x="3202025" y="76200"/>
                </a:moveTo>
                <a:lnTo>
                  <a:pt x="3200019" y="66319"/>
                </a:lnTo>
                <a:lnTo>
                  <a:pt x="3194583" y="58242"/>
                </a:lnTo>
                <a:lnTo>
                  <a:pt x="3186506" y="52806"/>
                </a:lnTo>
                <a:lnTo>
                  <a:pt x="3176574" y="50800"/>
                </a:lnTo>
                <a:lnTo>
                  <a:pt x="3166681" y="52806"/>
                </a:lnTo>
                <a:lnTo>
                  <a:pt x="3158604" y="58242"/>
                </a:lnTo>
                <a:lnTo>
                  <a:pt x="3153168" y="66319"/>
                </a:lnTo>
                <a:lnTo>
                  <a:pt x="3151174" y="76200"/>
                </a:lnTo>
                <a:lnTo>
                  <a:pt x="3153168" y="86093"/>
                </a:lnTo>
                <a:lnTo>
                  <a:pt x="3158604" y="94170"/>
                </a:lnTo>
                <a:lnTo>
                  <a:pt x="3166681" y="99606"/>
                </a:lnTo>
                <a:lnTo>
                  <a:pt x="3176625" y="101600"/>
                </a:lnTo>
                <a:lnTo>
                  <a:pt x="3186506" y="99606"/>
                </a:lnTo>
                <a:lnTo>
                  <a:pt x="3194583" y="94170"/>
                </a:lnTo>
                <a:lnTo>
                  <a:pt x="3200019" y="86093"/>
                </a:lnTo>
                <a:lnTo>
                  <a:pt x="3202025" y="76200"/>
                </a:lnTo>
                <a:close/>
              </a:path>
              <a:path w="4151629" h="2895600">
                <a:moveTo>
                  <a:pt x="3303676" y="2819400"/>
                </a:moveTo>
                <a:lnTo>
                  <a:pt x="3301669" y="2809519"/>
                </a:lnTo>
                <a:lnTo>
                  <a:pt x="3296234" y="2801442"/>
                </a:lnTo>
                <a:lnTo>
                  <a:pt x="3288157" y="2796006"/>
                </a:lnTo>
                <a:lnTo>
                  <a:pt x="3278225" y="2794000"/>
                </a:lnTo>
                <a:lnTo>
                  <a:pt x="3268332" y="2796006"/>
                </a:lnTo>
                <a:lnTo>
                  <a:pt x="3260255" y="2801442"/>
                </a:lnTo>
                <a:lnTo>
                  <a:pt x="3254819" y="2809519"/>
                </a:lnTo>
                <a:lnTo>
                  <a:pt x="3252825" y="2819400"/>
                </a:lnTo>
                <a:lnTo>
                  <a:pt x="3254819" y="2829293"/>
                </a:lnTo>
                <a:lnTo>
                  <a:pt x="3260255" y="2837370"/>
                </a:lnTo>
                <a:lnTo>
                  <a:pt x="3268332" y="2842806"/>
                </a:lnTo>
                <a:lnTo>
                  <a:pt x="3278276" y="2844800"/>
                </a:lnTo>
                <a:lnTo>
                  <a:pt x="3288157" y="2842806"/>
                </a:lnTo>
                <a:lnTo>
                  <a:pt x="3296234" y="2837370"/>
                </a:lnTo>
                <a:lnTo>
                  <a:pt x="3301669" y="2829293"/>
                </a:lnTo>
                <a:lnTo>
                  <a:pt x="3303676" y="2819400"/>
                </a:lnTo>
                <a:close/>
              </a:path>
              <a:path w="4151629" h="2895600">
                <a:moveTo>
                  <a:pt x="3303676" y="76200"/>
                </a:moveTo>
                <a:lnTo>
                  <a:pt x="3301669" y="66319"/>
                </a:lnTo>
                <a:lnTo>
                  <a:pt x="3296234" y="58242"/>
                </a:lnTo>
                <a:lnTo>
                  <a:pt x="3288157" y="52806"/>
                </a:lnTo>
                <a:lnTo>
                  <a:pt x="3278225" y="50800"/>
                </a:lnTo>
                <a:lnTo>
                  <a:pt x="3268332" y="52806"/>
                </a:lnTo>
                <a:lnTo>
                  <a:pt x="3260255" y="58242"/>
                </a:lnTo>
                <a:lnTo>
                  <a:pt x="3254819" y="66319"/>
                </a:lnTo>
                <a:lnTo>
                  <a:pt x="3252825" y="76200"/>
                </a:lnTo>
                <a:lnTo>
                  <a:pt x="3254819" y="86093"/>
                </a:lnTo>
                <a:lnTo>
                  <a:pt x="3260255" y="94170"/>
                </a:lnTo>
                <a:lnTo>
                  <a:pt x="3268332" y="99606"/>
                </a:lnTo>
                <a:lnTo>
                  <a:pt x="3278276" y="101600"/>
                </a:lnTo>
                <a:lnTo>
                  <a:pt x="3288157" y="99606"/>
                </a:lnTo>
                <a:lnTo>
                  <a:pt x="3296234" y="94170"/>
                </a:lnTo>
                <a:lnTo>
                  <a:pt x="3301669" y="86093"/>
                </a:lnTo>
                <a:lnTo>
                  <a:pt x="3303676" y="76200"/>
                </a:lnTo>
                <a:close/>
              </a:path>
              <a:path w="4151629" h="2895600">
                <a:moveTo>
                  <a:pt x="3405327" y="2819400"/>
                </a:moveTo>
                <a:lnTo>
                  <a:pt x="3403320" y="2809519"/>
                </a:lnTo>
                <a:lnTo>
                  <a:pt x="3397885" y="2801442"/>
                </a:lnTo>
                <a:lnTo>
                  <a:pt x="3389807" y="2796006"/>
                </a:lnTo>
                <a:lnTo>
                  <a:pt x="3379876" y="2794000"/>
                </a:lnTo>
                <a:lnTo>
                  <a:pt x="3369983" y="2796006"/>
                </a:lnTo>
                <a:lnTo>
                  <a:pt x="3361906" y="2801442"/>
                </a:lnTo>
                <a:lnTo>
                  <a:pt x="3356470" y="2809519"/>
                </a:lnTo>
                <a:lnTo>
                  <a:pt x="3354476" y="2819400"/>
                </a:lnTo>
                <a:lnTo>
                  <a:pt x="3356470" y="2829293"/>
                </a:lnTo>
                <a:lnTo>
                  <a:pt x="3361906" y="2837370"/>
                </a:lnTo>
                <a:lnTo>
                  <a:pt x="3369983" y="2842806"/>
                </a:lnTo>
                <a:lnTo>
                  <a:pt x="3379927" y="2844800"/>
                </a:lnTo>
                <a:lnTo>
                  <a:pt x="3389807" y="2842806"/>
                </a:lnTo>
                <a:lnTo>
                  <a:pt x="3397885" y="2837370"/>
                </a:lnTo>
                <a:lnTo>
                  <a:pt x="3403320" y="2829293"/>
                </a:lnTo>
                <a:lnTo>
                  <a:pt x="3405327" y="2819400"/>
                </a:lnTo>
                <a:close/>
              </a:path>
              <a:path w="4151629" h="2895600">
                <a:moveTo>
                  <a:pt x="3405327" y="76200"/>
                </a:moveTo>
                <a:lnTo>
                  <a:pt x="3403320" y="66319"/>
                </a:lnTo>
                <a:lnTo>
                  <a:pt x="3397885" y="58242"/>
                </a:lnTo>
                <a:lnTo>
                  <a:pt x="3389807" y="52806"/>
                </a:lnTo>
                <a:lnTo>
                  <a:pt x="3379876" y="50800"/>
                </a:lnTo>
                <a:lnTo>
                  <a:pt x="3369983" y="52806"/>
                </a:lnTo>
                <a:lnTo>
                  <a:pt x="3361906" y="58242"/>
                </a:lnTo>
                <a:lnTo>
                  <a:pt x="3356470" y="66319"/>
                </a:lnTo>
                <a:lnTo>
                  <a:pt x="3354476" y="76200"/>
                </a:lnTo>
                <a:lnTo>
                  <a:pt x="3356470" y="86093"/>
                </a:lnTo>
                <a:lnTo>
                  <a:pt x="3361906" y="94170"/>
                </a:lnTo>
                <a:lnTo>
                  <a:pt x="3369983" y="99606"/>
                </a:lnTo>
                <a:lnTo>
                  <a:pt x="3379927" y="101600"/>
                </a:lnTo>
                <a:lnTo>
                  <a:pt x="3389807" y="99606"/>
                </a:lnTo>
                <a:lnTo>
                  <a:pt x="3397885" y="94170"/>
                </a:lnTo>
                <a:lnTo>
                  <a:pt x="3403320" y="86093"/>
                </a:lnTo>
                <a:lnTo>
                  <a:pt x="3405327" y="76200"/>
                </a:lnTo>
                <a:close/>
              </a:path>
              <a:path w="4151629" h="2895600">
                <a:moveTo>
                  <a:pt x="3506978" y="2819400"/>
                </a:moveTo>
                <a:lnTo>
                  <a:pt x="3504971" y="2809519"/>
                </a:lnTo>
                <a:lnTo>
                  <a:pt x="3499535" y="2801442"/>
                </a:lnTo>
                <a:lnTo>
                  <a:pt x="3491458" y="2796006"/>
                </a:lnTo>
                <a:lnTo>
                  <a:pt x="3481527" y="2794000"/>
                </a:lnTo>
                <a:lnTo>
                  <a:pt x="3471634" y="2796006"/>
                </a:lnTo>
                <a:lnTo>
                  <a:pt x="3463556" y="2801442"/>
                </a:lnTo>
                <a:lnTo>
                  <a:pt x="3458121" y="2809519"/>
                </a:lnTo>
                <a:lnTo>
                  <a:pt x="3456127" y="2819400"/>
                </a:lnTo>
                <a:lnTo>
                  <a:pt x="3458121" y="2829293"/>
                </a:lnTo>
                <a:lnTo>
                  <a:pt x="3463556" y="2837370"/>
                </a:lnTo>
                <a:lnTo>
                  <a:pt x="3471634" y="2842806"/>
                </a:lnTo>
                <a:lnTo>
                  <a:pt x="3481578" y="2844800"/>
                </a:lnTo>
                <a:lnTo>
                  <a:pt x="3491458" y="2842806"/>
                </a:lnTo>
                <a:lnTo>
                  <a:pt x="3499535" y="2837370"/>
                </a:lnTo>
                <a:lnTo>
                  <a:pt x="3504971" y="2829293"/>
                </a:lnTo>
                <a:lnTo>
                  <a:pt x="3506978" y="2819400"/>
                </a:lnTo>
                <a:close/>
              </a:path>
              <a:path w="4151629" h="2895600">
                <a:moveTo>
                  <a:pt x="3506978" y="76200"/>
                </a:moveTo>
                <a:lnTo>
                  <a:pt x="3504971" y="66319"/>
                </a:lnTo>
                <a:lnTo>
                  <a:pt x="3499535" y="58242"/>
                </a:lnTo>
                <a:lnTo>
                  <a:pt x="3491458" y="52806"/>
                </a:lnTo>
                <a:lnTo>
                  <a:pt x="3481527" y="50800"/>
                </a:lnTo>
                <a:lnTo>
                  <a:pt x="3471634" y="52806"/>
                </a:lnTo>
                <a:lnTo>
                  <a:pt x="3463556" y="58242"/>
                </a:lnTo>
                <a:lnTo>
                  <a:pt x="3458121" y="66319"/>
                </a:lnTo>
                <a:lnTo>
                  <a:pt x="3456127" y="76200"/>
                </a:lnTo>
                <a:lnTo>
                  <a:pt x="3458121" y="86093"/>
                </a:lnTo>
                <a:lnTo>
                  <a:pt x="3463556" y="94170"/>
                </a:lnTo>
                <a:lnTo>
                  <a:pt x="3471634" y="99606"/>
                </a:lnTo>
                <a:lnTo>
                  <a:pt x="3481578" y="101600"/>
                </a:lnTo>
                <a:lnTo>
                  <a:pt x="3491458" y="99606"/>
                </a:lnTo>
                <a:lnTo>
                  <a:pt x="3499535" y="94170"/>
                </a:lnTo>
                <a:lnTo>
                  <a:pt x="3504971" y="86093"/>
                </a:lnTo>
                <a:lnTo>
                  <a:pt x="3506978" y="76200"/>
                </a:lnTo>
                <a:close/>
              </a:path>
              <a:path w="4151629" h="2895600">
                <a:moveTo>
                  <a:pt x="3608628" y="2819400"/>
                </a:moveTo>
                <a:lnTo>
                  <a:pt x="3606622" y="2809519"/>
                </a:lnTo>
                <a:lnTo>
                  <a:pt x="3601186" y="2801442"/>
                </a:lnTo>
                <a:lnTo>
                  <a:pt x="3593109" y="2796006"/>
                </a:lnTo>
                <a:lnTo>
                  <a:pt x="3583178" y="2794000"/>
                </a:lnTo>
                <a:lnTo>
                  <a:pt x="3573284" y="2796006"/>
                </a:lnTo>
                <a:lnTo>
                  <a:pt x="3565207" y="2801442"/>
                </a:lnTo>
                <a:lnTo>
                  <a:pt x="3559772" y="2809519"/>
                </a:lnTo>
                <a:lnTo>
                  <a:pt x="3557778" y="2819400"/>
                </a:lnTo>
                <a:lnTo>
                  <a:pt x="3559772" y="2829293"/>
                </a:lnTo>
                <a:lnTo>
                  <a:pt x="3565207" y="2837370"/>
                </a:lnTo>
                <a:lnTo>
                  <a:pt x="3573284" y="2842806"/>
                </a:lnTo>
                <a:lnTo>
                  <a:pt x="3583228" y="2844800"/>
                </a:lnTo>
                <a:lnTo>
                  <a:pt x="3593109" y="2842806"/>
                </a:lnTo>
                <a:lnTo>
                  <a:pt x="3601186" y="2837370"/>
                </a:lnTo>
                <a:lnTo>
                  <a:pt x="3606622" y="2829293"/>
                </a:lnTo>
                <a:lnTo>
                  <a:pt x="3608628" y="2819400"/>
                </a:lnTo>
                <a:close/>
              </a:path>
              <a:path w="4151629" h="2895600">
                <a:moveTo>
                  <a:pt x="3608628" y="76200"/>
                </a:moveTo>
                <a:lnTo>
                  <a:pt x="3606622" y="66319"/>
                </a:lnTo>
                <a:lnTo>
                  <a:pt x="3601186" y="58242"/>
                </a:lnTo>
                <a:lnTo>
                  <a:pt x="3593109" y="52806"/>
                </a:lnTo>
                <a:lnTo>
                  <a:pt x="3583178" y="50800"/>
                </a:lnTo>
                <a:lnTo>
                  <a:pt x="3573284" y="52806"/>
                </a:lnTo>
                <a:lnTo>
                  <a:pt x="3565207" y="58242"/>
                </a:lnTo>
                <a:lnTo>
                  <a:pt x="3559772" y="66319"/>
                </a:lnTo>
                <a:lnTo>
                  <a:pt x="3557778" y="76200"/>
                </a:lnTo>
                <a:lnTo>
                  <a:pt x="3559772" y="86093"/>
                </a:lnTo>
                <a:lnTo>
                  <a:pt x="3565207" y="94170"/>
                </a:lnTo>
                <a:lnTo>
                  <a:pt x="3573284" y="99606"/>
                </a:lnTo>
                <a:lnTo>
                  <a:pt x="3583228" y="101600"/>
                </a:lnTo>
                <a:lnTo>
                  <a:pt x="3593109" y="99606"/>
                </a:lnTo>
                <a:lnTo>
                  <a:pt x="3601186" y="94170"/>
                </a:lnTo>
                <a:lnTo>
                  <a:pt x="3606622" y="86093"/>
                </a:lnTo>
                <a:lnTo>
                  <a:pt x="3608628" y="76200"/>
                </a:lnTo>
                <a:close/>
              </a:path>
              <a:path w="4151629" h="2895600">
                <a:moveTo>
                  <a:pt x="3710279" y="2819400"/>
                </a:moveTo>
                <a:lnTo>
                  <a:pt x="3708273" y="2809519"/>
                </a:lnTo>
                <a:lnTo>
                  <a:pt x="3702837" y="2801442"/>
                </a:lnTo>
                <a:lnTo>
                  <a:pt x="3694760" y="2796006"/>
                </a:lnTo>
                <a:lnTo>
                  <a:pt x="3684828" y="2794000"/>
                </a:lnTo>
                <a:lnTo>
                  <a:pt x="3674935" y="2796006"/>
                </a:lnTo>
                <a:lnTo>
                  <a:pt x="3666858" y="2801442"/>
                </a:lnTo>
                <a:lnTo>
                  <a:pt x="3661422" y="2809519"/>
                </a:lnTo>
                <a:lnTo>
                  <a:pt x="3659428" y="2819400"/>
                </a:lnTo>
                <a:lnTo>
                  <a:pt x="3661422" y="2829293"/>
                </a:lnTo>
                <a:lnTo>
                  <a:pt x="3666858" y="2837370"/>
                </a:lnTo>
                <a:lnTo>
                  <a:pt x="3674935" y="2842806"/>
                </a:lnTo>
                <a:lnTo>
                  <a:pt x="3684879" y="2844800"/>
                </a:lnTo>
                <a:lnTo>
                  <a:pt x="3694760" y="2842806"/>
                </a:lnTo>
                <a:lnTo>
                  <a:pt x="3702837" y="2837370"/>
                </a:lnTo>
                <a:lnTo>
                  <a:pt x="3708273" y="2829293"/>
                </a:lnTo>
                <a:lnTo>
                  <a:pt x="3710279" y="2819400"/>
                </a:lnTo>
                <a:close/>
              </a:path>
              <a:path w="4151629" h="2895600">
                <a:moveTo>
                  <a:pt x="3710279" y="76200"/>
                </a:moveTo>
                <a:lnTo>
                  <a:pt x="3708273" y="66319"/>
                </a:lnTo>
                <a:lnTo>
                  <a:pt x="3702837" y="58242"/>
                </a:lnTo>
                <a:lnTo>
                  <a:pt x="3694760" y="52806"/>
                </a:lnTo>
                <a:lnTo>
                  <a:pt x="3684828" y="50800"/>
                </a:lnTo>
                <a:lnTo>
                  <a:pt x="3674935" y="52806"/>
                </a:lnTo>
                <a:lnTo>
                  <a:pt x="3666858" y="58242"/>
                </a:lnTo>
                <a:lnTo>
                  <a:pt x="3661422" y="66319"/>
                </a:lnTo>
                <a:lnTo>
                  <a:pt x="3659428" y="76200"/>
                </a:lnTo>
                <a:lnTo>
                  <a:pt x="3661422" y="86093"/>
                </a:lnTo>
                <a:lnTo>
                  <a:pt x="3666858" y="94170"/>
                </a:lnTo>
                <a:lnTo>
                  <a:pt x="3674935" y="99606"/>
                </a:lnTo>
                <a:lnTo>
                  <a:pt x="3684879" y="101600"/>
                </a:lnTo>
                <a:lnTo>
                  <a:pt x="3694760" y="99606"/>
                </a:lnTo>
                <a:lnTo>
                  <a:pt x="3702837" y="94170"/>
                </a:lnTo>
                <a:lnTo>
                  <a:pt x="3708273" y="86093"/>
                </a:lnTo>
                <a:lnTo>
                  <a:pt x="3710279" y="76200"/>
                </a:lnTo>
                <a:close/>
              </a:path>
              <a:path w="4151629" h="2895600">
                <a:moveTo>
                  <a:pt x="3811930" y="2819400"/>
                </a:moveTo>
                <a:lnTo>
                  <a:pt x="3809923" y="2809519"/>
                </a:lnTo>
                <a:lnTo>
                  <a:pt x="3804488" y="2801442"/>
                </a:lnTo>
                <a:lnTo>
                  <a:pt x="3796411" y="2796006"/>
                </a:lnTo>
                <a:lnTo>
                  <a:pt x="3786479" y="2794000"/>
                </a:lnTo>
                <a:lnTo>
                  <a:pt x="3776586" y="2796006"/>
                </a:lnTo>
                <a:lnTo>
                  <a:pt x="3768509" y="2801442"/>
                </a:lnTo>
                <a:lnTo>
                  <a:pt x="3763073" y="2809519"/>
                </a:lnTo>
                <a:lnTo>
                  <a:pt x="3761079" y="2819400"/>
                </a:lnTo>
                <a:lnTo>
                  <a:pt x="3763073" y="2829293"/>
                </a:lnTo>
                <a:lnTo>
                  <a:pt x="3768509" y="2837370"/>
                </a:lnTo>
                <a:lnTo>
                  <a:pt x="3776586" y="2842806"/>
                </a:lnTo>
                <a:lnTo>
                  <a:pt x="3786530" y="2844800"/>
                </a:lnTo>
                <a:lnTo>
                  <a:pt x="3796411" y="2842806"/>
                </a:lnTo>
                <a:lnTo>
                  <a:pt x="3804488" y="2837370"/>
                </a:lnTo>
                <a:lnTo>
                  <a:pt x="3809923" y="2829293"/>
                </a:lnTo>
                <a:lnTo>
                  <a:pt x="3811930" y="2819400"/>
                </a:lnTo>
                <a:close/>
              </a:path>
              <a:path w="4151629" h="2895600">
                <a:moveTo>
                  <a:pt x="3811930" y="76200"/>
                </a:moveTo>
                <a:lnTo>
                  <a:pt x="3809923" y="66319"/>
                </a:lnTo>
                <a:lnTo>
                  <a:pt x="3804488" y="58242"/>
                </a:lnTo>
                <a:lnTo>
                  <a:pt x="3796411" y="52806"/>
                </a:lnTo>
                <a:lnTo>
                  <a:pt x="3786479" y="50800"/>
                </a:lnTo>
                <a:lnTo>
                  <a:pt x="3776586" y="52806"/>
                </a:lnTo>
                <a:lnTo>
                  <a:pt x="3768509" y="58242"/>
                </a:lnTo>
                <a:lnTo>
                  <a:pt x="3763073" y="66319"/>
                </a:lnTo>
                <a:lnTo>
                  <a:pt x="3761079" y="76200"/>
                </a:lnTo>
                <a:lnTo>
                  <a:pt x="3763073" y="86093"/>
                </a:lnTo>
                <a:lnTo>
                  <a:pt x="3768509" y="94170"/>
                </a:lnTo>
                <a:lnTo>
                  <a:pt x="3776586" y="99606"/>
                </a:lnTo>
                <a:lnTo>
                  <a:pt x="3786530" y="101600"/>
                </a:lnTo>
                <a:lnTo>
                  <a:pt x="3796411" y="99606"/>
                </a:lnTo>
                <a:lnTo>
                  <a:pt x="3804488" y="94170"/>
                </a:lnTo>
                <a:lnTo>
                  <a:pt x="3809923" y="86093"/>
                </a:lnTo>
                <a:lnTo>
                  <a:pt x="3811930" y="76200"/>
                </a:lnTo>
                <a:close/>
              </a:path>
              <a:path w="4151629" h="2895600">
                <a:moveTo>
                  <a:pt x="3913581" y="2819400"/>
                </a:moveTo>
                <a:lnTo>
                  <a:pt x="3911574" y="2809519"/>
                </a:lnTo>
                <a:lnTo>
                  <a:pt x="3906139" y="2801442"/>
                </a:lnTo>
                <a:lnTo>
                  <a:pt x="3898061" y="2796006"/>
                </a:lnTo>
                <a:lnTo>
                  <a:pt x="3888130" y="2794000"/>
                </a:lnTo>
                <a:lnTo>
                  <a:pt x="3878237" y="2796006"/>
                </a:lnTo>
                <a:lnTo>
                  <a:pt x="3870160" y="2801442"/>
                </a:lnTo>
                <a:lnTo>
                  <a:pt x="3864724" y="2809519"/>
                </a:lnTo>
                <a:lnTo>
                  <a:pt x="3862730" y="2819400"/>
                </a:lnTo>
                <a:lnTo>
                  <a:pt x="3864724" y="2829293"/>
                </a:lnTo>
                <a:lnTo>
                  <a:pt x="3870160" y="2837370"/>
                </a:lnTo>
                <a:lnTo>
                  <a:pt x="3878237" y="2842806"/>
                </a:lnTo>
                <a:lnTo>
                  <a:pt x="3888181" y="2844800"/>
                </a:lnTo>
                <a:lnTo>
                  <a:pt x="3898061" y="2842806"/>
                </a:lnTo>
                <a:lnTo>
                  <a:pt x="3906139" y="2837370"/>
                </a:lnTo>
                <a:lnTo>
                  <a:pt x="3911574" y="2829293"/>
                </a:lnTo>
                <a:lnTo>
                  <a:pt x="3913581" y="2819400"/>
                </a:lnTo>
                <a:close/>
              </a:path>
              <a:path w="4151629" h="2895600">
                <a:moveTo>
                  <a:pt x="3913581" y="76200"/>
                </a:moveTo>
                <a:lnTo>
                  <a:pt x="3911574" y="66319"/>
                </a:lnTo>
                <a:lnTo>
                  <a:pt x="3906139" y="58242"/>
                </a:lnTo>
                <a:lnTo>
                  <a:pt x="3898061" y="52806"/>
                </a:lnTo>
                <a:lnTo>
                  <a:pt x="3888130" y="50800"/>
                </a:lnTo>
                <a:lnTo>
                  <a:pt x="3878237" y="52806"/>
                </a:lnTo>
                <a:lnTo>
                  <a:pt x="3870160" y="58242"/>
                </a:lnTo>
                <a:lnTo>
                  <a:pt x="3864724" y="66319"/>
                </a:lnTo>
                <a:lnTo>
                  <a:pt x="3862730" y="76200"/>
                </a:lnTo>
                <a:lnTo>
                  <a:pt x="3864724" y="86093"/>
                </a:lnTo>
                <a:lnTo>
                  <a:pt x="3870160" y="94170"/>
                </a:lnTo>
                <a:lnTo>
                  <a:pt x="3878237" y="99606"/>
                </a:lnTo>
                <a:lnTo>
                  <a:pt x="3888181" y="101600"/>
                </a:lnTo>
                <a:lnTo>
                  <a:pt x="3898061" y="99606"/>
                </a:lnTo>
                <a:lnTo>
                  <a:pt x="3906139" y="94170"/>
                </a:lnTo>
                <a:lnTo>
                  <a:pt x="3911574" y="86093"/>
                </a:lnTo>
                <a:lnTo>
                  <a:pt x="3913581" y="76200"/>
                </a:lnTo>
                <a:close/>
              </a:path>
              <a:path w="4151629" h="2895600">
                <a:moveTo>
                  <a:pt x="4151414" y="2819400"/>
                </a:moveTo>
                <a:lnTo>
                  <a:pt x="3999014" y="2743200"/>
                </a:lnTo>
                <a:lnTo>
                  <a:pt x="3999014" y="2795854"/>
                </a:lnTo>
                <a:lnTo>
                  <a:pt x="3989781" y="2794000"/>
                </a:lnTo>
                <a:lnTo>
                  <a:pt x="3979888" y="2796006"/>
                </a:lnTo>
                <a:lnTo>
                  <a:pt x="3971810" y="2801442"/>
                </a:lnTo>
                <a:lnTo>
                  <a:pt x="3966375" y="2809519"/>
                </a:lnTo>
                <a:lnTo>
                  <a:pt x="3964381" y="2819400"/>
                </a:lnTo>
                <a:lnTo>
                  <a:pt x="3966375" y="2829293"/>
                </a:lnTo>
                <a:lnTo>
                  <a:pt x="3971810" y="2837370"/>
                </a:lnTo>
                <a:lnTo>
                  <a:pt x="3979888" y="2842806"/>
                </a:lnTo>
                <a:lnTo>
                  <a:pt x="3989832" y="2844800"/>
                </a:lnTo>
                <a:lnTo>
                  <a:pt x="3999014" y="2842945"/>
                </a:lnTo>
                <a:lnTo>
                  <a:pt x="3999014" y="2895600"/>
                </a:lnTo>
                <a:lnTo>
                  <a:pt x="4151414" y="2819400"/>
                </a:lnTo>
                <a:close/>
              </a:path>
              <a:path w="4151629" h="2895600">
                <a:moveTo>
                  <a:pt x="4151414" y="76200"/>
                </a:moveTo>
                <a:lnTo>
                  <a:pt x="3999014" y="0"/>
                </a:lnTo>
                <a:lnTo>
                  <a:pt x="3999014" y="52654"/>
                </a:lnTo>
                <a:lnTo>
                  <a:pt x="3989781" y="50800"/>
                </a:lnTo>
                <a:lnTo>
                  <a:pt x="3979888" y="52806"/>
                </a:lnTo>
                <a:lnTo>
                  <a:pt x="3971810" y="58242"/>
                </a:lnTo>
                <a:lnTo>
                  <a:pt x="3966375" y="66319"/>
                </a:lnTo>
                <a:lnTo>
                  <a:pt x="3964381" y="76200"/>
                </a:lnTo>
                <a:lnTo>
                  <a:pt x="3966375" y="86093"/>
                </a:lnTo>
                <a:lnTo>
                  <a:pt x="3971810" y="94170"/>
                </a:lnTo>
                <a:lnTo>
                  <a:pt x="3979888" y="99606"/>
                </a:lnTo>
                <a:lnTo>
                  <a:pt x="3989832" y="101600"/>
                </a:lnTo>
                <a:lnTo>
                  <a:pt x="3999014" y="99745"/>
                </a:lnTo>
                <a:lnTo>
                  <a:pt x="3999014" y="152400"/>
                </a:lnTo>
                <a:lnTo>
                  <a:pt x="4151414" y="76200"/>
                </a:lnTo>
                <a:close/>
              </a:path>
            </a:pathLst>
          </a:custGeom>
          <a:solidFill>
            <a:srgbClr val="4D72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EFE8CCB-CF5E-EC04-3806-A871082E31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0"/>
            <a:ext cx="18288126" cy="10287001"/>
            <a:chOff x="0" y="0"/>
            <a:chExt cx="18288126" cy="10287001"/>
          </a:xfrm>
        </p:grpSpPr>
        <p:sp>
          <p:nvSpPr>
            <p:cNvPr id="3" name="object 3"/>
            <p:cNvSpPr/>
            <p:nvPr/>
          </p:nvSpPr>
          <p:spPr>
            <a:xfrm>
              <a:off x="9125711" y="0"/>
              <a:ext cx="9162415" cy="10287000"/>
            </a:xfrm>
            <a:custGeom>
              <a:avLst/>
              <a:gdLst/>
              <a:ahLst/>
              <a:cxnLst/>
              <a:rect l="l" t="t" r="r" b="b"/>
              <a:pathLst>
                <a:path w="9162415" h="10287000">
                  <a:moveTo>
                    <a:pt x="0" y="10286999"/>
                  </a:moveTo>
                  <a:lnTo>
                    <a:pt x="9162288" y="10286999"/>
                  </a:lnTo>
                  <a:lnTo>
                    <a:pt x="9162288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352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20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1069339"/>
            <a:ext cx="5503545" cy="27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492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Counter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({start})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&lt;div&gt;{start}&lt;/div&gt;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41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9239" y="1052067"/>
            <a:ext cx="824547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193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◀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sz="2800" spc="-225" dirty="0">
                <a:solidFill>
                  <a:srgbClr val="FFFFFF"/>
                </a:solidFill>
              </a:rPr>
              <a:t>Render</a:t>
            </a:r>
            <a:r>
              <a:rPr sz="2800" spc="-21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&lt;Counter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start={1}</a:t>
            </a:r>
            <a:r>
              <a:rPr sz="2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r>
              <a:rPr sz="2800" spc="-9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220" dirty="0">
                <a:solidFill>
                  <a:srgbClr val="FFFFFF"/>
                </a:solidFill>
              </a:rPr>
              <a:t>and</a:t>
            </a:r>
            <a:r>
              <a:rPr sz="2800" spc="-215" dirty="0">
                <a:solidFill>
                  <a:srgbClr val="FFFFFF"/>
                </a:solidFill>
              </a:rPr>
              <a:t> </a:t>
            </a:r>
            <a:r>
              <a:rPr sz="2800" spc="-254" dirty="0">
                <a:solidFill>
                  <a:srgbClr val="FFFFFF"/>
                </a:solidFill>
              </a:rPr>
              <a:t>look</a:t>
            </a:r>
            <a:r>
              <a:rPr sz="2800" spc="-215" dirty="0">
                <a:solidFill>
                  <a:srgbClr val="FFFFFF"/>
                </a:solidFill>
              </a:rPr>
              <a:t> </a:t>
            </a:r>
            <a:r>
              <a:rPr sz="2800" spc="-65" dirty="0">
                <a:solidFill>
                  <a:srgbClr val="FFFFFF"/>
                </a:solidFill>
              </a:rPr>
              <a:t>for </a:t>
            </a:r>
            <a:r>
              <a:rPr sz="2800" spc="-350" dirty="0">
                <a:solidFill>
                  <a:srgbClr val="FFFFFF"/>
                </a:solidFill>
              </a:rPr>
              <a:t>‘1’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00" dirty="0">
                <a:solidFill>
                  <a:srgbClr val="FFFFFF"/>
                </a:solidFill>
              </a:rPr>
              <a:t>in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175" dirty="0">
                <a:solidFill>
                  <a:srgbClr val="FFFFFF"/>
                </a:solidFill>
              </a:rPr>
              <a:t>the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195" dirty="0">
                <a:solidFill>
                  <a:srgbClr val="FFFFFF"/>
                </a:solidFill>
              </a:rPr>
              <a:t>rendered </a:t>
            </a:r>
            <a:r>
              <a:rPr sz="2800" spc="-45" dirty="0">
                <a:solidFill>
                  <a:srgbClr val="FFFFFF"/>
                </a:solidFill>
              </a:rPr>
              <a:t>result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8A705-4A80-2BB9-4888-69373C6AE2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126" cy="10287001"/>
            <a:chOff x="0" y="0"/>
            <a:chExt cx="18288126" cy="10287001"/>
          </a:xfrm>
        </p:grpSpPr>
        <p:sp>
          <p:nvSpPr>
            <p:cNvPr id="3" name="object 3"/>
            <p:cNvSpPr/>
            <p:nvPr/>
          </p:nvSpPr>
          <p:spPr>
            <a:xfrm>
              <a:off x="9125711" y="0"/>
              <a:ext cx="9162415" cy="10287000"/>
            </a:xfrm>
            <a:custGeom>
              <a:avLst/>
              <a:gdLst/>
              <a:ahLst/>
              <a:cxnLst/>
              <a:rect l="l" t="t" r="r" b="b"/>
              <a:pathLst>
                <a:path w="9162415" h="10287000">
                  <a:moveTo>
                    <a:pt x="0" y="10286999"/>
                  </a:moveTo>
                  <a:lnTo>
                    <a:pt x="9162288" y="10286999"/>
                  </a:lnTo>
                  <a:lnTo>
                    <a:pt x="9162288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352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20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1069339"/>
            <a:ext cx="7876540" cy="386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492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Counter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({start,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onIncrement})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&lt;div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onClick={()=&gt;{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onIncrement();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}}&gt;</a:t>
            </a:r>
            <a:endParaRPr sz="2400">
              <a:latin typeface="Courier New"/>
              <a:cs typeface="Courier New"/>
            </a:endParaRPr>
          </a:p>
          <a:p>
            <a:pPr marL="1107440">
              <a:lnSpc>
                <a:spcPct val="100000"/>
              </a:lnSpc>
              <a:spcBef>
                <a:spcPts val="141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{start}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415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51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9239" y="1082547"/>
            <a:ext cx="769937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193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◀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sz="2800" spc="-225" dirty="0">
                <a:solidFill>
                  <a:srgbClr val="FFFFFF"/>
                </a:solidFill>
              </a:rPr>
              <a:t>Render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190" dirty="0">
                <a:solidFill>
                  <a:srgbClr val="FFFFFF"/>
                </a:solidFill>
              </a:rPr>
              <a:t>Counter,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65" dirty="0">
                <a:solidFill>
                  <a:srgbClr val="FFFFFF"/>
                </a:solidFill>
              </a:rPr>
              <a:t>simulate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340" dirty="0">
                <a:solidFill>
                  <a:srgbClr val="FFFFFF"/>
                </a:solidFill>
              </a:rPr>
              <a:t>a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80" dirty="0">
                <a:solidFill>
                  <a:srgbClr val="FFFFFF"/>
                </a:solidFill>
              </a:rPr>
              <a:t>click</a:t>
            </a:r>
            <a:r>
              <a:rPr sz="2800" spc="-200" dirty="0">
                <a:solidFill>
                  <a:srgbClr val="FFFFFF"/>
                </a:solidFill>
              </a:rPr>
              <a:t> </a:t>
            </a:r>
            <a:r>
              <a:rPr sz="2800" spc="-185" dirty="0">
                <a:solidFill>
                  <a:srgbClr val="FFFFFF"/>
                </a:solidFill>
              </a:rPr>
              <a:t>on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175" dirty="0">
                <a:solidFill>
                  <a:srgbClr val="FFFFFF"/>
                </a:solidFill>
              </a:rPr>
              <a:t>the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150" dirty="0">
                <a:solidFill>
                  <a:srgbClr val="FFFFFF"/>
                </a:solidFill>
              </a:rPr>
              <a:t>div, </a:t>
            </a:r>
            <a:r>
              <a:rPr sz="2800" spc="-220" dirty="0">
                <a:solidFill>
                  <a:srgbClr val="FFFFFF"/>
                </a:solidFill>
              </a:rPr>
              <a:t>and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70" dirty="0">
                <a:solidFill>
                  <a:srgbClr val="FFFFFF"/>
                </a:solidFill>
              </a:rPr>
              <a:t>assert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200" dirty="0">
                <a:solidFill>
                  <a:srgbClr val="FFFFFF"/>
                </a:solidFill>
              </a:rPr>
              <a:t>that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210" dirty="0">
                <a:solidFill>
                  <a:srgbClr val="FFFFFF"/>
                </a:solidFill>
              </a:rPr>
              <a:t>‘onIncrement’</a:t>
            </a:r>
            <a:r>
              <a:rPr sz="2800" spc="-185" dirty="0">
                <a:solidFill>
                  <a:srgbClr val="FFFFFF"/>
                </a:solidFill>
              </a:rPr>
              <a:t> </a:t>
            </a:r>
            <a:r>
              <a:rPr sz="2800" spc="-375" dirty="0">
                <a:solidFill>
                  <a:srgbClr val="FFFFFF"/>
                </a:solidFill>
              </a:rPr>
              <a:t>was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called.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1134" y="2308485"/>
            <a:ext cx="7193915" cy="480695"/>
          </a:xfrm>
          <a:custGeom>
            <a:avLst/>
            <a:gdLst/>
            <a:ahLst/>
            <a:cxnLst/>
            <a:rect l="l" t="t" r="r" b="b"/>
            <a:pathLst>
              <a:path w="7193915" h="480694">
                <a:moveTo>
                  <a:pt x="0" y="80076"/>
                </a:moveTo>
                <a:lnTo>
                  <a:pt x="6292" y="48907"/>
                </a:lnTo>
                <a:lnTo>
                  <a:pt x="23453" y="23453"/>
                </a:lnTo>
                <a:lnTo>
                  <a:pt x="48907" y="6292"/>
                </a:lnTo>
                <a:lnTo>
                  <a:pt x="80076" y="0"/>
                </a:lnTo>
                <a:lnTo>
                  <a:pt x="7113340" y="0"/>
                </a:lnTo>
                <a:lnTo>
                  <a:pt x="7144509" y="6292"/>
                </a:lnTo>
                <a:lnTo>
                  <a:pt x="7169962" y="23453"/>
                </a:lnTo>
                <a:lnTo>
                  <a:pt x="7187123" y="48907"/>
                </a:lnTo>
                <a:lnTo>
                  <a:pt x="7193416" y="80076"/>
                </a:lnTo>
                <a:lnTo>
                  <a:pt x="7193416" y="400358"/>
                </a:lnTo>
                <a:lnTo>
                  <a:pt x="7187123" y="431527"/>
                </a:lnTo>
                <a:lnTo>
                  <a:pt x="7169962" y="456981"/>
                </a:lnTo>
                <a:lnTo>
                  <a:pt x="7144509" y="474142"/>
                </a:lnTo>
                <a:lnTo>
                  <a:pt x="7113340" y="480435"/>
                </a:lnTo>
                <a:lnTo>
                  <a:pt x="80076" y="480435"/>
                </a:lnTo>
                <a:lnTo>
                  <a:pt x="48907" y="474142"/>
                </a:lnTo>
                <a:lnTo>
                  <a:pt x="23453" y="456981"/>
                </a:lnTo>
                <a:lnTo>
                  <a:pt x="6292" y="431527"/>
                </a:lnTo>
                <a:lnTo>
                  <a:pt x="0" y="400358"/>
                </a:lnTo>
                <a:lnTo>
                  <a:pt x="0" y="80076"/>
                </a:lnTo>
                <a:close/>
              </a:path>
            </a:pathLst>
          </a:custGeom>
          <a:ln w="76200">
            <a:solidFill>
              <a:srgbClr val="BC0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1A33D-5938-966B-6699-322705B664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929" y="5670803"/>
            <a:ext cx="1347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&gt;"/>
              <a:tabLst>
                <a:tab pos="501650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npx</a:t>
            </a:r>
            <a:r>
              <a:rPr sz="3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create-next-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app</a:t>
            </a:r>
            <a:r>
              <a:rPr sz="3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3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with-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jest</a:t>
            </a:r>
            <a:r>
              <a:rPr sz="3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testing-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react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>
                <a:solidFill>
                  <a:srgbClr val="FFFFFF"/>
                </a:solidFill>
              </a:rPr>
              <a:t>Creating</a:t>
            </a:r>
            <a:r>
              <a:rPr spc="-310" dirty="0">
                <a:solidFill>
                  <a:srgbClr val="FFFFFF"/>
                </a:solidFill>
              </a:rPr>
              <a:t> 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10" dirty="0">
                <a:solidFill>
                  <a:srgbClr val="FFFFFF"/>
                </a:solidFill>
              </a:rPr>
              <a:t> </a:t>
            </a:r>
            <a:r>
              <a:rPr spc="-395" dirty="0">
                <a:solidFill>
                  <a:srgbClr val="FFFFFF"/>
                </a:solidFill>
              </a:rPr>
              <a:t>React</a:t>
            </a:r>
            <a:r>
              <a:rPr spc="-310" dirty="0">
                <a:solidFill>
                  <a:srgbClr val="FFFFFF"/>
                </a:solidFill>
              </a:rPr>
              <a:t> Application </a:t>
            </a:r>
            <a:r>
              <a:rPr spc="-190" dirty="0">
                <a:solidFill>
                  <a:srgbClr val="FFFFFF"/>
                </a:solidFill>
              </a:rPr>
              <a:t>With</a:t>
            </a:r>
            <a:r>
              <a:rPr spc="-310" dirty="0">
                <a:solidFill>
                  <a:srgbClr val="FFFFFF"/>
                </a:solidFill>
              </a:rPr>
              <a:t> 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15" dirty="0">
                <a:solidFill>
                  <a:srgbClr val="FFFFFF"/>
                </a:solidFill>
              </a:rPr>
              <a:t> </a:t>
            </a:r>
            <a:r>
              <a:rPr spc="-484" dirty="0">
                <a:solidFill>
                  <a:srgbClr val="FFFFFF"/>
                </a:solidFill>
              </a:rPr>
              <a:t>Test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47354" y="5499191"/>
            <a:ext cx="13330555" cy="884555"/>
            <a:chOff x="1347354" y="5499191"/>
            <a:chExt cx="13330555" cy="884555"/>
          </a:xfrm>
        </p:grpSpPr>
        <p:sp>
          <p:nvSpPr>
            <p:cNvPr id="7" name="object 7"/>
            <p:cNvSpPr/>
            <p:nvPr/>
          </p:nvSpPr>
          <p:spPr>
            <a:xfrm>
              <a:off x="1385454" y="5551054"/>
              <a:ext cx="4923155" cy="794385"/>
            </a:xfrm>
            <a:custGeom>
              <a:avLst/>
              <a:gdLst/>
              <a:ahLst/>
              <a:cxnLst/>
              <a:rect l="l" t="t" r="r" b="b"/>
              <a:pathLst>
                <a:path w="4923155" h="794385">
                  <a:moveTo>
                    <a:pt x="0" y="132388"/>
                  </a:moveTo>
                  <a:lnTo>
                    <a:pt x="6749" y="90543"/>
                  </a:lnTo>
                  <a:lnTo>
                    <a:pt x="25543" y="54201"/>
                  </a:lnTo>
                  <a:lnTo>
                    <a:pt x="54201" y="25543"/>
                  </a:lnTo>
                  <a:lnTo>
                    <a:pt x="90543" y="6749"/>
                  </a:lnTo>
                  <a:lnTo>
                    <a:pt x="132388" y="0"/>
                  </a:lnTo>
                  <a:lnTo>
                    <a:pt x="4790593" y="0"/>
                  </a:lnTo>
                  <a:lnTo>
                    <a:pt x="4832437" y="6749"/>
                  </a:lnTo>
                  <a:lnTo>
                    <a:pt x="4868779" y="25543"/>
                  </a:lnTo>
                  <a:lnTo>
                    <a:pt x="4897437" y="54201"/>
                  </a:lnTo>
                  <a:lnTo>
                    <a:pt x="4916231" y="90543"/>
                  </a:lnTo>
                  <a:lnTo>
                    <a:pt x="4922981" y="132388"/>
                  </a:lnTo>
                  <a:lnTo>
                    <a:pt x="4922981" y="661938"/>
                  </a:lnTo>
                  <a:lnTo>
                    <a:pt x="4916231" y="703783"/>
                  </a:lnTo>
                  <a:lnTo>
                    <a:pt x="4897437" y="740125"/>
                  </a:lnTo>
                  <a:lnTo>
                    <a:pt x="4868779" y="768783"/>
                  </a:lnTo>
                  <a:lnTo>
                    <a:pt x="4832437" y="787577"/>
                  </a:lnTo>
                  <a:lnTo>
                    <a:pt x="4790593" y="794327"/>
                  </a:lnTo>
                  <a:lnTo>
                    <a:pt x="132388" y="794327"/>
                  </a:lnTo>
                  <a:lnTo>
                    <a:pt x="90543" y="787577"/>
                  </a:lnTo>
                  <a:lnTo>
                    <a:pt x="54201" y="768783"/>
                  </a:lnTo>
                  <a:lnTo>
                    <a:pt x="25543" y="740125"/>
                  </a:lnTo>
                  <a:lnTo>
                    <a:pt x="6749" y="703783"/>
                  </a:lnTo>
                  <a:lnTo>
                    <a:pt x="0" y="661938"/>
                  </a:lnTo>
                  <a:lnTo>
                    <a:pt x="0" y="132388"/>
                  </a:lnTo>
                  <a:close/>
                </a:path>
              </a:pathLst>
            </a:custGeom>
            <a:ln w="76200">
              <a:solidFill>
                <a:srgbClr val="BC0D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8435" y="5551054"/>
              <a:ext cx="4794250" cy="794385"/>
            </a:xfrm>
            <a:custGeom>
              <a:avLst/>
              <a:gdLst/>
              <a:ahLst/>
              <a:cxnLst/>
              <a:rect l="l" t="t" r="r" b="b"/>
              <a:pathLst>
                <a:path w="4794250" h="794385">
                  <a:moveTo>
                    <a:pt x="0" y="132392"/>
                  </a:moveTo>
                  <a:lnTo>
                    <a:pt x="6749" y="90546"/>
                  </a:lnTo>
                  <a:lnTo>
                    <a:pt x="25544" y="54203"/>
                  </a:lnTo>
                  <a:lnTo>
                    <a:pt x="54203" y="25544"/>
                  </a:lnTo>
                  <a:lnTo>
                    <a:pt x="90546" y="6749"/>
                  </a:lnTo>
                  <a:lnTo>
                    <a:pt x="132392" y="0"/>
                  </a:lnTo>
                  <a:lnTo>
                    <a:pt x="4661281" y="0"/>
                  </a:lnTo>
                  <a:lnTo>
                    <a:pt x="4703127" y="6749"/>
                  </a:lnTo>
                  <a:lnTo>
                    <a:pt x="4739470" y="25544"/>
                  </a:lnTo>
                  <a:lnTo>
                    <a:pt x="4768129" y="54203"/>
                  </a:lnTo>
                  <a:lnTo>
                    <a:pt x="4786923" y="90546"/>
                  </a:lnTo>
                  <a:lnTo>
                    <a:pt x="4793673" y="132392"/>
                  </a:lnTo>
                  <a:lnTo>
                    <a:pt x="4793673" y="661934"/>
                  </a:lnTo>
                  <a:lnTo>
                    <a:pt x="4786923" y="703780"/>
                  </a:lnTo>
                  <a:lnTo>
                    <a:pt x="4768129" y="740123"/>
                  </a:lnTo>
                  <a:lnTo>
                    <a:pt x="4739470" y="768782"/>
                  </a:lnTo>
                  <a:lnTo>
                    <a:pt x="4703127" y="787577"/>
                  </a:lnTo>
                  <a:lnTo>
                    <a:pt x="4661281" y="794327"/>
                  </a:lnTo>
                  <a:lnTo>
                    <a:pt x="132392" y="794327"/>
                  </a:lnTo>
                  <a:lnTo>
                    <a:pt x="90546" y="787577"/>
                  </a:lnTo>
                  <a:lnTo>
                    <a:pt x="54203" y="768782"/>
                  </a:lnTo>
                  <a:lnTo>
                    <a:pt x="25544" y="740123"/>
                  </a:lnTo>
                  <a:lnTo>
                    <a:pt x="6749" y="703780"/>
                  </a:lnTo>
                  <a:lnTo>
                    <a:pt x="0" y="661934"/>
                  </a:lnTo>
                  <a:lnTo>
                    <a:pt x="0" y="132392"/>
                  </a:lnTo>
                  <a:close/>
                </a:path>
              </a:pathLst>
            </a:custGeom>
            <a:ln w="76200">
              <a:solidFill>
                <a:srgbClr val="BC0D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523" y="5537291"/>
              <a:ext cx="3482340" cy="794385"/>
            </a:xfrm>
            <a:custGeom>
              <a:avLst/>
              <a:gdLst/>
              <a:ahLst/>
              <a:cxnLst/>
              <a:rect l="l" t="t" r="r" b="b"/>
              <a:pathLst>
                <a:path w="3482340" h="794385">
                  <a:moveTo>
                    <a:pt x="0" y="132392"/>
                  </a:moveTo>
                  <a:lnTo>
                    <a:pt x="6749" y="90546"/>
                  </a:lnTo>
                  <a:lnTo>
                    <a:pt x="25543" y="54203"/>
                  </a:lnTo>
                  <a:lnTo>
                    <a:pt x="54202" y="25544"/>
                  </a:lnTo>
                  <a:lnTo>
                    <a:pt x="90545" y="6749"/>
                  </a:lnTo>
                  <a:lnTo>
                    <a:pt x="132391" y="0"/>
                  </a:lnTo>
                  <a:lnTo>
                    <a:pt x="3349719" y="0"/>
                  </a:lnTo>
                  <a:lnTo>
                    <a:pt x="3391565" y="6749"/>
                  </a:lnTo>
                  <a:lnTo>
                    <a:pt x="3427908" y="25544"/>
                  </a:lnTo>
                  <a:lnTo>
                    <a:pt x="3456567" y="54203"/>
                  </a:lnTo>
                  <a:lnTo>
                    <a:pt x="3475361" y="90546"/>
                  </a:lnTo>
                  <a:lnTo>
                    <a:pt x="3482111" y="132392"/>
                  </a:lnTo>
                  <a:lnTo>
                    <a:pt x="3482111" y="661934"/>
                  </a:lnTo>
                  <a:lnTo>
                    <a:pt x="3475361" y="703780"/>
                  </a:lnTo>
                  <a:lnTo>
                    <a:pt x="3456567" y="740123"/>
                  </a:lnTo>
                  <a:lnTo>
                    <a:pt x="3427908" y="768782"/>
                  </a:lnTo>
                  <a:lnTo>
                    <a:pt x="3391565" y="787577"/>
                  </a:lnTo>
                  <a:lnTo>
                    <a:pt x="3349719" y="794327"/>
                  </a:lnTo>
                  <a:lnTo>
                    <a:pt x="132391" y="794327"/>
                  </a:lnTo>
                  <a:lnTo>
                    <a:pt x="90545" y="787577"/>
                  </a:lnTo>
                  <a:lnTo>
                    <a:pt x="54202" y="768782"/>
                  </a:lnTo>
                  <a:lnTo>
                    <a:pt x="25543" y="740123"/>
                  </a:lnTo>
                  <a:lnTo>
                    <a:pt x="6749" y="703780"/>
                  </a:lnTo>
                  <a:lnTo>
                    <a:pt x="0" y="661934"/>
                  </a:lnTo>
                  <a:lnTo>
                    <a:pt x="0" y="132392"/>
                  </a:lnTo>
                  <a:close/>
                </a:path>
              </a:pathLst>
            </a:custGeom>
            <a:ln w="76200">
              <a:solidFill>
                <a:srgbClr val="BC0D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2F6F1-B53A-A6BA-84DC-02B0C07C6B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929" y="5356859"/>
            <a:ext cx="8582660" cy="1092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459"/>
              </a:spcBef>
              <a:buChar char="&gt;"/>
              <a:tabLst>
                <a:tab pos="501650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npx </a:t>
            </a: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create-next-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app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without-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tests</a:t>
            </a:r>
            <a:endParaRPr sz="3200">
              <a:latin typeface="Courier New"/>
              <a:cs typeface="Courier New"/>
            </a:endParaRPr>
          </a:p>
          <a:p>
            <a:pPr marL="501650" indent="-488950">
              <a:lnSpc>
                <a:spcPct val="100000"/>
              </a:lnSpc>
              <a:spcBef>
                <a:spcPts val="360"/>
              </a:spcBef>
              <a:buChar char="&gt;"/>
              <a:tabLst>
                <a:tab pos="501650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npm</a:t>
            </a:r>
            <a:r>
              <a:rPr sz="32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install</a:t>
            </a:r>
            <a:r>
              <a:rPr sz="32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jest</a:t>
            </a:r>
            <a:r>
              <a:rPr sz="32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--save-dev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FFFFFF"/>
                </a:solidFill>
              </a:rPr>
              <a:t>Adding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484" dirty="0">
                <a:solidFill>
                  <a:srgbClr val="FFFFFF"/>
                </a:solidFill>
              </a:rPr>
              <a:t>Tests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235" dirty="0">
                <a:solidFill>
                  <a:srgbClr val="FFFFFF"/>
                </a:solidFill>
              </a:rPr>
              <a:t>to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390" dirty="0">
                <a:solidFill>
                  <a:srgbClr val="FFFFFF"/>
                </a:solidFill>
              </a:rPr>
              <a:t>an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350" dirty="0">
                <a:solidFill>
                  <a:srgbClr val="FFFFFF"/>
                </a:solidFill>
              </a:rPr>
              <a:t>Existing</a:t>
            </a:r>
            <a:r>
              <a:rPr spc="-315" dirty="0">
                <a:solidFill>
                  <a:srgbClr val="FFFFFF"/>
                </a:solidFill>
              </a:rPr>
              <a:t> </a:t>
            </a:r>
            <a:r>
              <a:rPr spc="-395" dirty="0">
                <a:solidFill>
                  <a:srgbClr val="FFFFFF"/>
                </a:solidFill>
              </a:rPr>
              <a:t>React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320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004B5-B3CE-0FAE-36F4-B91535DD9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126" cy="10287444"/>
            <a:chOff x="0" y="0"/>
            <a:chExt cx="18288126" cy="10287444"/>
          </a:xfrm>
        </p:grpSpPr>
        <p:sp>
          <p:nvSpPr>
            <p:cNvPr id="3" name="object 3"/>
            <p:cNvSpPr/>
            <p:nvPr/>
          </p:nvSpPr>
          <p:spPr>
            <a:xfrm>
              <a:off x="11777471" y="3782451"/>
              <a:ext cx="6510655" cy="6504940"/>
            </a:xfrm>
            <a:custGeom>
              <a:avLst/>
              <a:gdLst/>
              <a:ahLst/>
              <a:cxnLst/>
              <a:rect l="l" t="t" r="r" b="b"/>
              <a:pathLst>
                <a:path w="6510655" h="6504940">
                  <a:moveTo>
                    <a:pt x="0" y="6504548"/>
                  </a:moveTo>
                  <a:lnTo>
                    <a:pt x="6510528" y="6504548"/>
                  </a:lnTo>
                  <a:lnTo>
                    <a:pt x="6510528" y="0"/>
                  </a:lnTo>
                  <a:lnTo>
                    <a:pt x="0" y="0"/>
                  </a:lnTo>
                  <a:lnTo>
                    <a:pt x="0" y="6504548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3782695"/>
            </a:xfrm>
            <a:custGeom>
              <a:avLst/>
              <a:gdLst/>
              <a:ahLst/>
              <a:cxnLst/>
              <a:rect l="l" t="t" r="r" b="b"/>
              <a:pathLst>
                <a:path w="18288000" h="3782695">
                  <a:moveTo>
                    <a:pt x="18288000" y="0"/>
                  </a:moveTo>
                  <a:lnTo>
                    <a:pt x="0" y="0"/>
                  </a:lnTo>
                  <a:lnTo>
                    <a:pt x="0" y="3782451"/>
                  </a:lnTo>
                  <a:lnTo>
                    <a:pt x="18288000" y="378245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926081"/>
              <a:ext cx="18288000" cy="856615"/>
            </a:xfrm>
            <a:custGeom>
              <a:avLst/>
              <a:gdLst/>
              <a:ahLst/>
              <a:cxnLst/>
              <a:rect l="l" t="t" r="r" b="b"/>
              <a:pathLst>
                <a:path w="18288000" h="856614">
                  <a:moveTo>
                    <a:pt x="18288000" y="0"/>
                  </a:moveTo>
                  <a:lnTo>
                    <a:pt x="0" y="0"/>
                  </a:lnTo>
                  <a:lnTo>
                    <a:pt x="0" y="856369"/>
                  </a:lnTo>
                  <a:lnTo>
                    <a:pt x="18288000" y="85636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E2E8F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22739"/>
              <a:ext cx="11777980" cy="7164705"/>
            </a:xfrm>
            <a:custGeom>
              <a:avLst/>
              <a:gdLst/>
              <a:ahLst/>
              <a:cxnLst/>
              <a:rect l="l" t="t" r="r" b="b"/>
              <a:pathLst>
                <a:path w="11777980" h="7164705">
                  <a:moveTo>
                    <a:pt x="11777472" y="663282"/>
                  </a:moveTo>
                  <a:lnTo>
                    <a:pt x="7468730" y="663282"/>
                  </a:lnTo>
                  <a:lnTo>
                    <a:pt x="7468730" y="171246"/>
                  </a:lnTo>
                  <a:lnTo>
                    <a:pt x="7462609" y="125730"/>
                  </a:lnTo>
                  <a:lnTo>
                    <a:pt x="7445349" y="84823"/>
                  </a:lnTo>
                  <a:lnTo>
                    <a:pt x="7418565" y="50165"/>
                  </a:lnTo>
                  <a:lnTo>
                    <a:pt x="7383907" y="23380"/>
                  </a:lnTo>
                  <a:lnTo>
                    <a:pt x="7343000" y="6121"/>
                  </a:lnTo>
                  <a:lnTo>
                    <a:pt x="7297483" y="0"/>
                  </a:lnTo>
                  <a:lnTo>
                    <a:pt x="1088428" y="0"/>
                  </a:lnTo>
                  <a:lnTo>
                    <a:pt x="1042911" y="6121"/>
                  </a:lnTo>
                  <a:lnTo>
                    <a:pt x="1001991" y="23380"/>
                  </a:lnTo>
                  <a:lnTo>
                    <a:pt x="967333" y="50165"/>
                  </a:lnTo>
                  <a:lnTo>
                    <a:pt x="940562" y="84823"/>
                  </a:lnTo>
                  <a:lnTo>
                    <a:pt x="923302" y="125730"/>
                  </a:lnTo>
                  <a:lnTo>
                    <a:pt x="917181" y="171246"/>
                  </a:lnTo>
                  <a:lnTo>
                    <a:pt x="917181" y="663282"/>
                  </a:lnTo>
                  <a:lnTo>
                    <a:pt x="0" y="663282"/>
                  </a:lnTo>
                  <a:lnTo>
                    <a:pt x="0" y="7164260"/>
                  </a:lnTo>
                  <a:lnTo>
                    <a:pt x="11777472" y="7164260"/>
                  </a:lnTo>
                  <a:lnTo>
                    <a:pt x="11777472" y="663282"/>
                  </a:lnTo>
                  <a:close/>
                </a:path>
              </a:pathLst>
            </a:custGeom>
            <a:solidFill>
              <a:srgbClr val="E2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5929" y="4607052"/>
            <a:ext cx="4731385" cy="48171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0" dirty="0">
                <a:solidFill>
                  <a:srgbClr val="130F24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solidFill>
                  <a:srgbClr val="130F24"/>
                </a:solidFill>
                <a:latin typeface="Courier New"/>
                <a:cs typeface="Courier New"/>
              </a:rPr>
              <a:t>…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285"/>
              </a:spcBef>
            </a:pPr>
            <a:r>
              <a:rPr sz="2600" dirty="0">
                <a:solidFill>
                  <a:srgbClr val="0451A5"/>
                </a:solidFill>
                <a:latin typeface="Consolas"/>
                <a:cs typeface="Consolas"/>
              </a:rPr>
              <a:t>"scripts"</a:t>
            </a:r>
            <a:r>
              <a:rPr sz="2600" dirty="0">
                <a:latin typeface="Consolas"/>
                <a:cs typeface="Consolas"/>
              </a:rPr>
              <a:t>:</a:t>
            </a:r>
            <a:r>
              <a:rPr sz="2600" spc="-55" dirty="0">
                <a:latin typeface="Consolas"/>
                <a:cs typeface="Consolas"/>
              </a:rPr>
              <a:t> </a:t>
            </a:r>
            <a:r>
              <a:rPr sz="2600" spc="-50" dirty="0"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735965" marR="5080">
              <a:lnSpc>
                <a:spcPct val="110000"/>
              </a:lnSpc>
              <a:spcBef>
                <a:spcPts val="75"/>
              </a:spcBef>
            </a:pPr>
            <a:r>
              <a:rPr sz="2600" dirty="0">
                <a:solidFill>
                  <a:srgbClr val="0451A5"/>
                </a:solidFill>
                <a:latin typeface="Consolas"/>
                <a:cs typeface="Consolas"/>
              </a:rPr>
              <a:t>"dev"</a:t>
            </a:r>
            <a:r>
              <a:rPr sz="2600" dirty="0">
                <a:latin typeface="Consolas"/>
                <a:cs typeface="Consolas"/>
              </a:rPr>
              <a:t>:</a:t>
            </a:r>
            <a:r>
              <a:rPr sz="2600" spc="-3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A31515"/>
                </a:solidFill>
                <a:latin typeface="Consolas"/>
                <a:cs typeface="Consolas"/>
              </a:rPr>
              <a:t>"next</a:t>
            </a:r>
            <a:r>
              <a:rPr sz="2600" spc="-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dev"</a:t>
            </a:r>
            <a:r>
              <a:rPr sz="2600" spc="-10" dirty="0">
                <a:latin typeface="Consolas"/>
                <a:cs typeface="Consolas"/>
              </a:rPr>
              <a:t>, </a:t>
            </a:r>
            <a:r>
              <a:rPr sz="2600" dirty="0">
                <a:solidFill>
                  <a:srgbClr val="0451A5"/>
                </a:solidFill>
                <a:latin typeface="Consolas"/>
                <a:cs typeface="Consolas"/>
              </a:rPr>
              <a:t>"build"</a:t>
            </a:r>
            <a:r>
              <a:rPr sz="2600" dirty="0">
                <a:latin typeface="Consolas"/>
                <a:cs typeface="Consolas"/>
              </a:rPr>
              <a:t>:</a:t>
            </a:r>
            <a:r>
              <a:rPr sz="2600" spc="-5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A31515"/>
                </a:solidFill>
                <a:latin typeface="Consolas"/>
                <a:cs typeface="Consolas"/>
              </a:rPr>
              <a:t>"next</a:t>
            </a:r>
            <a:r>
              <a:rPr sz="2600" spc="-3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build"</a:t>
            </a:r>
            <a:r>
              <a:rPr sz="2600" spc="-10" dirty="0">
                <a:latin typeface="Consolas"/>
                <a:cs typeface="Consolas"/>
              </a:rPr>
              <a:t>, </a:t>
            </a:r>
            <a:r>
              <a:rPr sz="2600" dirty="0">
                <a:solidFill>
                  <a:srgbClr val="0451A5"/>
                </a:solidFill>
                <a:latin typeface="Consolas"/>
                <a:cs typeface="Consolas"/>
              </a:rPr>
              <a:t>"start"</a:t>
            </a:r>
            <a:r>
              <a:rPr sz="2600" dirty="0">
                <a:latin typeface="Consolas"/>
                <a:cs typeface="Consolas"/>
              </a:rPr>
              <a:t>:</a:t>
            </a:r>
            <a:r>
              <a:rPr sz="2600" spc="-5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A31515"/>
                </a:solidFill>
                <a:latin typeface="Consolas"/>
                <a:cs typeface="Consolas"/>
              </a:rPr>
              <a:t>"next</a:t>
            </a:r>
            <a:r>
              <a:rPr sz="2600" spc="-3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start"</a:t>
            </a:r>
            <a:r>
              <a:rPr sz="2600" spc="-10" dirty="0">
                <a:latin typeface="Consolas"/>
                <a:cs typeface="Consolas"/>
              </a:rPr>
              <a:t>, </a:t>
            </a:r>
            <a:r>
              <a:rPr sz="2600" dirty="0">
                <a:solidFill>
                  <a:srgbClr val="0451A5"/>
                </a:solidFill>
                <a:latin typeface="Consolas"/>
                <a:cs typeface="Consolas"/>
              </a:rPr>
              <a:t>"lint"</a:t>
            </a:r>
            <a:r>
              <a:rPr sz="2600" dirty="0">
                <a:latin typeface="Consolas"/>
                <a:cs typeface="Consolas"/>
              </a:rPr>
              <a:t>: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A31515"/>
                </a:solidFill>
                <a:latin typeface="Consolas"/>
                <a:cs typeface="Consolas"/>
              </a:rPr>
              <a:t>"next</a:t>
            </a:r>
            <a:r>
              <a:rPr sz="2600" spc="-3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lint"</a:t>
            </a:r>
            <a:r>
              <a:rPr sz="2600" spc="-10" dirty="0">
                <a:latin typeface="Consolas"/>
                <a:cs typeface="Consolas"/>
              </a:rPr>
              <a:t>,</a:t>
            </a:r>
            <a:endParaRPr sz="2600">
              <a:latin typeface="Consolas"/>
              <a:cs typeface="Consolas"/>
            </a:endParaRPr>
          </a:p>
          <a:p>
            <a:pPr marL="735965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solidFill>
                  <a:srgbClr val="0451A5"/>
                </a:solidFill>
                <a:latin typeface="Consolas"/>
                <a:cs typeface="Consolas"/>
              </a:rPr>
              <a:t>"test"</a:t>
            </a:r>
            <a:r>
              <a:rPr sz="2600" dirty="0">
                <a:latin typeface="Consolas"/>
                <a:cs typeface="Consolas"/>
              </a:rPr>
              <a:t>:</a:t>
            </a:r>
            <a:r>
              <a:rPr sz="2600" spc="-4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A31515"/>
                </a:solidFill>
                <a:latin typeface="Consolas"/>
                <a:cs typeface="Consolas"/>
              </a:rPr>
              <a:t>"jest"</a:t>
            </a:r>
            <a:endParaRPr sz="2600">
              <a:latin typeface="Consolas"/>
              <a:cs typeface="Consolas"/>
            </a:endParaRPr>
          </a:p>
          <a:p>
            <a:pPr marL="374015">
              <a:lnSpc>
                <a:spcPct val="100000"/>
              </a:lnSpc>
              <a:spcBef>
                <a:spcPts val="285"/>
              </a:spcBef>
            </a:pPr>
            <a:r>
              <a:rPr sz="2600" spc="-50" dirty="0"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  <a:p>
            <a:pPr marL="408940">
              <a:lnSpc>
                <a:spcPct val="100000"/>
              </a:lnSpc>
              <a:spcBef>
                <a:spcPts val="385"/>
              </a:spcBef>
            </a:pPr>
            <a:r>
              <a:rPr sz="2600" spc="-50" dirty="0">
                <a:solidFill>
                  <a:srgbClr val="130F24"/>
                </a:solidFill>
                <a:latin typeface="Courier New"/>
                <a:cs typeface="Courier New"/>
              </a:rPr>
              <a:t>…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solidFill>
                  <a:srgbClr val="130F24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3635" y="3234435"/>
            <a:ext cx="222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75" dirty="0">
                <a:solidFill>
                  <a:srgbClr val="130F24"/>
                </a:solidFill>
                <a:latin typeface="Arial Black"/>
                <a:cs typeface="Arial Black"/>
              </a:rPr>
              <a:t>package.json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5028" y="4183379"/>
            <a:ext cx="2010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100"/>
              </a:spcBef>
              <a:buChar char="&gt;"/>
              <a:tabLst>
                <a:tab pos="408940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npm</a:t>
            </a:r>
            <a:r>
              <a:rPr sz="2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Adding</a:t>
            </a:r>
            <a:r>
              <a:rPr spc="-320" dirty="0"/>
              <a:t> </a:t>
            </a:r>
            <a:r>
              <a:rPr spc="-484" dirty="0"/>
              <a:t>Tests</a:t>
            </a:r>
            <a:r>
              <a:rPr spc="-325" dirty="0"/>
              <a:t> </a:t>
            </a:r>
            <a:r>
              <a:rPr spc="-235" dirty="0"/>
              <a:t>to</a:t>
            </a:r>
            <a:r>
              <a:rPr spc="-320" dirty="0"/>
              <a:t> </a:t>
            </a:r>
            <a:r>
              <a:rPr spc="-390" dirty="0"/>
              <a:t>an</a:t>
            </a:r>
            <a:r>
              <a:rPr spc="-320" dirty="0"/>
              <a:t> </a:t>
            </a:r>
            <a:r>
              <a:rPr spc="-350" dirty="0"/>
              <a:t>Existing</a:t>
            </a:r>
            <a:r>
              <a:rPr spc="-315" dirty="0"/>
              <a:t> </a:t>
            </a:r>
            <a:r>
              <a:rPr spc="-395" dirty="0"/>
              <a:t>React</a:t>
            </a:r>
            <a:r>
              <a:rPr spc="-325" dirty="0"/>
              <a:t> </a:t>
            </a:r>
            <a:r>
              <a:rPr spc="-320" dirty="0"/>
              <a:t>Application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1634838" y="7693890"/>
            <a:ext cx="2762250" cy="508000"/>
          </a:xfrm>
          <a:custGeom>
            <a:avLst/>
            <a:gdLst/>
            <a:ahLst/>
            <a:cxnLst/>
            <a:rect l="l" t="t" r="r" b="b"/>
            <a:pathLst>
              <a:path w="2762250" h="508000">
                <a:moveTo>
                  <a:pt x="0" y="84668"/>
                </a:moveTo>
                <a:lnTo>
                  <a:pt x="6653" y="51711"/>
                </a:lnTo>
                <a:lnTo>
                  <a:pt x="24798" y="24798"/>
                </a:lnTo>
                <a:lnTo>
                  <a:pt x="51711" y="6653"/>
                </a:lnTo>
                <a:lnTo>
                  <a:pt x="84668" y="0"/>
                </a:lnTo>
                <a:lnTo>
                  <a:pt x="2677004" y="0"/>
                </a:lnTo>
                <a:lnTo>
                  <a:pt x="2709960" y="6653"/>
                </a:lnTo>
                <a:lnTo>
                  <a:pt x="2736873" y="24798"/>
                </a:lnTo>
                <a:lnTo>
                  <a:pt x="2755018" y="51711"/>
                </a:lnTo>
                <a:lnTo>
                  <a:pt x="2761672" y="84668"/>
                </a:lnTo>
                <a:lnTo>
                  <a:pt x="2761672" y="423331"/>
                </a:lnTo>
                <a:lnTo>
                  <a:pt x="2755018" y="456288"/>
                </a:lnTo>
                <a:lnTo>
                  <a:pt x="2736873" y="483201"/>
                </a:lnTo>
                <a:lnTo>
                  <a:pt x="2709960" y="501346"/>
                </a:lnTo>
                <a:lnTo>
                  <a:pt x="2677004" y="508000"/>
                </a:lnTo>
                <a:lnTo>
                  <a:pt x="84668" y="508000"/>
                </a:lnTo>
                <a:lnTo>
                  <a:pt x="51711" y="501346"/>
                </a:lnTo>
                <a:lnTo>
                  <a:pt x="24798" y="483201"/>
                </a:lnTo>
                <a:lnTo>
                  <a:pt x="6653" y="456288"/>
                </a:lnTo>
                <a:lnTo>
                  <a:pt x="0" y="423331"/>
                </a:lnTo>
                <a:lnTo>
                  <a:pt x="0" y="84668"/>
                </a:lnTo>
                <a:close/>
              </a:path>
            </a:pathLst>
          </a:custGeom>
          <a:ln w="76200">
            <a:solidFill>
              <a:srgbClr val="BC0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A74F-F9D7-215D-F307-396926DCF4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252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 Black</vt:lpstr>
      <vt:lpstr>Consolas</vt:lpstr>
      <vt:lpstr>Courier New</vt:lpstr>
      <vt:lpstr>Lucida Sans Unicode</vt:lpstr>
      <vt:lpstr>Office Theme</vt:lpstr>
      <vt:lpstr>Testing in React 18</vt:lpstr>
      <vt:lpstr>About This Course</vt:lpstr>
      <vt:lpstr>Tech Stack</vt:lpstr>
      <vt:lpstr>Testing React</vt:lpstr>
      <vt:lpstr>◀  Render &lt;Counter start={1} /&gt; and look for ‘1’ in the rendered result</vt:lpstr>
      <vt:lpstr>◀  Render Counter, simulate a click on the div, and assert that ‘onIncrement’ was called.</vt:lpstr>
      <vt:lpstr>Creating a React Application With a Test</vt:lpstr>
      <vt:lpstr>Adding Tests to an Existing React Application</vt:lpstr>
      <vt:lpstr>Adding Tests to an Existing React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2024-12-26T14:42:28Z</dcterms:created>
  <dcterms:modified xsi:type="dcterms:W3CDTF">2024-12-26T15:13:38Z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2024-12-26T00:00:00Z</vt:filetime>
  </property>
  <property fmtid="{D5CDD505-2E9C-101B-9397-08002B2CF9AE}" pid="4" name="Producer">
    <vt:lpwstr>macOS Version 10.15.7 (Build 19H2026) Quartz PDFContext</vt:lpwstr>
  </property>
</Properties>
</file>