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06036-7504-4504-B82A-A245F44EFD9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43D04-42EE-4BB9-A8D3-B2307F49F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35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8842" y="2975864"/>
            <a:ext cx="2595245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407B-3482-4E60-9799-AEF4F355357A}" type="datetime1">
              <a:rPr lang="en-US" smtClean="0"/>
              <a:t>12/27/2024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170D-A06D-4483-90EE-DCCBD71FA1CD}" type="datetime1">
              <a:rPr lang="en-US" smtClean="0"/>
              <a:t>12/27/2024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786030"/>
            <a:ext cx="18288000" cy="6501130"/>
          </a:xfrm>
          <a:custGeom>
            <a:avLst/>
            <a:gdLst/>
            <a:ahLst/>
            <a:cxnLst/>
            <a:rect l="l" t="t" r="r" b="b"/>
            <a:pathLst>
              <a:path w="18288000" h="6501130">
                <a:moveTo>
                  <a:pt x="0" y="6500969"/>
                </a:moveTo>
                <a:lnTo>
                  <a:pt x="18288000" y="6500969"/>
                </a:lnTo>
                <a:lnTo>
                  <a:pt x="18288000" y="0"/>
                </a:lnTo>
                <a:lnTo>
                  <a:pt x="0" y="0"/>
                </a:lnTo>
                <a:lnTo>
                  <a:pt x="0" y="6500969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95359" y="3786028"/>
            <a:ext cx="1152525" cy="6501130"/>
          </a:xfrm>
          <a:custGeom>
            <a:avLst/>
            <a:gdLst/>
            <a:ahLst/>
            <a:cxnLst/>
            <a:rect l="l" t="t" r="r" b="b"/>
            <a:pathLst>
              <a:path w="1152525" h="6501130">
                <a:moveTo>
                  <a:pt x="1152144" y="0"/>
                </a:moveTo>
                <a:lnTo>
                  <a:pt x="0" y="0"/>
                </a:lnTo>
                <a:lnTo>
                  <a:pt x="0" y="6500969"/>
                </a:lnTo>
                <a:lnTo>
                  <a:pt x="1152144" y="6500969"/>
                </a:lnTo>
                <a:lnTo>
                  <a:pt x="1152144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42656" y="3786027"/>
            <a:ext cx="1106805" cy="6501130"/>
          </a:xfrm>
          <a:custGeom>
            <a:avLst/>
            <a:gdLst/>
            <a:ahLst/>
            <a:cxnLst/>
            <a:rect l="l" t="t" r="r" b="b"/>
            <a:pathLst>
              <a:path w="1106804" h="6501130">
                <a:moveTo>
                  <a:pt x="1106738" y="0"/>
                </a:moveTo>
                <a:lnTo>
                  <a:pt x="0" y="0"/>
                </a:lnTo>
                <a:lnTo>
                  <a:pt x="0" y="6500972"/>
                </a:lnTo>
                <a:lnTo>
                  <a:pt x="1106738" y="6500972"/>
                </a:lnTo>
                <a:lnTo>
                  <a:pt x="1106738" y="0"/>
                </a:lnTo>
                <a:close/>
              </a:path>
            </a:pathLst>
          </a:custGeom>
          <a:solidFill>
            <a:srgbClr val="352B6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8288000" cy="3786504"/>
          </a:xfrm>
          <a:custGeom>
            <a:avLst/>
            <a:gdLst/>
            <a:ahLst/>
            <a:cxnLst/>
            <a:rect l="l" t="t" r="r" b="b"/>
            <a:pathLst>
              <a:path w="18288000" h="3786504">
                <a:moveTo>
                  <a:pt x="18288000" y="0"/>
                </a:moveTo>
                <a:lnTo>
                  <a:pt x="0" y="0"/>
                </a:lnTo>
                <a:lnTo>
                  <a:pt x="0" y="3786030"/>
                </a:lnTo>
                <a:lnTo>
                  <a:pt x="18288000" y="378603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2926079"/>
            <a:ext cx="18288000" cy="860425"/>
          </a:xfrm>
          <a:custGeom>
            <a:avLst/>
            <a:gdLst/>
            <a:ahLst/>
            <a:cxnLst/>
            <a:rect l="l" t="t" r="r" b="b"/>
            <a:pathLst>
              <a:path w="18288000" h="860425">
                <a:moveTo>
                  <a:pt x="18288000" y="0"/>
                </a:moveTo>
                <a:lnTo>
                  <a:pt x="0" y="0"/>
                </a:lnTo>
                <a:lnTo>
                  <a:pt x="0" y="859948"/>
                </a:lnTo>
                <a:lnTo>
                  <a:pt x="18288000" y="8599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352B6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122739"/>
            <a:ext cx="18288000" cy="7164705"/>
          </a:xfrm>
          <a:custGeom>
            <a:avLst/>
            <a:gdLst/>
            <a:ahLst/>
            <a:cxnLst/>
            <a:rect l="l" t="t" r="r" b="b"/>
            <a:pathLst>
              <a:path w="18288000" h="7164705">
                <a:moveTo>
                  <a:pt x="8951493" y="822261"/>
                </a:moveTo>
                <a:lnTo>
                  <a:pt x="8945194" y="777532"/>
                </a:lnTo>
                <a:lnTo>
                  <a:pt x="8927427" y="737349"/>
                </a:lnTo>
                <a:lnTo>
                  <a:pt x="8899881" y="703300"/>
                </a:lnTo>
                <a:lnTo>
                  <a:pt x="8864219" y="676986"/>
                </a:lnTo>
                <a:lnTo>
                  <a:pt x="8822131" y="660031"/>
                </a:lnTo>
                <a:lnTo>
                  <a:pt x="8775294" y="654024"/>
                </a:lnTo>
                <a:lnTo>
                  <a:pt x="7468730" y="656094"/>
                </a:lnTo>
                <a:lnTo>
                  <a:pt x="7468730" y="171246"/>
                </a:lnTo>
                <a:lnTo>
                  <a:pt x="7462609" y="125730"/>
                </a:lnTo>
                <a:lnTo>
                  <a:pt x="7445349" y="84823"/>
                </a:lnTo>
                <a:lnTo>
                  <a:pt x="7418565" y="50165"/>
                </a:lnTo>
                <a:lnTo>
                  <a:pt x="7383907" y="23380"/>
                </a:lnTo>
                <a:lnTo>
                  <a:pt x="7343000" y="6121"/>
                </a:lnTo>
                <a:lnTo>
                  <a:pt x="7297483" y="0"/>
                </a:lnTo>
                <a:lnTo>
                  <a:pt x="1088428" y="0"/>
                </a:lnTo>
                <a:lnTo>
                  <a:pt x="1042911" y="6121"/>
                </a:lnTo>
                <a:lnTo>
                  <a:pt x="1001991" y="23380"/>
                </a:lnTo>
                <a:lnTo>
                  <a:pt x="967333" y="50165"/>
                </a:lnTo>
                <a:lnTo>
                  <a:pt x="940562" y="84823"/>
                </a:lnTo>
                <a:lnTo>
                  <a:pt x="923302" y="125730"/>
                </a:lnTo>
                <a:lnTo>
                  <a:pt x="917181" y="171246"/>
                </a:lnTo>
                <a:lnTo>
                  <a:pt x="917181" y="641413"/>
                </a:lnTo>
                <a:lnTo>
                  <a:pt x="31661" y="641413"/>
                </a:lnTo>
                <a:lnTo>
                  <a:pt x="31661" y="649490"/>
                </a:lnTo>
                <a:lnTo>
                  <a:pt x="0" y="649490"/>
                </a:lnTo>
                <a:lnTo>
                  <a:pt x="0" y="7150455"/>
                </a:lnTo>
                <a:lnTo>
                  <a:pt x="8951493" y="7150455"/>
                </a:lnTo>
                <a:lnTo>
                  <a:pt x="8951493" y="822261"/>
                </a:lnTo>
                <a:close/>
              </a:path>
              <a:path w="18288000" h="7164705">
                <a:moveTo>
                  <a:pt x="18288000" y="663295"/>
                </a:moveTo>
                <a:lnTo>
                  <a:pt x="18156835" y="663295"/>
                </a:lnTo>
                <a:lnTo>
                  <a:pt x="17864189" y="663295"/>
                </a:lnTo>
                <a:lnTo>
                  <a:pt x="16805237" y="663295"/>
                </a:lnTo>
                <a:lnTo>
                  <a:pt x="16805237" y="171246"/>
                </a:lnTo>
                <a:lnTo>
                  <a:pt x="16799116" y="125730"/>
                </a:lnTo>
                <a:lnTo>
                  <a:pt x="16781856" y="84823"/>
                </a:lnTo>
                <a:lnTo>
                  <a:pt x="16755072" y="50165"/>
                </a:lnTo>
                <a:lnTo>
                  <a:pt x="16720414" y="23380"/>
                </a:lnTo>
                <a:lnTo>
                  <a:pt x="16679507" y="6121"/>
                </a:lnTo>
                <a:lnTo>
                  <a:pt x="16633990" y="0"/>
                </a:lnTo>
                <a:lnTo>
                  <a:pt x="10424935" y="0"/>
                </a:lnTo>
                <a:lnTo>
                  <a:pt x="10379418" y="6121"/>
                </a:lnTo>
                <a:lnTo>
                  <a:pt x="10338498" y="23380"/>
                </a:lnTo>
                <a:lnTo>
                  <a:pt x="10303840" y="50165"/>
                </a:lnTo>
                <a:lnTo>
                  <a:pt x="10277069" y="84823"/>
                </a:lnTo>
                <a:lnTo>
                  <a:pt x="10259809" y="125730"/>
                </a:lnTo>
                <a:lnTo>
                  <a:pt x="10253688" y="171246"/>
                </a:lnTo>
                <a:lnTo>
                  <a:pt x="10253688" y="663295"/>
                </a:lnTo>
                <a:lnTo>
                  <a:pt x="9467672" y="663295"/>
                </a:lnTo>
                <a:lnTo>
                  <a:pt x="9416618" y="673608"/>
                </a:lnTo>
                <a:lnTo>
                  <a:pt x="9374924" y="701713"/>
                </a:lnTo>
                <a:lnTo>
                  <a:pt x="9346806" y="743407"/>
                </a:lnTo>
                <a:lnTo>
                  <a:pt x="9336507" y="794461"/>
                </a:lnTo>
                <a:lnTo>
                  <a:pt x="9336507" y="5729198"/>
                </a:lnTo>
                <a:lnTo>
                  <a:pt x="9336507" y="5853519"/>
                </a:lnTo>
                <a:lnTo>
                  <a:pt x="9336507" y="7164260"/>
                </a:lnTo>
                <a:lnTo>
                  <a:pt x="17026128" y="7164260"/>
                </a:lnTo>
                <a:lnTo>
                  <a:pt x="17026128" y="5984684"/>
                </a:lnTo>
                <a:lnTo>
                  <a:pt x="18156835" y="5984684"/>
                </a:lnTo>
                <a:lnTo>
                  <a:pt x="18207889" y="5974385"/>
                </a:lnTo>
                <a:lnTo>
                  <a:pt x="18249583" y="5946267"/>
                </a:lnTo>
                <a:lnTo>
                  <a:pt x="18277688" y="5904573"/>
                </a:lnTo>
                <a:lnTo>
                  <a:pt x="18288000" y="5853519"/>
                </a:lnTo>
                <a:lnTo>
                  <a:pt x="18288000" y="1174280"/>
                </a:lnTo>
                <a:lnTo>
                  <a:pt x="18288000" y="794461"/>
                </a:lnTo>
                <a:lnTo>
                  <a:pt x="18288000" y="663295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A746-BE1B-492B-BAF2-F14F54E010F5}" type="datetime1">
              <a:rPr lang="en-US" smtClean="0"/>
              <a:t>12/27/2024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8CAE-05A4-4ECE-BF95-6AD61BAF05BF}" type="datetime1">
              <a:rPr lang="en-US" smtClean="0"/>
              <a:t>12/27/2024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43383-64B6-4C05-9BEE-24BC82767CF6}" type="datetime1">
              <a:rPr lang="en-US" smtClean="0"/>
              <a:t>12/27/2024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5929" y="819404"/>
            <a:ext cx="981456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2589" y="2694939"/>
            <a:ext cx="14141450" cy="484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CEA3-8E46-4B4D-B343-5CC98BA6163D}" type="datetime1">
              <a:rPr lang="en-US" smtClean="0"/>
              <a:t>12/27/2024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29436"/>
              <a:ext cx="1017946" cy="2066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8395" y="7772939"/>
              <a:ext cx="2066531" cy="1023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6169" y="6729436"/>
              <a:ext cx="2041829" cy="20665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036" y="1581404"/>
            <a:ext cx="11708765" cy="29489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1500"/>
              </a:lnSpc>
              <a:spcBef>
                <a:spcPts val="300"/>
              </a:spcBef>
            </a:pPr>
            <a:r>
              <a:rPr sz="9600" spc="-1455" dirty="0">
                <a:solidFill>
                  <a:srgbClr val="130F24"/>
                </a:solidFill>
              </a:rPr>
              <a:t>T</a:t>
            </a:r>
            <a:r>
              <a:rPr sz="9600" spc="-645" dirty="0">
                <a:solidFill>
                  <a:srgbClr val="130F24"/>
                </a:solidFill>
              </a:rPr>
              <a:t>es</a:t>
            </a:r>
            <a:r>
              <a:rPr sz="9600" spc="-655" dirty="0">
                <a:solidFill>
                  <a:srgbClr val="130F24"/>
                </a:solidFill>
              </a:rPr>
              <a:t>ti</a:t>
            </a:r>
            <a:r>
              <a:rPr sz="9600" spc="-645" dirty="0">
                <a:solidFill>
                  <a:srgbClr val="130F24"/>
                </a:solidFill>
              </a:rPr>
              <a:t>ng</a:t>
            </a:r>
            <a:r>
              <a:rPr sz="9600" spc="-595" dirty="0">
                <a:solidFill>
                  <a:srgbClr val="130F24"/>
                </a:solidFill>
              </a:rPr>
              <a:t> </a:t>
            </a:r>
            <a:r>
              <a:rPr sz="9600" spc="-560" dirty="0">
                <a:solidFill>
                  <a:srgbClr val="130F24"/>
                </a:solidFill>
              </a:rPr>
              <a:t>Component </a:t>
            </a:r>
            <a:r>
              <a:rPr sz="9600" spc="-645" dirty="0">
                <a:solidFill>
                  <a:srgbClr val="130F24"/>
                </a:solidFill>
              </a:rPr>
              <a:t>Rendering</a:t>
            </a:r>
            <a:endParaRPr sz="960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85D103-C3C0-A069-EDDA-008FDDA479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5929" y="3717035"/>
            <a:ext cx="9979660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sz="2600" dirty="0">
                <a:solidFill>
                  <a:srgbClr val="C586C0"/>
                </a:solidFill>
                <a:latin typeface="Consolas"/>
                <a:cs typeface="Consolas"/>
              </a:rPr>
              <a:t>import</a:t>
            </a:r>
            <a:r>
              <a:rPr sz="2600" spc="-20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r>
              <a:rPr sz="26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render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6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screen</a:t>
            </a:r>
            <a:r>
              <a:rPr sz="2600" spc="-15" dirty="0">
                <a:solidFill>
                  <a:srgbClr val="9CDCFE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r>
              <a:rPr sz="26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586C0"/>
                </a:solidFill>
                <a:latin typeface="Consolas"/>
                <a:cs typeface="Consolas"/>
              </a:rPr>
              <a:t>from</a:t>
            </a:r>
            <a:r>
              <a:rPr sz="2600" spc="-15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'@testing-library/react' </a:t>
            </a:r>
            <a:r>
              <a:rPr sz="2600" dirty="0">
                <a:solidFill>
                  <a:srgbClr val="C586C0"/>
                </a:solidFill>
                <a:latin typeface="Consolas"/>
                <a:cs typeface="Consolas"/>
              </a:rPr>
              <a:t>import</a:t>
            </a:r>
            <a:r>
              <a:rPr sz="2600" spc="-30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Home</a:t>
            </a:r>
            <a:r>
              <a:rPr sz="2600" spc="-30" dirty="0">
                <a:solidFill>
                  <a:srgbClr val="9CDCFE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586C0"/>
                </a:solidFill>
                <a:latin typeface="Consolas"/>
                <a:cs typeface="Consolas"/>
              </a:rPr>
              <a:t>from</a:t>
            </a:r>
            <a:r>
              <a:rPr sz="2600" spc="-25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'@/pages/index'</a:t>
            </a:r>
            <a:endParaRPr sz="2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2600">
              <a:latin typeface="Consolas"/>
              <a:cs typeface="Consolas"/>
            </a:endParaRPr>
          </a:p>
          <a:p>
            <a:pPr marL="374015" marR="3081020" indent="-361950">
              <a:lnSpc>
                <a:spcPct val="109200"/>
              </a:lnSpc>
            </a:pP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test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'Home</a:t>
            </a:r>
            <a:r>
              <a:rPr sz="26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renders</a:t>
            </a:r>
            <a:r>
              <a:rPr sz="26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a</a:t>
            </a:r>
            <a:r>
              <a:rPr sz="26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heading'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60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r>
              <a:rPr sz="26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26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600" spc="-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render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4EC9B0"/>
                </a:solidFill>
                <a:latin typeface="Consolas"/>
                <a:cs typeface="Consolas"/>
              </a:rPr>
              <a:t>Home</a:t>
            </a:r>
            <a:r>
              <a:rPr sz="2600" spc="-6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2600" spc="-2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r>
              <a:rPr sz="2600" spc="-2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2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600">
              <a:latin typeface="Consolas"/>
              <a:cs typeface="Consolas"/>
            </a:endParaRPr>
          </a:p>
          <a:p>
            <a:pPr marL="735965" marR="4347845" indent="-361950">
              <a:lnSpc>
                <a:spcPct val="108500"/>
              </a:lnSpc>
            </a:pPr>
            <a:r>
              <a:rPr sz="2600" dirty="0">
                <a:solidFill>
                  <a:srgbClr val="4FC1FF"/>
                </a:solidFill>
                <a:latin typeface="Consolas"/>
                <a:cs typeface="Consolas"/>
              </a:rPr>
              <a:t>screen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getByRole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'heading'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600" spc="-1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spc="-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name:</a:t>
            </a:r>
            <a:r>
              <a:rPr sz="2600" spc="-45" dirty="0">
                <a:solidFill>
                  <a:srgbClr val="9CDCFE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16969"/>
                </a:solidFill>
                <a:latin typeface="Consolas"/>
                <a:cs typeface="Consolas"/>
              </a:rPr>
              <a:t>"Filter</a:t>
            </a:r>
            <a:r>
              <a:rPr sz="2600" spc="-35" dirty="0">
                <a:solidFill>
                  <a:srgbClr val="D16969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D16969"/>
                </a:solidFill>
                <a:latin typeface="Consolas"/>
                <a:cs typeface="Consolas"/>
              </a:rPr>
              <a:t>List"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2600">
              <a:latin typeface="Consolas"/>
              <a:cs typeface="Consolas"/>
            </a:endParaRPr>
          </a:p>
          <a:p>
            <a:pPr marL="374015">
              <a:lnSpc>
                <a:spcPct val="100000"/>
              </a:lnSpc>
              <a:spcBef>
                <a:spcPts val="285"/>
              </a:spcBef>
            </a:pPr>
            <a:r>
              <a:rPr sz="2600" spc="-25" dirty="0">
                <a:solidFill>
                  <a:srgbClr val="D4D4D4"/>
                </a:solidFill>
                <a:latin typeface="Consolas"/>
                <a:cs typeface="Consolas"/>
              </a:rPr>
              <a:t>})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25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5" dirty="0"/>
              <a:t>Test</a:t>
            </a:r>
            <a:r>
              <a:rPr spc="-320" dirty="0"/>
              <a:t> </a:t>
            </a:r>
            <a:r>
              <a:rPr spc="-375" dirty="0"/>
              <a:t>That</a:t>
            </a:r>
            <a:r>
              <a:rPr spc="-320" dirty="0"/>
              <a:t> </a:t>
            </a:r>
            <a:r>
              <a:rPr spc="-390" dirty="0"/>
              <a:t>an</a:t>
            </a:r>
            <a:r>
              <a:rPr spc="-325" dirty="0"/>
              <a:t> </a:t>
            </a:r>
            <a:r>
              <a:rPr spc="-350" dirty="0"/>
              <a:t>Element</a:t>
            </a:r>
            <a:r>
              <a:rPr spc="-315" dirty="0"/>
              <a:t> </a:t>
            </a:r>
            <a:r>
              <a:rPr spc="-375" dirty="0"/>
              <a:t>Renders</a:t>
            </a:r>
          </a:p>
        </p:txBody>
      </p:sp>
      <p:sp>
        <p:nvSpPr>
          <p:cNvPr id="6" name="object 6"/>
          <p:cNvSpPr/>
          <p:nvPr/>
        </p:nvSpPr>
        <p:spPr>
          <a:xfrm>
            <a:off x="1300067" y="5499812"/>
            <a:ext cx="3020695" cy="482600"/>
          </a:xfrm>
          <a:custGeom>
            <a:avLst/>
            <a:gdLst/>
            <a:ahLst/>
            <a:cxnLst/>
            <a:rect l="l" t="t" r="r" b="b"/>
            <a:pathLst>
              <a:path w="3020695" h="482600">
                <a:moveTo>
                  <a:pt x="0" y="80365"/>
                </a:moveTo>
                <a:lnTo>
                  <a:pt x="6315" y="49083"/>
                </a:lnTo>
                <a:lnTo>
                  <a:pt x="23538" y="23538"/>
                </a:lnTo>
                <a:lnTo>
                  <a:pt x="49083" y="6315"/>
                </a:lnTo>
                <a:lnTo>
                  <a:pt x="80365" y="0"/>
                </a:lnTo>
                <a:lnTo>
                  <a:pt x="2940282" y="0"/>
                </a:lnTo>
                <a:lnTo>
                  <a:pt x="2971564" y="6315"/>
                </a:lnTo>
                <a:lnTo>
                  <a:pt x="2997109" y="23538"/>
                </a:lnTo>
                <a:lnTo>
                  <a:pt x="3014332" y="49083"/>
                </a:lnTo>
                <a:lnTo>
                  <a:pt x="3020648" y="80365"/>
                </a:lnTo>
                <a:lnTo>
                  <a:pt x="3020648" y="401812"/>
                </a:lnTo>
                <a:lnTo>
                  <a:pt x="3014332" y="433094"/>
                </a:lnTo>
                <a:lnTo>
                  <a:pt x="2997109" y="458639"/>
                </a:lnTo>
                <a:lnTo>
                  <a:pt x="2971564" y="475862"/>
                </a:lnTo>
                <a:lnTo>
                  <a:pt x="2940282" y="482178"/>
                </a:lnTo>
                <a:lnTo>
                  <a:pt x="80365" y="482178"/>
                </a:lnTo>
                <a:lnTo>
                  <a:pt x="49083" y="475862"/>
                </a:lnTo>
                <a:lnTo>
                  <a:pt x="23538" y="458639"/>
                </a:lnTo>
                <a:lnTo>
                  <a:pt x="6315" y="433094"/>
                </a:lnTo>
                <a:lnTo>
                  <a:pt x="0" y="401812"/>
                </a:lnTo>
                <a:lnTo>
                  <a:pt x="0" y="80365"/>
                </a:lnTo>
                <a:close/>
              </a:path>
            </a:pathLst>
          </a:custGeom>
          <a:ln w="76200">
            <a:solidFill>
              <a:srgbClr val="FF16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0067" y="6364015"/>
            <a:ext cx="5554980" cy="1419225"/>
          </a:xfrm>
          <a:custGeom>
            <a:avLst/>
            <a:gdLst/>
            <a:ahLst/>
            <a:cxnLst/>
            <a:rect l="l" t="t" r="r" b="b"/>
            <a:pathLst>
              <a:path w="5554980" h="1419225">
                <a:moveTo>
                  <a:pt x="0" y="131784"/>
                </a:moveTo>
                <a:lnTo>
                  <a:pt x="6718" y="90130"/>
                </a:lnTo>
                <a:lnTo>
                  <a:pt x="25426" y="53954"/>
                </a:lnTo>
                <a:lnTo>
                  <a:pt x="53954" y="25426"/>
                </a:lnTo>
                <a:lnTo>
                  <a:pt x="90130" y="6718"/>
                </a:lnTo>
                <a:lnTo>
                  <a:pt x="131784" y="0"/>
                </a:lnTo>
                <a:lnTo>
                  <a:pt x="5422659" y="0"/>
                </a:lnTo>
                <a:lnTo>
                  <a:pt x="5464312" y="6718"/>
                </a:lnTo>
                <a:lnTo>
                  <a:pt x="5500488" y="25426"/>
                </a:lnTo>
                <a:lnTo>
                  <a:pt x="5529016" y="53954"/>
                </a:lnTo>
                <a:lnTo>
                  <a:pt x="5547724" y="90130"/>
                </a:lnTo>
                <a:lnTo>
                  <a:pt x="5554443" y="131784"/>
                </a:lnTo>
                <a:lnTo>
                  <a:pt x="5554443" y="1287068"/>
                </a:lnTo>
                <a:lnTo>
                  <a:pt x="5547724" y="1328722"/>
                </a:lnTo>
                <a:lnTo>
                  <a:pt x="5529016" y="1364898"/>
                </a:lnTo>
                <a:lnTo>
                  <a:pt x="5500488" y="1393426"/>
                </a:lnTo>
                <a:lnTo>
                  <a:pt x="5464312" y="1412134"/>
                </a:lnTo>
                <a:lnTo>
                  <a:pt x="5422659" y="1418853"/>
                </a:lnTo>
                <a:lnTo>
                  <a:pt x="131784" y="1418853"/>
                </a:lnTo>
                <a:lnTo>
                  <a:pt x="90130" y="1412134"/>
                </a:lnTo>
                <a:lnTo>
                  <a:pt x="53954" y="1393426"/>
                </a:lnTo>
                <a:lnTo>
                  <a:pt x="25426" y="1364898"/>
                </a:lnTo>
                <a:lnTo>
                  <a:pt x="6718" y="1328722"/>
                </a:lnTo>
                <a:lnTo>
                  <a:pt x="0" y="1287068"/>
                </a:lnTo>
                <a:lnTo>
                  <a:pt x="0" y="131784"/>
                </a:lnTo>
                <a:close/>
              </a:path>
            </a:pathLst>
          </a:custGeom>
          <a:ln w="76200">
            <a:solidFill>
              <a:srgbClr val="FF16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2C861E-ADF1-EEFC-386F-6A9E6A654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5929" y="3281171"/>
            <a:ext cx="11970385" cy="5247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sz="2600" dirty="0">
                <a:solidFill>
                  <a:srgbClr val="C586C0"/>
                </a:solidFill>
                <a:latin typeface="Consolas"/>
                <a:cs typeface="Consolas"/>
              </a:rPr>
              <a:t>import</a:t>
            </a:r>
            <a:r>
              <a:rPr sz="2600" spc="-25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r>
              <a:rPr sz="26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render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6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screen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6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getByRole</a:t>
            </a:r>
            <a:r>
              <a:rPr sz="2600" spc="-20" dirty="0">
                <a:solidFill>
                  <a:srgbClr val="9CDCFE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r>
              <a:rPr sz="26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586C0"/>
                </a:solidFill>
                <a:latin typeface="Consolas"/>
                <a:cs typeface="Consolas"/>
              </a:rPr>
              <a:t>from</a:t>
            </a:r>
            <a:r>
              <a:rPr sz="2600" spc="-20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'@testing-library/react' </a:t>
            </a:r>
            <a:r>
              <a:rPr sz="2600" dirty="0">
                <a:solidFill>
                  <a:srgbClr val="C586C0"/>
                </a:solidFill>
                <a:latin typeface="Consolas"/>
                <a:cs typeface="Consolas"/>
              </a:rPr>
              <a:t>import</a:t>
            </a:r>
            <a:r>
              <a:rPr sz="2600" spc="-30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Home</a:t>
            </a:r>
            <a:r>
              <a:rPr sz="2600" spc="-30" dirty="0">
                <a:solidFill>
                  <a:srgbClr val="9CDCFE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586C0"/>
                </a:solidFill>
                <a:latin typeface="Consolas"/>
                <a:cs typeface="Consolas"/>
              </a:rPr>
              <a:t>from</a:t>
            </a:r>
            <a:r>
              <a:rPr sz="2600" spc="-25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'@/pages/index'</a:t>
            </a:r>
            <a:endParaRPr sz="2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2600">
              <a:latin typeface="Consolas"/>
              <a:cs typeface="Consolas"/>
            </a:endParaRPr>
          </a:p>
          <a:p>
            <a:pPr marL="374015" marR="3985895" indent="-361950">
              <a:lnSpc>
                <a:spcPct val="109200"/>
              </a:lnSpc>
            </a:pP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test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'Home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renders</a:t>
            </a:r>
            <a:r>
              <a:rPr sz="26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a</a:t>
            </a:r>
            <a:r>
              <a:rPr sz="26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heading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nested'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,()</a:t>
            </a:r>
            <a:r>
              <a:rPr sz="260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26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600" spc="-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render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spc="-10" dirty="0">
                <a:solidFill>
                  <a:srgbClr val="4EC9B0"/>
                </a:solidFill>
                <a:latin typeface="Consolas"/>
                <a:cs typeface="Consolas"/>
              </a:rPr>
              <a:t>Home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374015" marR="4710430">
              <a:lnSpc>
                <a:spcPct val="217700"/>
              </a:lnSpc>
              <a:spcBef>
                <a:spcPts val="120"/>
              </a:spcBef>
            </a:pPr>
            <a:r>
              <a:rPr sz="26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26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4FC1FF"/>
                </a:solidFill>
                <a:latin typeface="Consolas"/>
                <a:cs typeface="Consolas"/>
              </a:rPr>
              <a:t>main</a:t>
            </a:r>
            <a:r>
              <a:rPr sz="2600" spc="-2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26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4FC1FF"/>
                </a:solidFill>
                <a:latin typeface="Consolas"/>
                <a:cs typeface="Consolas"/>
              </a:rPr>
              <a:t>screen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getByRole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'main'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getByRole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4FC1FF"/>
                </a:solidFill>
                <a:latin typeface="Consolas"/>
                <a:cs typeface="Consolas"/>
              </a:rPr>
              <a:t>main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600" spc="-8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'heading'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600" spc="-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spc="-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2600">
              <a:latin typeface="Consolas"/>
              <a:cs typeface="Consolas"/>
            </a:endParaRPr>
          </a:p>
          <a:p>
            <a:pPr marL="735965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name:</a:t>
            </a:r>
            <a:r>
              <a:rPr sz="2600" spc="-35" dirty="0">
                <a:solidFill>
                  <a:srgbClr val="9CDCFE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"Filter</a:t>
            </a:r>
            <a:r>
              <a:rPr sz="26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CE9178"/>
                </a:solidFill>
                <a:latin typeface="Consolas"/>
                <a:cs typeface="Consolas"/>
              </a:rPr>
              <a:t>List"</a:t>
            </a:r>
            <a:endParaRPr sz="2600">
              <a:latin typeface="Consolas"/>
              <a:cs typeface="Consolas"/>
            </a:endParaRPr>
          </a:p>
          <a:p>
            <a:pPr marL="374015">
              <a:lnSpc>
                <a:spcPct val="100000"/>
              </a:lnSpc>
              <a:spcBef>
                <a:spcPts val="265"/>
              </a:spcBef>
            </a:pPr>
            <a:r>
              <a:rPr sz="2600" spc="-25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25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Finding</a:t>
            </a:r>
            <a:r>
              <a:rPr spc="-315" dirty="0"/>
              <a:t> </a:t>
            </a:r>
            <a:r>
              <a:rPr spc="-335" dirty="0"/>
              <a:t>Nested</a:t>
            </a:r>
            <a:r>
              <a:rPr spc="-305" dirty="0"/>
              <a:t> </a:t>
            </a:r>
            <a:r>
              <a:rPr spc="-385" dirty="0"/>
              <a:t>Elements</a:t>
            </a:r>
          </a:p>
        </p:txBody>
      </p:sp>
      <p:sp>
        <p:nvSpPr>
          <p:cNvPr id="6" name="object 6"/>
          <p:cNvSpPr/>
          <p:nvPr/>
        </p:nvSpPr>
        <p:spPr>
          <a:xfrm>
            <a:off x="5432316" y="3328986"/>
            <a:ext cx="1820545" cy="482600"/>
          </a:xfrm>
          <a:custGeom>
            <a:avLst/>
            <a:gdLst/>
            <a:ahLst/>
            <a:cxnLst/>
            <a:rect l="l" t="t" r="r" b="b"/>
            <a:pathLst>
              <a:path w="1820545" h="482600">
                <a:moveTo>
                  <a:pt x="0" y="80364"/>
                </a:moveTo>
                <a:lnTo>
                  <a:pt x="6315" y="49082"/>
                </a:lnTo>
                <a:lnTo>
                  <a:pt x="23538" y="23538"/>
                </a:lnTo>
                <a:lnTo>
                  <a:pt x="49082" y="6315"/>
                </a:lnTo>
                <a:lnTo>
                  <a:pt x="80364" y="0"/>
                </a:lnTo>
                <a:lnTo>
                  <a:pt x="1739698" y="0"/>
                </a:lnTo>
                <a:lnTo>
                  <a:pt x="1770979" y="6315"/>
                </a:lnTo>
                <a:lnTo>
                  <a:pt x="1796524" y="23538"/>
                </a:lnTo>
                <a:lnTo>
                  <a:pt x="1813746" y="49082"/>
                </a:lnTo>
                <a:lnTo>
                  <a:pt x="1820062" y="80364"/>
                </a:lnTo>
                <a:lnTo>
                  <a:pt x="1820062" y="401813"/>
                </a:lnTo>
                <a:lnTo>
                  <a:pt x="1813746" y="433095"/>
                </a:lnTo>
                <a:lnTo>
                  <a:pt x="1796524" y="458639"/>
                </a:lnTo>
                <a:lnTo>
                  <a:pt x="1770979" y="475862"/>
                </a:lnTo>
                <a:lnTo>
                  <a:pt x="1739698" y="482178"/>
                </a:lnTo>
                <a:lnTo>
                  <a:pt x="80364" y="482178"/>
                </a:lnTo>
                <a:lnTo>
                  <a:pt x="49082" y="475862"/>
                </a:lnTo>
                <a:lnTo>
                  <a:pt x="23538" y="458639"/>
                </a:lnTo>
                <a:lnTo>
                  <a:pt x="6315" y="433095"/>
                </a:lnTo>
                <a:lnTo>
                  <a:pt x="0" y="401813"/>
                </a:lnTo>
                <a:lnTo>
                  <a:pt x="0" y="80364"/>
                </a:lnTo>
                <a:close/>
              </a:path>
            </a:pathLst>
          </a:custGeom>
          <a:ln w="76200">
            <a:solidFill>
              <a:srgbClr val="FF16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5881" y="5934455"/>
            <a:ext cx="6993890" cy="482600"/>
          </a:xfrm>
          <a:custGeom>
            <a:avLst/>
            <a:gdLst/>
            <a:ahLst/>
            <a:cxnLst/>
            <a:rect l="l" t="t" r="r" b="b"/>
            <a:pathLst>
              <a:path w="6993890" h="482600">
                <a:moveTo>
                  <a:pt x="0" y="80368"/>
                </a:moveTo>
                <a:lnTo>
                  <a:pt x="6315" y="49085"/>
                </a:lnTo>
                <a:lnTo>
                  <a:pt x="23539" y="23539"/>
                </a:lnTo>
                <a:lnTo>
                  <a:pt x="49084" y="6315"/>
                </a:lnTo>
                <a:lnTo>
                  <a:pt x="80367" y="0"/>
                </a:lnTo>
                <a:lnTo>
                  <a:pt x="6913152" y="0"/>
                </a:lnTo>
                <a:lnTo>
                  <a:pt x="6944434" y="6315"/>
                </a:lnTo>
                <a:lnTo>
                  <a:pt x="6969979" y="23539"/>
                </a:lnTo>
                <a:lnTo>
                  <a:pt x="6987203" y="49085"/>
                </a:lnTo>
                <a:lnTo>
                  <a:pt x="6993519" y="80368"/>
                </a:lnTo>
                <a:lnTo>
                  <a:pt x="6993519" y="401809"/>
                </a:lnTo>
                <a:lnTo>
                  <a:pt x="6987203" y="433092"/>
                </a:lnTo>
                <a:lnTo>
                  <a:pt x="6969979" y="458638"/>
                </a:lnTo>
                <a:lnTo>
                  <a:pt x="6944434" y="475862"/>
                </a:lnTo>
                <a:lnTo>
                  <a:pt x="6913152" y="482178"/>
                </a:lnTo>
                <a:lnTo>
                  <a:pt x="80367" y="482178"/>
                </a:lnTo>
                <a:lnTo>
                  <a:pt x="49084" y="475862"/>
                </a:lnTo>
                <a:lnTo>
                  <a:pt x="23539" y="458638"/>
                </a:lnTo>
                <a:lnTo>
                  <a:pt x="6315" y="433092"/>
                </a:lnTo>
                <a:lnTo>
                  <a:pt x="0" y="401809"/>
                </a:lnTo>
                <a:lnTo>
                  <a:pt x="0" y="80368"/>
                </a:lnTo>
                <a:close/>
              </a:path>
            </a:pathLst>
          </a:custGeom>
          <a:ln w="76200">
            <a:solidFill>
              <a:srgbClr val="FF16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5881" y="6813782"/>
            <a:ext cx="6993890" cy="1360170"/>
          </a:xfrm>
          <a:custGeom>
            <a:avLst/>
            <a:gdLst/>
            <a:ahLst/>
            <a:cxnLst/>
            <a:rect l="l" t="t" r="r" b="b"/>
            <a:pathLst>
              <a:path w="6993890" h="1360170">
                <a:moveTo>
                  <a:pt x="0" y="87067"/>
                </a:moveTo>
                <a:lnTo>
                  <a:pt x="6842" y="53176"/>
                </a:lnTo>
                <a:lnTo>
                  <a:pt x="25501" y="25501"/>
                </a:lnTo>
                <a:lnTo>
                  <a:pt x="53176" y="6842"/>
                </a:lnTo>
                <a:lnTo>
                  <a:pt x="87067" y="0"/>
                </a:lnTo>
                <a:lnTo>
                  <a:pt x="6906452" y="0"/>
                </a:lnTo>
                <a:lnTo>
                  <a:pt x="6940342" y="6842"/>
                </a:lnTo>
                <a:lnTo>
                  <a:pt x="6968017" y="25501"/>
                </a:lnTo>
                <a:lnTo>
                  <a:pt x="6986676" y="53176"/>
                </a:lnTo>
                <a:lnTo>
                  <a:pt x="6993519" y="87067"/>
                </a:lnTo>
                <a:lnTo>
                  <a:pt x="6993519" y="1272908"/>
                </a:lnTo>
                <a:lnTo>
                  <a:pt x="6986676" y="1306798"/>
                </a:lnTo>
                <a:lnTo>
                  <a:pt x="6968017" y="1334473"/>
                </a:lnTo>
                <a:lnTo>
                  <a:pt x="6940342" y="1353132"/>
                </a:lnTo>
                <a:lnTo>
                  <a:pt x="6906452" y="1359975"/>
                </a:lnTo>
                <a:lnTo>
                  <a:pt x="87067" y="1359975"/>
                </a:lnTo>
                <a:lnTo>
                  <a:pt x="53176" y="1353132"/>
                </a:lnTo>
                <a:lnTo>
                  <a:pt x="25501" y="1334473"/>
                </a:lnTo>
                <a:lnTo>
                  <a:pt x="6842" y="1306798"/>
                </a:lnTo>
                <a:lnTo>
                  <a:pt x="0" y="1272908"/>
                </a:lnTo>
                <a:lnTo>
                  <a:pt x="0" y="87067"/>
                </a:lnTo>
                <a:close/>
              </a:path>
            </a:pathLst>
          </a:custGeom>
          <a:ln w="76200">
            <a:solidFill>
              <a:srgbClr val="FF16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EAD60-B68A-26BE-21C4-CAFADA1B69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TextMatch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929" y="6548627"/>
            <a:ext cx="6179185" cy="891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26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9CDCFE"/>
                </a:solidFill>
                <a:latin typeface="Consolas"/>
                <a:cs typeface="Consolas"/>
              </a:rPr>
              <a:t>htmlFor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"name"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Name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569CD6"/>
                </a:solidFill>
                <a:latin typeface="Consolas"/>
                <a:cs typeface="Consolas"/>
              </a:rPr>
              <a:t>input</a:t>
            </a:r>
            <a:r>
              <a:rPr sz="2600" spc="-6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type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"text"</a:t>
            </a:r>
            <a:r>
              <a:rPr sz="26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"name"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spc="-2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3635" y="3234435"/>
            <a:ext cx="1270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15" dirty="0">
                <a:solidFill>
                  <a:srgbClr val="FFFFFF"/>
                </a:solidFill>
                <a:latin typeface="Arial Black"/>
                <a:cs typeface="Arial Black"/>
              </a:rPr>
              <a:t>Input.js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0142" y="3234435"/>
            <a:ext cx="2012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20" dirty="0">
                <a:solidFill>
                  <a:srgbClr val="FFFFFF"/>
                </a:solidFill>
                <a:latin typeface="Arial Black"/>
                <a:cs typeface="Arial Black"/>
              </a:rPr>
              <a:t>Input.test.js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2435" y="6548627"/>
            <a:ext cx="599821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sz="2600" spc="-10" dirty="0">
                <a:solidFill>
                  <a:srgbClr val="4FC1FF"/>
                </a:solidFill>
                <a:latin typeface="Consolas"/>
                <a:cs typeface="Consolas"/>
              </a:rPr>
              <a:t>screen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getByLabelText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"name"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2600" spc="-10" dirty="0">
                <a:solidFill>
                  <a:srgbClr val="4FC1FF"/>
                </a:solidFill>
                <a:latin typeface="Consolas"/>
                <a:cs typeface="Consolas"/>
              </a:rPr>
              <a:t>screen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getByLabelText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D16969"/>
                </a:solidFill>
                <a:latin typeface="Consolas"/>
                <a:cs typeface="Consolas"/>
              </a:rPr>
              <a:t>/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^</a:t>
            </a:r>
            <a:r>
              <a:rPr sz="2600" spc="-10" dirty="0">
                <a:solidFill>
                  <a:srgbClr val="D16969"/>
                </a:solidFill>
                <a:latin typeface="Consolas"/>
                <a:cs typeface="Consolas"/>
              </a:rPr>
              <a:t>name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$</a:t>
            </a:r>
            <a:r>
              <a:rPr sz="2600" spc="-10" dirty="0">
                <a:solidFill>
                  <a:srgbClr val="D16969"/>
                </a:solidFill>
                <a:latin typeface="Consolas"/>
                <a:cs typeface="Consolas"/>
              </a:rPr>
              <a:t>/</a:t>
            </a:r>
            <a:r>
              <a:rPr sz="2600" spc="-10" dirty="0">
                <a:solidFill>
                  <a:srgbClr val="569CD6"/>
                </a:solidFill>
                <a:latin typeface="Consolas"/>
                <a:cs typeface="Consolas"/>
              </a:rPr>
              <a:t>i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2D0B8-07BE-9A0C-2073-90A3CE2699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5" y="4848859"/>
            <a:ext cx="3982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FF1675"/>
                </a:solidFill>
                <a:latin typeface="Arial Black"/>
                <a:cs typeface="Arial Black"/>
              </a:rPr>
              <a:t>Testing</a:t>
            </a:r>
            <a:r>
              <a:rPr sz="3600" spc="-26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85" dirty="0">
                <a:solidFill>
                  <a:srgbClr val="FF1675"/>
                </a:solidFill>
                <a:latin typeface="Arial Black"/>
                <a:cs typeface="Arial Black"/>
              </a:rPr>
              <a:t>Rendering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00"/>
              </a:spcBef>
            </a:pPr>
            <a:r>
              <a:rPr sz="4500" spc="-400" dirty="0"/>
              <a:t>Demo</a:t>
            </a:r>
            <a:endParaRPr sz="45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C5734-C182-EB64-14DC-1A5F7DDF65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126" cy="10287444"/>
            <a:chOff x="0" y="0"/>
            <a:chExt cx="18288126" cy="10287444"/>
          </a:xfrm>
        </p:grpSpPr>
        <p:sp>
          <p:nvSpPr>
            <p:cNvPr id="3" name="object 3"/>
            <p:cNvSpPr/>
            <p:nvPr/>
          </p:nvSpPr>
          <p:spPr>
            <a:xfrm>
              <a:off x="11777471" y="3786011"/>
              <a:ext cx="6510655" cy="6501130"/>
            </a:xfrm>
            <a:custGeom>
              <a:avLst/>
              <a:gdLst/>
              <a:ahLst/>
              <a:cxnLst/>
              <a:rect l="l" t="t" r="r" b="b"/>
              <a:pathLst>
                <a:path w="6510655" h="6501130">
                  <a:moveTo>
                    <a:pt x="0" y="6500988"/>
                  </a:moveTo>
                  <a:lnTo>
                    <a:pt x="6510528" y="6500988"/>
                  </a:lnTo>
                  <a:lnTo>
                    <a:pt x="6510528" y="0"/>
                  </a:lnTo>
                  <a:lnTo>
                    <a:pt x="0" y="0"/>
                  </a:lnTo>
                  <a:lnTo>
                    <a:pt x="0" y="6500988"/>
                  </a:lnTo>
                  <a:close/>
                </a:path>
              </a:pathLst>
            </a:custGeom>
            <a:solidFill>
              <a:srgbClr val="E2E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288000" cy="3786504"/>
            </a:xfrm>
            <a:custGeom>
              <a:avLst/>
              <a:gdLst/>
              <a:ahLst/>
              <a:cxnLst/>
              <a:rect l="l" t="t" r="r" b="b"/>
              <a:pathLst>
                <a:path w="18288000" h="3786504">
                  <a:moveTo>
                    <a:pt x="18288000" y="0"/>
                  </a:moveTo>
                  <a:lnTo>
                    <a:pt x="0" y="0"/>
                  </a:lnTo>
                  <a:lnTo>
                    <a:pt x="0" y="3786010"/>
                  </a:lnTo>
                  <a:lnTo>
                    <a:pt x="18288000" y="378601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926081"/>
              <a:ext cx="18288000" cy="860425"/>
            </a:xfrm>
            <a:custGeom>
              <a:avLst/>
              <a:gdLst/>
              <a:ahLst/>
              <a:cxnLst/>
              <a:rect l="l" t="t" r="r" b="b"/>
              <a:pathLst>
                <a:path w="18288000" h="860425">
                  <a:moveTo>
                    <a:pt x="18288000" y="0"/>
                  </a:moveTo>
                  <a:lnTo>
                    <a:pt x="0" y="0"/>
                  </a:lnTo>
                  <a:lnTo>
                    <a:pt x="0" y="859929"/>
                  </a:lnTo>
                  <a:lnTo>
                    <a:pt x="18288000" y="85992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52B6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22739"/>
              <a:ext cx="11777980" cy="7164705"/>
            </a:xfrm>
            <a:custGeom>
              <a:avLst/>
              <a:gdLst/>
              <a:ahLst/>
              <a:cxnLst/>
              <a:rect l="l" t="t" r="r" b="b"/>
              <a:pathLst>
                <a:path w="11777980" h="7164705">
                  <a:moveTo>
                    <a:pt x="11777472" y="663282"/>
                  </a:moveTo>
                  <a:lnTo>
                    <a:pt x="7468730" y="663282"/>
                  </a:lnTo>
                  <a:lnTo>
                    <a:pt x="7468730" y="171246"/>
                  </a:lnTo>
                  <a:lnTo>
                    <a:pt x="7462609" y="125730"/>
                  </a:lnTo>
                  <a:lnTo>
                    <a:pt x="7445349" y="84823"/>
                  </a:lnTo>
                  <a:lnTo>
                    <a:pt x="7418565" y="50165"/>
                  </a:lnTo>
                  <a:lnTo>
                    <a:pt x="7383907" y="23380"/>
                  </a:lnTo>
                  <a:lnTo>
                    <a:pt x="7343000" y="6121"/>
                  </a:lnTo>
                  <a:lnTo>
                    <a:pt x="7297483" y="0"/>
                  </a:lnTo>
                  <a:lnTo>
                    <a:pt x="1088428" y="0"/>
                  </a:lnTo>
                  <a:lnTo>
                    <a:pt x="1042911" y="6121"/>
                  </a:lnTo>
                  <a:lnTo>
                    <a:pt x="1001991" y="23380"/>
                  </a:lnTo>
                  <a:lnTo>
                    <a:pt x="967333" y="50165"/>
                  </a:lnTo>
                  <a:lnTo>
                    <a:pt x="940562" y="84823"/>
                  </a:lnTo>
                  <a:lnTo>
                    <a:pt x="923302" y="125730"/>
                  </a:lnTo>
                  <a:lnTo>
                    <a:pt x="917181" y="171246"/>
                  </a:lnTo>
                  <a:lnTo>
                    <a:pt x="917181" y="663282"/>
                  </a:lnTo>
                  <a:lnTo>
                    <a:pt x="0" y="663282"/>
                  </a:lnTo>
                  <a:lnTo>
                    <a:pt x="0" y="7164260"/>
                  </a:lnTo>
                  <a:lnTo>
                    <a:pt x="11777472" y="7164260"/>
                  </a:lnTo>
                  <a:lnTo>
                    <a:pt x="11777472" y="663282"/>
                  </a:lnTo>
                  <a:close/>
                </a:path>
              </a:pathLst>
            </a:custGeom>
            <a:solidFill>
              <a:srgbClr val="352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Debugging</a:t>
            </a:r>
            <a:r>
              <a:rPr spc="-285" dirty="0"/>
              <a:t> </a:t>
            </a:r>
            <a:r>
              <a:rPr spc="-315" dirty="0"/>
              <a:t>Components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5929" y="4146803"/>
            <a:ext cx="15520669" cy="30797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1141710">
              <a:lnSpc>
                <a:spcPct val="100000"/>
              </a:lnSpc>
              <a:spcBef>
                <a:spcPts val="385"/>
              </a:spcBef>
            </a:pPr>
            <a:r>
              <a:rPr sz="2600" spc="-10" dirty="0">
                <a:solidFill>
                  <a:srgbClr val="0E0B1B"/>
                </a:solidFill>
                <a:latin typeface="Courier New"/>
                <a:cs typeface="Courier New"/>
              </a:rPr>
              <a:t>&lt;input</a:t>
            </a:r>
            <a:endParaRPr sz="2600">
              <a:latin typeface="Courier New"/>
              <a:cs typeface="Courier New"/>
            </a:endParaRPr>
          </a:p>
          <a:p>
            <a:pPr marL="11538585" marR="5080">
              <a:lnSpc>
                <a:spcPct val="108500"/>
              </a:lnSpc>
              <a:spcBef>
                <a:spcPts val="25"/>
              </a:spcBef>
            </a:pPr>
            <a:r>
              <a:rPr sz="2600" spc="-10" dirty="0">
                <a:solidFill>
                  <a:srgbClr val="0E0B1B"/>
                </a:solidFill>
                <a:latin typeface="Courier New"/>
                <a:cs typeface="Courier New"/>
              </a:rPr>
              <a:t>name="Filter" placeholder="Filter"</a:t>
            </a:r>
            <a:endParaRPr sz="2600">
              <a:latin typeface="Courier New"/>
              <a:cs typeface="Courier New"/>
            </a:endParaRPr>
          </a:p>
          <a:p>
            <a:pPr marL="11538585" marR="1790700">
              <a:lnSpc>
                <a:spcPct val="109200"/>
              </a:lnSpc>
              <a:spcBef>
                <a:spcPts val="95"/>
              </a:spcBef>
            </a:pPr>
            <a:r>
              <a:rPr sz="2600" spc="-10" dirty="0">
                <a:solidFill>
                  <a:srgbClr val="0E0B1B"/>
                </a:solidFill>
                <a:latin typeface="Courier New"/>
                <a:cs typeface="Courier New"/>
              </a:rPr>
              <a:t>type="text" value=""</a:t>
            </a:r>
            <a:endParaRPr sz="2600">
              <a:latin typeface="Courier New"/>
              <a:cs typeface="Courier New"/>
            </a:endParaRPr>
          </a:p>
          <a:p>
            <a:pPr marL="11141710">
              <a:lnSpc>
                <a:spcPct val="100000"/>
              </a:lnSpc>
              <a:spcBef>
                <a:spcPts val="265"/>
              </a:spcBef>
            </a:pPr>
            <a:r>
              <a:rPr sz="2600" spc="-25" dirty="0">
                <a:solidFill>
                  <a:srgbClr val="0E0B1B"/>
                </a:solidFill>
                <a:latin typeface="Courier New"/>
                <a:cs typeface="Courier New"/>
              </a:rPr>
              <a:t>/&gt;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600" spc="-10" dirty="0">
                <a:solidFill>
                  <a:srgbClr val="4FC1FF"/>
                </a:solidFill>
                <a:latin typeface="Consolas"/>
                <a:cs typeface="Consolas"/>
              </a:rPr>
              <a:t>screen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debug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4FC1FF"/>
                </a:solidFill>
                <a:latin typeface="Consolas"/>
                <a:cs typeface="Consolas"/>
              </a:rPr>
              <a:t>screen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getByPlaceholderText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D16969"/>
                </a:solidFill>
                <a:latin typeface="Consolas"/>
                <a:cs typeface="Consolas"/>
              </a:rPr>
              <a:t>"Filter"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));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4169" y="6784676"/>
            <a:ext cx="2338070" cy="544830"/>
          </a:xfrm>
          <a:custGeom>
            <a:avLst/>
            <a:gdLst/>
            <a:ahLst/>
            <a:cxnLst/>
            <a:rect l="l" t="t" r="r" b="b"/>
            <a:pathLst>
              <a:path w="2338070" h="544829">
                <a:moveTo>
                  <a:pt x="0" y="34856"/>
                </a:moveTo>
                <a:lnTo>
                  <a:pt x="2739" y="21288"/>
                </a:lnTo>
                <a:lnTo>
                  <a:pt x="10209" y="10209"/>
                </a:lnTo>
                <a:lnTo>
                  <a:pt x="21288" y="2739"/>
                </a:lnTo>
                <a:lnTo>
                  <a:pt x="34856" y="0"/>
                </a:lnTo>
                <a:lnTo>
                  <a:pt x="2302902" y="0"/>
                </a:lnTo>
                <a:lnTo>
                  <a:pt x="2316469" y="2739"/>
                </a:lnTo>
                <a:lnTo>
                  <a:pt x="2327549" y="10209"/>
                </a:lnTo>
                <a:lnTo>
                  <a:pt x="2335019" y="21288"/>
                </a:lnTo>
                <a:lnTo>
                  <a:pt x="2337759" y="34856"/>
                </a:lnTo>
                <a:lnTo>
                  <a:pt x="2337759" y="509595"/>
                </a:lnTo>
                <a:lnTo>
                  <a:pt x="2335019" y="523163"/>
                </a:lnTo>
                <a:lnTo>
                  <a:pt x="2327549" y="534242"/>
                </a:lnTo>
                <a:lnTo>
                  <a:pt x="2316469" y="541712"/>
                </a:lnTo>
                <a:lnTo>
                  <a:pt x="2302902" y="544452"/>
                </a:lnTo>
                <a:lnTo>
                  <a:pt x="34856" y="544452"/>
                </a:lnTo>
                <a:lnTo>
                  <a:pt x="21288" y="541712"/>
                </a:lnTo>
                <a:lnTo>
                  <a:pt x="10209" y="534242"/>
                </a:lnTo>
                <a:lnTo>
                  <a:pt x="2739" y="523163"/>
                </a:lnTo>
                <a:lnTo>
                  <a:pt x="0" y="509595"/>
                </a:lnTo>
                <a:lnTo>
                  <a:pt x="0" y="34856"/>
                </a:lnTo>
                <a:close/>
              </a:path>
            </a:pathLst>
          </a:custGeom>
          <a:ln w="76200">
            <a:solidFill>
              <a:srgbClr val="FF16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17FECC-869A-3FA1-1D0B-7E35DE6909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126" cy="10287444"/>
            <a:chOff x="0" y="0"/>
            <a:chExt cx="18288126" cy="10287444"/>
          </a:xfrm>
        </p:grpSpPr>
        <p:sp>
          <p:nvSpPr>
            <p:cNvPr id="3" name="object 3"/>
            <p:cNvSpPr/>
            <p:nvPr/>
          </p:nvSpPr>
          <p:spPr>
            <a:xfrm>
              <a:off x="11777471" y="3786011"/>
              <a:ext cx="6510655" cy="6501130"/>
            </a:xfrm>
            <a:custGeom>
              <a:avLst/>
              <a:gdLst/>
              <a:ahLst/>
              <a:cxnLst/>
              <a:rect l="l" t="t" r="r" b="b"/>
              <a:pathLst>
                <a:path w="6510655" h="6501130">
                  <a:moveTo>
                    <a:pt x="0" y="6500988"/>
                  </a:moveTo>
                  <a:lnTo>
                    <a:pt x="6510528" y="6500988"/>
                  </a:lnTo>
                  <a:lnTo>
                    <a:pt x="6510528" y="0"/>
                  </a:lnTo>
                  <a:lnTo>
                    <a:pt x="0" y="0"/>
                  </a:lnTo>
                  <a:lnTo>
                    <a:pt x="0" y="6500988"/>
                  </a:lnTo>
                  <a:close/>
                </a:path>
              </a:pathLst>
            </a:custGeom>
            <a:solidFill>
              <a:srgbClr val="E2E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288000" cy="3786504"/>
            </a:xfrm>
            <a:custGeom>
              <a:avLst/>
              <a:gdLst/>
              <a:ahLst/>
              <a:cxnLst/>
              <a:rect l="l" t="t" r="r" b="b"/>
              <a:pathLst>
                <a:path w="18288000" h="3786504">
                  <a:moveTo>
                    <a:pt x="18288000" y="0"/>
                  </a:moveTo>
                  <a:lnTo>
                    <a:pt x="0" y="0"/>
                  </a:lnTo>
                  <a:lnTo>
                    <a:pt x="0" y="3786010"/>
                  </a:lnTo>
                  <a:lnTo>
                    <a:pt x="18288000" y="378601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926081"/>
              <a:ext cx="18288000" cy="860425"/>
            </a:xfrm>
            <a:custGeom>
              <a:avLst/>
              <a:gdLst/>
              <a:ahLst/>
              <a:cxnLst/>
              <a:rect l="l" t="t" r="r" b="b"/>
              <a:pathLst>
                <a:path w="18288000" h="860425">
                  <a:moveTo>
                    <a:pt x="18288000" y="0"/>
                  </a:moveTo>
                  <a:lnTo>
                    <a:pt x="0" y="0"/>
                  </a:lnTo>
                  <a:lnTo>
                    <a:pt x="0" y="859929"/>
                  </a:lnTo>
                  <a:lnTo>
                    <a:pt x="18288000" y="85992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52B6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22739"/>
              <a:ext cx="11777980" cy="7164705"/>
            </a:xfrm>
            <a:custGeom>
              <a:avLst/>
              <a:gdLst/>
              <a:ahLst/>
              <a:cxnLst/>
              <a:rect l="l" t="t" r="r" b="b"/>
              <a:pathLst>
                <a:path w="11777980" h="7164705">
                  <a:moveTo>
                    <a:pt x="11777472" y="663282"/>
                  </a:moveTo>
                  <a:lnTo>
                    <a:pt x="7468730" y="663282"/>
                  </a:lnTo>
                  <a:lnTo>
                    <a:pt x="7468730" y="171246"/>
                  </a:lnTo>
                  <a:lnTo>
                    <a:pt x="7462609" y="125730"/>
                  </a:lnTo>
                  <a:lnTo>
                    <a:pt x="7445349" y="84823"/>
                  </a:lnTo>
                  <a:lnTo>
                    <a:pt x="7418565" y="50165"/>
                  </a:lnTo>
                  <a:lnTo>
                    <a:pt x="7383907" y="23380"/>
                  </a:lnTo>
                  <a:lnTo>
                    <a:pt x="7343000" y="6121"/>
                  </a:lnTo>
                  <a:lnTo>
                    <a:pt x="7297483" y="0"/>
                  </a:lnTo>
                  <a:lnTo>
                    <a:pt x="1088428" y="0"/>
                  </a:lnTo>
                  <a:lnTo>
                    <a:pt x="1042911" y="6121"/>
                  </a:lnTo>
                  <a:lnTo>
                    <a:pt x="1001991" y="23380"/>
                  </a:lnTo>
                  <a:lnTo>
                    <a:pt x="967333" y="50165"/>
                  </a:lnTo>
                  <a:lnTo>
                    <a:pt x="940562" y="84823"/>
                  </a:lnTo>
                  <a:lnTo>
                    <a:pt x="923302" y="125730"/>
                  </a:lnTo>
                  <a:lnTo>
                    <a:pt x="917181" y="171246"/>
                  </a:lnTo>
                  <a:lnTo>
                    <a:pt x="917181" y="663282"/>
                  </a:lnTo>
                  <a:lnTo>
                    <a:pt x="0" y="663282"/>
                  </a:lnTo>
                  <a:lnTo>
                    <a:pt x="0" y="7164260"/>
                  </a:lnTo>
                  <a:lnTo>
                    <a:pt x="11777472" y="7164260"/>
                  </a:lnTo>
                  <a:lnTo>
                    <a:pt x="11777472" y="663282"/>
                  </a:lnTo>
                  <a:close/>
                </a:path>
              </a:pathLst>
            </a:custGeom>
            <a:solidFill>
              <a:srgbClr val="352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93303" y="4182364"/>
            <a:ext cx="8674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0E0B1B"/>
                </a:solidFill>
                <a:latin typeface="Courier New"/>
                <a:cs typeface="Courier New"/>
              </a:rPr>
              <a:t>list: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98132" y="4886451"/>
            <a:ext cx="4737735" cy="14979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dirty="0">
                <a:solidFill>
                  <a:srgbClr val="0E0B1B"/>
                </a:solidFill>
                <a:latin typeface="Courier New"/>
                <a:cs typeface="Courier New"/>
              </a:rPr>
              <a:t>Name</a:t>
            </a:r>
            <a:r>
              <a:rPr sz="2200" spc="-85" dirty="0">
                <a:solidFill>
                  <a:srgbClr val="0E0B1B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E0B1B"/>
                </a:solidFill>
                <a:latin typeface="Courier New"/>
                <a:cs typeface="Courier New"/>
              </a:rPr>
              <a:t>"Filtered</a:t>
            </a:r>
            <a:r>
              <a:rPr sz="2200" spc="-80" dirty="0">
                <a:solidFill>
                  <a:srgbClr val="0E0B1B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E0B1B"/>
                </a:solidFill>
                <a:latin typeface="Courier New"/>
                <a:cs typeface="Courier New"/>
              </a:rPr>
              <a:t>list":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25" dirty="0">
                <a:solidFill>
                  <a:srgbClr val="0E0B1B"/>
                </a:solidFill>
                <a:latin typeface="Courier New"/>
                <a:cs typeface="Courier New"/>
              </a:rPr>
              <a:t>&lt;ul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265"/>
              </a:spcBef>
            </a:pPr>
            <a:r>
              <a:rPr sz="2200" spc="-20" dirty="0">
                <a:solidFill>
                  <a:srgbClr val="0E0B1B"/>
                </a:solidFill>
                <a:latin typeface="Courier New"/>
                <a:cs typeface="Courier New"/>
              </a:rPr>
              <a:t>aria-</a:t>
            </a:r>
            <a:r>
              <a:rPr sz="2200" dirty="0">
                <a:solidFill>
                  <a:srgbClr val="0E0B1B"/>
                </a:solidFill>
                <a:latin typeface="Courier New"/>
                <a:cs typeface="Courier New"/>
              </a:rPr>
              <a:t>label="Filtered</a:t>
            </a:r>
            <a:r>
              <a:rPr sz="2200" spc="-160" dirty="0">
                <a:solidFill>
                  <a:srgbClr val="0E0B1B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E0B1B"/>
                </a:solidFill>
                <a:latin typeface="Courier New"/>
                <a:cs typeface="Courier New"/>
              </a:rPr>
              <a:t>list"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spc="-25" dirty="0">
                <a:solidFill>
                  <a:srgbClr val="0E0B1B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25028" y="6727444"/>
            <a:ext cx="5242560" cy="7632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20" dirty="0">
                <a:solidFill>
                  <a:srgbClr val="0E0B1B"/>
                </a:solidFill>
                <a:latin typeface="Courier New"/>
                <a:cs typeface="Courier New"/>
              </a:rPr>
              <a:t>------------------------------</a:t>
            </a:r>
            <a:r>
              <a:rPr sz="2200" spc="-50" dirty="0">
                <a:solidFill>
                  <a:srgbClr val="0E0B1B"/>
                </a:solidFill>
                <a:latin typeface="Courier New"/>
                <a:cs typeface="Courier New"/>
              </a:rPr>
              <a:t>-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0E0B1B"/>
                </a:solidFill>
                <a:latin typeface="Courier New"/>
                <a:cs typeface="Courier New"/>
              </a:rPr>
              <a:t>listitem: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98132" y="7836916"/>
            <a:ext cx="1372235" cy="18637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00" dirty="0">
                <a:solidFill>
                  <a:srgbClr val="0E0B1B"/>
                </a:solidFill>
                <a:latin typeface="Courier New"/>
                <a:cs typeface="Courier New"/>
              </a:rPr>
              <a:t>Name</a:t>
            </a:r>
            <a:r>
              <a:rPr sz="2200" spc="-50" dirty="0">
                <a:solidFill>
                  <a:srgbClr val="0E0B1B"/>
                </a:solidFill>
                <a:latin typeface="Courier New"/>
                <a:cs typeface="Courier New"/>
              </a:rPr>
              <a:t> </a:t>
            </a:r>
            <a:r>
              <a:rPr sz="2200" spc="-25" dirty="0">
                <a:solidFill>
                  <a:srgbClr val="0E0B1B"/>
                </a:solidFill>
                <a:latin typeface="Courier New"/>
                <a:cs typeface="Courier New"/>
              </a:rPr>
              <a:t>"":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solidFill>
                  <a:srgbClr val="0E0B1B"/>
                </a:solidFill>
                <a:latin typeface="Courier New"/>
                <a:cs typeface="Courier New"/>
              </a:rPr>
              <a:t>&lt;li</a:t>
            </a:r>
            <a:r>
              <a:rPr sz="2200" spc="-35" dirty="0">
                <a:solidFill>
                  <a:srgbClr val="0E0B1B"/>
                </a:solidFill>
                <a:latin typeface="Courier New"/>
                <a:cs typeface="Courier New"/>
              </a:rPr>
              <a:t> </a:t>
            </a:r>
            <a:r>
              <a:rPr sz="2200" spc="-25" dirty="0">
                <a:solidFill>
                  <a:srgbClr val="0E0B1B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E0B1B"/>
                </a:solidFill>
                <a:latin typeface="Courier New"/>
                <a:cs typeface="Courier New"/>
              </a:rPr>
              <a:t>Name</a:t>
            </a:r>
            <a:r>
              <a:rPr sz="2200" spc="-50" dirty="0">
                <a:solidFill>
                  <a:srgbClr val="0E0B1B"/>
                </a:solidFill>
                <a:latin typeface="Courier New"/>
                <a:cs typeface="Courier New"/>
              </a:rPr>
              <a:t> </a:t>
            </a:r>
            <a:r>
              <a:rPr sz="2200" spc="-25" dirty="0">
                <a:solidFill>
                  <a:srgbClr val="0E0B1B"/>
                </a:solidFill>
                <a:latin typeface="Courier New"/>
                <a:cs typeface="Courier New"/>
              </a:rPr>
              <a:t>"":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0E0B1B"/>
                </a:solidFill>
                <a:latin typeface="Courier New"/>
                <a:cs typeface="Courier New"/>
              </a:rPr>
              <a:t>&lt;li</a:t>
            </a:r>
            <a:r>
              <a:rPr sz="2200" spc="-35" dirty="0">
                <a:solidFill>
                  <a:srgbClr val="0E0B1B"/>
                </a:solidFill>
                <a:latin typeface="Courier New"/>
                <a:cs typeface="Courier New"/>
              </a:rPr>
              <a:t> </a:t>
            </a:r>
            <a:r>
              <a:rPr sz="2200" spc="-25" dirty="0">
                <a:solidFill>
                  <a:srgbClr val="0E0B1B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Logging</a:t>
            </a:r>
            <a:r>
              <a:rPr spc="-310" dirty="0"/>
              <a:t> </a:t>
            </a:r>
            <a:r>
              <a:rPr spc="-495" dirty="0"/>
              <a:t>ARIA</a:t>
            </a:r>
            <a:r>
              <a:rPr spc="-305" dirty="0"/>
              <a:t> </a:t>
            </a:r>
            <a:r>
              <a:rPr spc="-430" dirty="0"/>
              <a:t>Roles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95929" y="6112764"/>
            <a:ext cx="7084059" cy="176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 marR="5080" indent="-361950">
              <a:lnSpc>
                <a:spcPct val="109200"/>
              </a:lnSpc>
              <a:spcBef>
                <a:spcPts val="100"/>
              </a:spcBef>
            </a:pPr>
            <a:r>
              <a:rPr sz="26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2600" spc="-5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4FC1FF"/>
                </a:solidFill>
                <a:latin typeface="Consolas"/>
                <a:cs typeface="Consolas"/>
              </a:rPr>
              <a:t>list</a:t>
            </a:r>
            <a:r>
              <a:rPr sz="2600" spc="-4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2600" spc="-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4FC1FF"/>
                </a:solidFill>
                <a:latin typeface="Consolas"/>
                <a:cs typeface="Consolas"/>
              </a:rPr>
              <a:t>screen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getByRole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'list’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60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spc="-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name:</a:t>
            </a:r>
            <a:r>
              <a:rPr sz="2600" spc="-40" dirty="0">
                <a:solidFill>
                  <a:srgbClr val="9CDCFE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16969"/>
                </a:solidFill>
                <a:latin typeface="Consolas"/>
                <a:cs typeface="Consolas"/>
              </a:rPr>
              <a:t>/Filtered</a:t>
            </a:r>
            <a:r>
              <a:rPr sz="2600" spc="-40" dirty="0">
                <a:solidFill>
                  <a:srgbClr val="D16969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D16969"/>
                </a:solidFill>
                <a:latin typeface="Consolas"/>
                <a:cs typeface="Consolas"/>
              </a:rPr>
              <a:t>list/</a:t>
            </a:r>
            <a:r>
              <a:rPr sz="2600" spc="-10" dirty="0">
                <a:solidFill>
                  <a:srgbClr val="569CD6"/>
                </a:solidFill>
                <a:latin typeface="Consolas"/>
                <a:cs typeface="Consolas"/>
              </a:rPr>
              <a:t>I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spc="-25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logRoles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4FC1FF"/>
                </a:solidFill>
                <a:latin typeface="Consolas"/>
                <a:cs typeface="Consolas"/>
              </a:rPr>
              <a:t>list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2170" y="7468763"/>
            <a:ext cx="3001010" cy="495934"/>
          </a:xfrm>
          <a:custGeom>
            <a:avLst/>
            <a:gdLst/>
            <a:ahLst/>
            <a:cxnLst/>
            <a:rect l="l" t="t" r="r" b="b"/>
            <a:pathLst>
              <a:path w="3001010" h="495934">
                <a:moveTo>
                  <a:pt x="0" y="31728"/>
                </a:moveTo>
                <a:lnTo>
                  <a:pt x="2493" y="19378"/>
                </a:lnTo>
                <a:lnTo>
                  <a:pt x="9293" y="9293"/>
                </a:lnTo>
                <a:lnTo>
                  <a:pt x="19378" y="2493"/>
                </a:lnTo>
                <a:lnTo>
                  <a:pt x="31728" y="0"/>
                </a:lnTo>
                <a:lnTo>
                  <a:pt x="2969145" y="0"/>
                </a:lnTo>
                <a:lnTo>
                  <a:pt x="2981495" y="2493"/>
                </a:lnTo>
                <a:lnTo>
                  <a:pt x="2991580" y="9293"/>
                </a:lnTo>
                <a:lnTo>
                  <a:pt x="2998379" y="19378"/>
                </a:lnTo>
                <a:lnTo>
                  <a:pt x="3000873" y="31728"/>
                </a:lnTo>
                <a:lnTo>
                  <a:pt x="3000873" y="463861"/>
                </a:lnTo>
                <a:lnTo>
                  <a:pt x="2998379" y="476211"/>
                </a:lnTo>
                <a:lnTo>
                  <a:pt x="2991580" y="486296"/>
                </a:lnTo>
                <a:lnTo>
                  <a:pt x="2981495" y="493096"/>
                </a:lnTo>
                <a:lnTo>
                  <a:pt x="2969145" y="495590"/>
                </a:lnTo>
                <a:lnTo>
                  <a:pt x="31728" y="495590"/>
                </a:lnTo>
                <a:lnTo>
                  <a:pt x="19378" y="493096"/>
                </a:lnTo>
                <a:lnTo>
                  <a:pt x="9293" y="486296"/>
                </a:lnTo>
                <a:lnTo>
                  <a:pt x="2493" y="476211"/>
                </a:lnTo>
                <a:lnTo>
                  <a:pt x="0" y="463861"/>
                </a:lnTo>
                <a:lnTo>
                  <a:pt x="0" y="31728"/>
                </a:lnTo>
                <a:close/>
              </a:path>
            </a:pathLst>
          </a:custGeom>
          <a:ln w="76200">
            <a:solidFill>
              <a:srgbClr val="FF16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CBDFAA2-EAEA-F15F-6E97-17516E34D8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126" cy="10287444"/>
            <a:chOff x="0" y="0"/>
            <a:chExt cx="18288126" cy="10287444"/>
          </a:xfrm>
        </p:grpSpPr>
        <p:sp>
          <p:nvSpPr>
            <p:cNvPr id="3" name="object 3"/>
            <p:cNvSpPr/>
            <p:nvPr/>
          </p:nvSpPr>
          <p:spPr>
            <a:xfrm>
              <a:off x="11777471" y="3786011"/>
              <a:ext cx="6510655" cy="6501130"/>
            </a:xfrm>
            <a:custGeom>
              <a:avLst/>
              <a:gdLst/>
              <a:ahLst/>
              <a:cxnLst/>
              <a:rect l="l" t="t" r="r" b="b"/>
              <a:pathLst>
                <a:path w="6510655" h="6501130">
                  <a:moveTo>
                    <a:pt x="0" y="6500988"/>
                  </a:moveTo>
                  <a:lnTo>
                    <a:pt x="6510528" y="6500988"/>
                  </a:lnTo>
                  <a:lnTo>
                    <a:pt x="6510528" y="0"/>
                  </a:lnTo>
                  <a:lnTo>
                    <a:pt x="0" y="0"/>
                  </a:lnTo>
                  <a:lnTo>
                    <a:pt x="0" y="6500988"/>
                  </a:lnTo>
                  <a:close/>
                </a:path>
              </a:pathLst>
            </a:custGeom>
            <a:solidFill>
              <a:srgbClr val="E2E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288000" cy="3786504"/>
            </a:xfrm>
            <a:custGeom>
              <a:avLst/>
              <a:gdLst/>
              <a:ahLst/>
              <a:cxnLst/>
              <a:rect l="l" t="t" r="r" b="b"/>
              <a:pathLst>
                <a:path w="18288000" h="3786504">
                  <a:moveTo>
                    <a:pt x="18288000" y="0"/>
                  </a:moveTo>
                  <a:lnTo>
                    <a:pt x="0" y="0"/>
                  </a:lnTo>
                  <a:lnTo>
                    <a:pt x="0" y="3786010"/>
                  </a:lnTo>
                  <a:lnTo>
                    <a:pt x="18288000" y="378601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926081"/>
              <a:ext cx="18288000" cy="860425"/>
            </a:xfrm>
            <a:custGeom>
              <a:avLst/>
              <a:gdLst/>
              <a:ahLst/>
              <a:cxnLst/>
              <a:rect l="l" t="t" r="r" b="b"/>
              <a:pathLst>
                <a:path w="18288000" h="860425">
                  <a:moveTo>
                    <a:pt x="18288000" y="0"/>
                  </a:moveTo>
                  <a:lnTo>
                    <a:pt x="0" y="0"/>
                  </a:lnTo>
                  <a:lnTo>
                    <a:pt x="0" y="859929"/>
                  </a:lnTo>
                  <a:lnTo>
                    <a:pt x="18288000" y="85992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52B6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22739"/>
              <a:ext cx="11777980" cy="7164705"/>
            </a:xfrm>
            <a:custGeom>
              <a:avLst/>
              <a:gdLst/>
              <a:ahLst/>
              <a:cxnLst/>
              <a:rect l="l" t="t" r="r" b="b"/>
              <a:pathLst>
                <a:path w="11777980" h="7164705">
                  <a:moveTo>
                    <a:pt x="11777472" y="663282"/>
                  </a:moveTo>
                  <a:lnTo>
                    <a:pt x="7468730" y="663282"/>
                  </a:lnTo>
                  <a:lnTo>
                    <a:pt x="7468730" y="171246"/>
                  </a:lnTo>
                  <a:lnTo>
                    <a:pt x="7462609" y="125730"/>
                  </a:lnTo>
                  <a:lnTo>
                    <a:pt x="7445349" y="84823"/>
                  </a:lnTo>
                  <a:lnTo>
                    <a:pt x="7418565" y="50165"/>
                  </a:lnTo>
                  <a:lnTo>
                    <a:pt x="7383907" y="23380"/>
                  </a:lnTo>
                  <a:lnTo>
                    <a:pt x="7343000" y="6121"/>
                  </a:lnTo>
                  <a:lnTo>
                    <a:pt x="7297483" y="0"/>
                  </a:lnTo>
                  <a:lnTo>
                    <a:pt x="1088428" y="0"/>
                  </a:lnTo>
                  <a:lnTo>
                    <a:pt x="1042911" y="6121"/>
                  </a:lnTo>
                  <a:lnTo>
                    <a:pt x="1001991" y="23380"/>
                  </a:lnTo>
                  <a:lnTo>
                    <a:pt x="967333" y="50165"/>
                  </a:lnTo>
                  <a:lnTo>
                    <a:pt x="940562" y="84823"/>
                  </a:lnTo>
                  <a:lnTo>
                    <a:pt x="923302" y="125730"/>
                  </a:lnTo>
                  <a:lnTo>
                    <a:pt x="917181" y="171246"/>
                  </a:lnTo>
                  <a:lnTo>
                    <a:pt x="917181" y="663282"/>
                  </a:lnTo>
                  <a:lnTo>
                    <a:pt x="0" y="663282"/>
                  </a:lnTo>
                  <a:lnTo>
                    <a:pt x="0" y="7164260"/>
                  </a:lnTo>
                  <a:lnTo>
                    <a:pt x="11777472" y="7164260"/>
                  </a:lnTo>
                  <a:lnTo>
                    <a:pt x="11777472" y="663282"/>
                  </a:lnTo>
                  <a:close/>
                </a:path>
              </a:pathLst>
            </a:custGeom>
            <a:solidFill>
              <a:srgbClr val="352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125028" y="4148836"/>
            <a:ext cx="5582920" cy="3710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5"/>
              </a:spcBef>
            </a:pPr>
            <a:r>
              <a:rPr sz="2200" u="sng" spc="-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Courier New"/>
                <a:cs typeface="Courier New"/>
              </a:rPr>
              <a:t>https://testing-</a:t>
            </a:r>
            <a:r>
              <a:rPr sz="22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2200" u="sng" spc="-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Courier New"/>
                <a:cs typeface="Courier New"/>
              </a:rPr>
              <a:t>playground.com/#markup=DwEwlgbgfK</a:t>
            </a:r>
            <a:r>
              <a:rPr sz="22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2200" u="sng" spc="-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Courier New"/>
                <a:cs typeface="Courier New"/>
              </a:rPr>
              <a:t>kAQGMA2BDAzmgvAIgGZiQBcBTAJyTDUOx</a:t>
            </a:r>
            <a:r>
              <a:rPr sz="22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2200" u="sng" spc="-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Courier New"/>
                <a:cs typeface="Courier New"/>
              </a:rPr>
              <a:t>gAcYwA7WgV0LkZQFticAxAiVLY4hAJ61e</a:t>
            </a:r>
            <a:r>
              <a:rPr sz="22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2200" u="sng" spc="-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Courier New"/>
                <a:cs typeface="Courier New"/>
              </a:rPr>
              <a:t>2EgA9qcWqgTEAFgHskIMv0FkREFEhZSaw</a:t>
            </a:r>
            <a:r>
              <a:rPr sz="22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2200" u="sng" spc="-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Courier New"/>
                <a:cs typeface="Courier New"/>
              </a:rPr>
              <a:t>APT1gLJHBSkwKALSoARsSQ6iZYiDgUqph</a:t>
            </a:r>
            <a:r>
              <a:rPr sz="22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2200" u="sng" spc="-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Courier New"/>
                <a:cs typeface="Courier New"/>
              </a:rPr>
              <a:t>RQALJkCCykYuZBwEEAasSMLGjRYDBBAKJ</a:t>
            </a:r>
            <a:endParaRPr sz="2200" dirty="0">
              <a:latin typeface="Courier New"/>
              <a:cs typeface="Courier New"/>
            </a:endParaRPr>
          </a:p>
          <a:p>
            <a:pPr marL="12700" marR="8890" algn="just">
              <a:lnSpc>
                <a:spcPct val="110000"/>
              </a:lnSpc>
            </a:pPr>
            <a:r>
              <a:rPr sz="2200" u="sng" spc="-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Courier New"/>
                <a:cs typeface="Courier New"/>
              </a:rPr>
              <a:t>2hCqp6WnBdilmMUEAUiy0YEJ5sWkAyiiE</a:t>
            </a:r>
            <a:r>
              <a:rPr sz="22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2200" u="sng" spc="-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Courier New"/>
                <a:cs typeface="Courier New"/>
              </a:rPr>
              <a:t>EYy1QQCqpChJxaVpAHLEtM2MxLVm1jBm4</a:t>
            </a:r>
            <a:r>
              <a:rPr sz="22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2200" u="sng" spc="-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Courier New"/>
                <a:cs typeface="Courier New"/>
              </a:rPr>
              <a:t>NDmM1BAA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Log</a:t>
            </a:r>
            <a:r>
              <a:rPr spc="-305" dirty="0"/>
              <a:t> </a:t>
            </a:r>
            <a:r>
              <a:rPr spc="-295" dirty="0"/>
              <a:t>Playground</a:t>
            </a:r>
            <a:r>
              <a:rPr spc="-300" dirty="0"/>
              <a:t> </a:t>
            </a:r>
            <a:r>
              <a:rPr spc="-575" dirty="0"/>
              <a:t>URL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5929" y="6548627"/>
            <a:ext cx="617918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render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4EC9B0"/>
                </a:solidFill>
                <a:latin typeface="Consolas"/>
                <a:cs typeface="Consolas"/>
              </a:rPr>
              <a:t>FilterList</a:t>
            </a:r>
            <a:r>
              <a:rPr sz="2600" spc="-7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69CD6"/>
                </a:solidFill>
                <a:latin typeface="Consolas"/>
                <a:cs typeface="Consolas"/>
              </a:rPr>
              <a:t>{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...</a:t>
            </a: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props</a:t>
            </a:r>
            <a:r>
              <a:rPr sz="26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2600" spc="-7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r>
              <a:rPr sz="2600" spc="-2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2600" spc="-10" dirty="0">
                <a:solidFill>
                  <a:srgbClr val="4FC1FF"/>
                </a:solidFill>
                <a:latin typeface="Consolas"/>
                <a:cs typeface="Consolas"/>
              </a:rPr>
              <a:t>screen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logTestingPlaygroundURL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();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173191-A5F5-266B-12A5-80F30C3223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Testing</a:t>
            </a:r>
            <a:r>
              <a:rPr spc="-305" dirty="0"/>
              <a:t> </a:t>
            </a:r>
            <a:r>
              <a:rPr spc="-330" dirty="0"/>
              <a:t>Asynchronous</a:t>
            </a:r>
            <a:r>
              <a:rPr spc="-320" dirty="0"/>
              <a:t> </a:t>
            </a:r>
            <a:r>
              <a:rPr spc="-325" dirty="0"/>
              <a:t>Rendering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929" y="6335268"/>
            <a:ext cx="4731385" cy="1318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015" marR="5080" indent="-361950">
              <a:lnSpc>
                <a:spcPct val="108500"/>
              </a:lnSpc>
              <a:spcBef>
                <a:spcPts val="95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4EC9B0"/>
                </a:solidFill>
                <a:latin typeface="Consolas"/>
                <a:cs typeface="Consolas"/>
              </a:rPr>
              <a:t>LazyLabel</a:t>
            </a:r>
            <a:r>
              <a:rPr sz="2600" spc="-5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9CDCFE"/>
                </a:solidFill>
                <a:latin typeface="Consolas"/>
                <a:cs typeface="Consolas"/>
              </a:rPr>
              <a:t>delay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569CD6"/>
                </a:solidFill>
                <a:latin typeface="Consolas"/>
                <a:cs typeface="Consolas"/>
              </a:rPr>
              <a:t>{</a:t>
            </a:r>
            <a:r>
              <a:rPr sz="2600" spc="-10" dirty="0">
                <a:solidFill>
                  <a:srgbClr val="B5CEA8"/>
                </a:solidFill>
                <a:latin typeface="Consolas"/>
                <a:cs typeface="Consolas"/>
              </a:rPr>
              <a:t>500</a:t>
            </a:r>
            <a:r>
              <a:rPr sz="2600" spc="-1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Some</a:t>
            </a:r>
            <a:r>
              <a:rPr sz="26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lazy-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loaded</a:t>
            </a:r>
            <a:r>
              <a:rPr sz="26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content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4EC9B0"/>
                </a:solidFill>
                <a:latin typeface="Consolas"/>
                <a:cs typeface="Consolas"/>
              </a:rPr>
              <a:t>LazyLabel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3635" y="3234435"/>
            <a:ext cx="1044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45" dirty="0">
                <a:solidFill>
                  <a:srgbClr val="FFFFFF"/>
                </a:solidFill>
                <a:latin typeface="Arial Black"/>
                <a:cs typeface="Arial Black"/>
              </a:rPr>
              <a:t>App.js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0142" y="3234435"/>
            <a:ext cx="1788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40" dirty="0">
                <a:solidFill>
                  <a:srgbClr val="FFFFFF"/>
                </a:solidFill>
                <a:latin typeface="Arial Black"/>
                <a:cs typeface="Arial Black"/>
              </a:rPr>
              <a:t>App.test.js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2435" y="5385308"/>
            <a:ext cx="7430134" cy="2832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render</a:t>
            </a:r>
            <a:r>
              <a:rPr sz="24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endParaRPr sz="24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4EC9B0"/>
                </a:solidFill>
                <a:latin typeface="Consolas"/>
                <a:cs typeface="Consolas"/>
              </a:rPr>
              <a:t>LazyContent</a:t>
            </a:r>
            <a:r>
              <a:rPr sz="2400" spc="-9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E"/>
                </a:solidFill>
                <a:latin typeface="Consolas"/>
                <a:cs typeface="Consolas"/>
              </a:rPr>
              <a:t>delay</a:t>
            </a:r>
            <a:r>
              <a:rPr sz="2400" spc="-1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569CD6"/>
                </a:solidFill>
                <a:latin typeface="Consolas"/>
                <a:cs typeface="Consolas"/>
              </a:rPr>
              <a:t>{</a:t>
            </a:r>
            <a:r>
              <a:rPr sz="2400" spc="-10" dirty="0">
                <a:solidFill>
                  <a:srgbClr val="B5CEA8"/>
                </a:solidFill>
                <a:latin typeface="Consolas"/>
                <a:cs typeface="Consolas"/>
              </a:rPr>
              <a:t>500</a:t>
            </a:r>
            <a:r>
              <a:rPr sz="2400" spc="-1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580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solidFill>
                  <a:srgbClr val="D4D4D4"/>
                </a:solidFill>
                <a:latin typeface="Consolas"/>
                <a:cs typeface="Consolas"/>
              </a:rPr>
              <a:t>...</a:t>
            </a:r>
            <a:r>
              <a:rPr sz="24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4D4D4"/>
                </a:solidFill>
                <a:latin typeface="Consolas"/>
                <a:cs typeface="Consolas"/>
              </a:rPr>
              <a:t>or</a:t>
            </a:r>
            <a:r>
              <a:rPr sz="24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4D4D4"/>
                </a:solidFill>
                <a:latin typeface="Consolas"/>
                <a:cs typeface="Consolas"/>
              </a:rPr>
              <a:t>not</a:t>
            </a:r>
            <a:r>
              <a:rPr sz="24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4D4D4"/>
                </a:solidFill>
                <a:latin typeface="Consolas"/>
                <a:cs typeface="Consolas"/>
              </a:rPr>
              <a:t>to</a:t>
            </a:r>
            <a:r>
              <a:rPr sz="24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D4D4D4"/>
                </a:solidFill>
                <a:latin typeface="Consolas"/>
                <a:cs typeface="Consolas"/>
              </a:rPr>
              <a:t>be</a:t>
            </a:r>
            <a:endParaRPr sz="24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4EC9B0"/>
                </a:solidFill>
                <a:latin typeface="Consolas"/>
                <a:cs typeface="Consolas"/>
              </a:rPr>
              <a:t>LazyContent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2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86C0"/>
                </a:solidFill>
                <a:latin typeface="Consolas"/>
                <a:cs typeface="Consolas"/>
              </a:rPr>
              <a:t>await</a:t>
            </a:r>
            <a:r>
              <a:rPr sz="2400" spc="-55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FC1FF"/>
                </a:solidFill>
                <a:latin typeface="Consolas"/>
                <a:cs typeface="Consolas"/>
              </a:rPr>
              <a:t>screen</a:t>
            </a:r>
            <a:r>
              <a:rPr sz="240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findByText</a:t>
            </a:r>
            <a:r>
              <a:rPr sz="24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'...</a:t>
            </a:r>
            <a:r>
              <a:rPr sz="24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or</a:t>
            </a:r>
            <a:r>
              <a:rPr sz="24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not</a:t>
            </a:r>
            <a:r>
              <a:rPr sz="24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to</a:t>
            </a:r>
            <a:r>
              <a:rPr sz="24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be'</a:t>
            </a:r>
            <a:r>
              <a:rPr sz="2400" spc="-1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A6289-CB84-62D9-4F18-AB16D329DE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Testing</a:t>
            </a:r>
            <a:r>
              <a:rPr spc="-305" dirty="0"/>
              <a:t> </a:t>
            </a:r>
            <a:r>
              <a:rPr spc="-330" dirty="0"/>
              <a:t>Asynchronous</a:t>
            </a:r>
            <a:r>
              <a:rPr spc="-320" dirty="0"/>
              <a:t> </a:t>
            </a:r>
            <a:r>
              <a:rPr spc="-325" dirty="0"/>
              <a:t>Rendering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929" y="6335268"/>
            <a:ext cx="4731385" cy="1318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015" marR="5080" indent="-361950">
              <a:lnSpc>
                <a:spcPct val="108500"/>
              </a:lnSpc>
              <a:spcBef>
                <a:spcPts val="95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4EC9B0"/>
                </a:solidFill>
                <a:latin typeface="Consolas"/>
                <a:cs typeface="Consolas"/>
              </a:rPr>
              <a:t>LazyLabel</a:t>
            </a:r>
            <a:r>
              <a:rPr sz="2600" spc="-5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9CDCFE"/>
                </a:solidFill>
                <a:latin typeface="Consolas"/>
                <a:cs typeface="Consolas"/>
              </a:rPr>
              <a:t>delay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569CD6"/>
                </a:solidFill>
                <a:latin typeface="Consolas"/>
                <a:cs typeface="Consolas"/>
              </a:rPr>
              <a:t>{</a:t>
            </a:r>
            <a:r>
              <a:rPr sz="2600" spc="-10" dirty="0">
                <a:solidFill>
                  <a:srgbClr val="B5CEA8"/>
                </a:solidFill>
                <a:latin typeface="Consolas"/>
                <a:cs typeface="Consolas"/>
              </a:rPr>
              <a:t>500</a:t>
            </a:r>
            <a:r>
              <a:rPr sz="2600" spc="-1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Some</a:t>
            </a:r>
            <a:r>
              <a:rPr sz="26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lazy-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loaded</a:t>
            </a:r>
            <a:r>
              <a:rPr sz="26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D4D4D4"/>
                </a:solidFill>
                <a:latin typeface="Consolas"/>
                <a:cs typeface="Consolas"/>
              </a:rPr>
              <a:t>content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4EC9B0"/>
                </a:solidFill>
                <a:latin typeface="Consolas"/>
                <a:cs typeface="Consolas"/>
              </a:rPr>
              <a:t>LazyLabel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3635" y="3234435"/>
            <a:ext cx="1044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45" dirty="0">
                <a:solidFill>
                  <a:srgbClr val="FFFFFF"/>
                </a:solidFill>
                <a:latin typeface="Arial Black"/>
                <a:cs typeface="Arial Black"/>
              </a:rPr>
              <a:t>App.js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0142" y="3234435"/>
            <a:ext cx="1788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40" dirty="0">
                <a:solidFill>
                  <a:srgbClr val="FFFFFF"/>
                </a:solidFill>
                <a:latin typeface="Arial Black"/>
                <a:cs typeface="Arial Black"/>
              </a:rPr>
              <a:t>App.test.js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2435" y="4982971"/>
            <a:ext cx="6588759" cy="3631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render</a:t>
            </a:r>
            <a:r>
              <a:rPr sz="24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endParaRPr sz="24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4EC9B0"/>
                </a:solidFill>
                <a:latin typeface="Consolas"/>
                <a:cs typeface="Consolas"/>
              </a:rPr>
              <a:t>LazyContent</a:t>
            </a:r>
            <a:r>
              <a:rPr sz="2400" spc="-9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E"/>
                </a:solidFill>
                <a:latin typeface="Consolas"/>
                <a:cs typeface="Consolas"/>
              </a:rPr>
              <a:t>delay</a:t>
            </a:r>
            <a:r>
              <a:rPr sz="2400" spc="-1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569CD6"/>
                </a:solidFill>
                <a:latin typeface="Consolas"/>
                <a:cs typeface="Consolas"/>
              </a:rPr>
              <a:t>{</a:t>
            </a:r>
            <a:r>
              <a:rPr sz="2400" spc="-10" dirty="0">
                <a:solidFill>
                  <a:srgbClr val="B5CEA8"/>
                </a:solidFill>
                <a:latin typeface="Consolas"/>
                <a:cs typeface="Consolas"/>
              </a:rPr>
              <a:t>500</a:t>
            </a:r>
            <a:r>
              <a:rPr sz="2400" spc="-1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580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solidFill>
                  <a:srgbClr val="D4D4D4"/>
                </a:solidFill>
                <a:latin typeface="Consolas"/>
                <a:cs typeface="Consolas"/>
              </a:rPr>
              <a:t>...</a:t>
            </a:r>
            <a:r>
              <a:rPr sz="24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4D4D4"/>
                </a:solidFill>
                <a:latin typeface="Consolas"/>
                <a:cs typeface="Consolas"/>
              </a:rPr>
              <a:t>or</a:t>
            </a:r>
            <a:r>
              <a:rPr sz="24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4D4D4"/>
                </a:solidFill>
                <a:latin typeface="Consolas"/>
                <a:cs typeface="Consolas"/>
              </a:rPr>
              <a:t>not</a:t>
            </a:r>
            <a:r>
              <a:rPr sz="24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4D4D4"/>
                </a:solidFill>
                <a:latin typeface="Consolas"/>
                <a:cs typeface="Consolas"/>
              </a:rPr>
              <a:t>to</a:t>
            </a:r>
            <a:r>
              <a:rPr sz="24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D4D4D4"/>
                </a:solidFill>
                <a:latin typeface="Consolas"/>
                <a:cs typeface="Consolas"/>
              </a:rPr>
              <a:t>be</a:t>
            </a:r>
            <a:endParaRPr sz="24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4EC9B0"/>
                </a:solidFill>
                <a:latin typeface="Consolas"/>
                <a:cs typeface="Consolas"/>
              </a:rPr>
              <a:t>LazyContent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2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400">
              <a:latin typeface="Consolas"/>
              <a:cs typeface="Consolas"/>
            </a:endParaRPr>
          </a:p>
          <a:p>
            <a:pPr marL="349250" marR="5080" indent="-336550">
              <a:lnSpc>
                <a:spcPct val="110800"/>
              </a:lnSpc>
            </a:pPr>
            <a:r>
              <a:rPr sz="2400" dirty="0">
                <a:solidFill>
                  <a:srgbClr val="C586C0"/>
                </a:solidFill>
                <a:latin typeface="Consolas"/>
                <a:cs typeface="Consolas"/>
              </a:rPr>
              <a:t>await</a:t>
            </a:r>
            <a:r>
              <a:rPr sz="2400" spc="-45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waitFor</a:t>
            </a:r>
            <a:r>
              <a:rPr sz="2400" dirty="0">
                <a:solidFill>
                  <a:srgbClr val="D4D4D4"/>
                </a:solidFill>
                <a:latin typeface="Consolas"/>
                <a:cs typeface="Consolas"/>
              </a:rPr>
              <a:t>(()</a:t>
            </a:r>
            <a:r>
              <a:rPr sz="24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2400" spc="-4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2400" dirty="0">
                <a:solidFill>
                  <a:srgbClr val="4FC1FF"/>
                </a:solidFill>
                <a:latin typeface="Consolas"/>
                <a:cs typeface="Consolas"/>
              </a:rPr>
              <a:t>screen</a:t>
            </a:r>
            <a:r>
              <a:rPr sz="240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getByText</a:t>
            </a:r>
            <a:r>
              <a:rPr sz="24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'...</a:t>
            </a:r>
            <a:r>
              <a:rPr sz="24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or</a:t>
            </a:r>
            <a:r>
              <a:rPr sz="24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not</a:t>
            </a:r>
            <a:r>
              <a:rPr sz="24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to</a:t>
            </a:r>
            <a:r>
              <a:rPr sz="24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be’</a:t>
            </a:r>
            <a:r>
              <a:rPr sz="2400" spc="-1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25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09DC-7C26-3175-6F6A-4FB051E3AB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43BD3-7043-08A5-6447-6244A1A598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0A377-3B48-DE9D-0AA3-0D90667B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" y="-24654"/>
            <a:ext cx="18270071" cy="1031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3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38309" y="6733540"/>
            <a:ext cx="21856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10" dirty="0">
                <a:solidFill>
                  <a:srgbClr val="00A3FE"/>
                </a:solidFill>
                <a:latin typeface="Arial Black"/>
                <a:cs typeface="Arial Black"/>
              </a:rPr>
              <a:t>Rendering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130F24"/>
                </a:solidFill>
              </a:rPr>
              <a:t>What</a:t>
            </a:r>
            <a:r>
              <a:rPr spc="-315" dirty="0">
                <a:solidFill>
                  <a:srgbClr val="130F24"/>
                </a:solidFill>
              </a:rPr>
              <a:t> </a:t>
            </a:r>
            <a:r>
              <a:rPr spc="-365" dirty="0">
                <a:solidFill>
                  <a:srgbClr val="130F24"/>
                </a:solidFill>
              </a:rPr>
              <a:t>Are</a:t>
            </a:r>
            <a:r>
              <a:rPr spc="-325" dirty="0">
                <a:solidFill>
                  <a:srgbClr val="130F24"/>
                </a:solidFill>
              </a:rPr>
              <a:t> </a:t>
            </a:r>
            <a:r>
              <a:rPr spc="-290" dirty="0">
                <a:solidFill>
                  <a:srgbClr val="130F24"/>
                </a:solidFill>
              </a:rPr>
              <a:t>We</a:t>
            </a:r>
            <a:r>
              <a:rPr spc="-320" dirty="0">
                <a:solidFill>
                  <a:srgbClr val="130F24"/>
                </a:solidFill>
              </a:rPr>
              <a:t> </a:t>
            </a:r>
            <a:r>
              <a:rPr spc="-385" dirty="0">
                <a:solidFill>
                  <a:srgbClr val="130F24"/>
                </a:solidFill>
              </a:rPr>
              <a:t>Testing?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43212" y="6733540"/>
            <a:ext cx="34270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05" dirty="0">
                <a:solidFill>
                  <a:srgbClr val="02E088"/>
                </a:solidFill>
                <a:latin typeface="Arial Black"/>
                <a:cs typeface="Arial Black"/>
              </a:rPr>
              <a:t>User</a:t>
            </a:r>
            <a:r>
              <a:rPr sz="3400" spc="-235" dirty="0">
                <a:solidFill>
                  <a:srgbClr val="02E088"/>
                </a:solidFill>
                <a:latin typeface="Arial Black"/>
                <a:cs typeface="Arial Black"/>
              </a:rPr>
              <a:t> </a:t>
            </a:r>
            <a:r>
              <a:rPr sz="3400" spc="-200" dirty="0">
                <a:solidFill>
                  <a:srgbClr val="02E088"/>
                </a:solidFill>
                <a:latin typeface="Arial Black"/>
                <a:cs typeface="Arial Black"/>
              </a:rPr>
              <a:t>Interaction</a:t>
            </a:r>
            <a:endParaRPr sz="3400">
              <a:latin typeface="Arial Black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4720" y="2515483"/>
            <a:ext cx="4303947" cy="430394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78866" y="2213566"/>
            <a:ext cx="4905375" cy="5758180"/>
            <a:chOff x="2378866" y="2213566"/>
            <a:chExt cx="4905375" cy="57581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8866" y="2213566"/>
              <a:ext cx="4904873" cy="49077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23459" y="3025488"/>
              <a:ext cx="4685665" cy="4907915"/>
            </a:xfrm>
            <a:custGeom>
              <a:avLst/>
              <a:gdLst/>
              <a:ahLst/>
              <a:cxnLst/>
              <a:rect l="l" t="t" r="r" b="b"/>
              <a:pathLst>
                <a:path w="4685665" h="4907915">
                  <a:moveTo>
                    <a:pt x="0" y="142950"/>
                  </a:moveTo>
                  <a:lnTo>
                    <a:pt x="7287" y="97767"/>
                  </a:lnTo>
                  <a:lnTo>
                    <a:pt x="27581" y="58525"/>
                  </a:lnTo>
                  <a:lnTo>
                    <a:pt x="58525" y="27581"/>
                  </a:lnTo>
                  <a:lnTo>
                    <a:pt x="97767" y="7287"/>
                  </a:lnTo>
                  <a:lnTo>
                    <a:pt x="142950" y="0"/>
                  </a:lnTo>
                  <a:lnTo>
                    <a:pt x="4542464" y="0"/>
                  </a:lnTo>
                  <a:lnTo>
                    <a:pt x="4587647" y="7287"/>
                  </a:lnTo>
                  <a:lnTo>
                    <a:pt x="4626888" y="27581"/>
                  </a:lnTo>
                  <a:lnTo>
                    <a:pt x="4657832" y="58525"/>
                  </a:lnTo>
                  <a:lnTo>
                    <a:pt x="4678126" y="97767"/>
                  </a:lnTo>
                  <a:lnTo>
                    <a:pt x="4685414" y="142950"/>
                  </a:lnTo>
                  <a:lnTo>
                    <a:pt x="4685414" y="4764831"/>
                  </a:lnTo>
                  <a:lnTo>
                    <a:pt x="4678126" y="4810014"/>
                  </a:lnTo>
                  <a:lnTo>
                    <a:pt x="4657832" y="4849255"/>
                  </a:lnTo>
                  <a:lnTo>
                    <a:pt x="4626888" y="4880199"/>
                  </a:lnTo>
                  <a:lnTo>
                    <a:pt x="4587647" y="4900493"/>
                  </a:lnTo>
                  <a:lnTo>
                    <a:pt x="4542464" y="4907781"/>
                  </a:lnTo>
                  <a:lnTo>
                    <a:pt x="142950" y="4907781"/>
                  </a:lnTo>
                  <a:lnTo>
                    <a:pt x="97767" y="4900493"/>
                  </a:lnTo>
                  <a:lnTo>
                    <a:pt x="58525" y="4880199"/>
                  </a:lnTo>
                  <a:lnTo>
                    <a:pt x="27581" y="4849255"/>
                  </a:lnTo>
                  <a:lnTo>
                    <a:pt x="7287" y="4810014"/>
                  </a:lnTo>
                  <a:lnTo>
                    <a:pt x="0" y="4764831"/>
                  </a:lnTo>
                  <a:lnTo>
                    <a:pt x="0" y="142950"/>
                  </a:lnTo>
                  <a:close/>
                </a:path>
              </a:pathLst>
            </a:custGeom>
            <a:ln w="76200">
              <a:solidFill>
                <a:srgbClr val="FF16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6FEB84-763D-D16D-A618-F82497A719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4690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5" y="4848859"/>
            <a:ext cx="9023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9" dirty="0">
                <a:solidFill>
                  <a:srgbClr val="FF1675"/>
                </a:solidFill>
                <a:latin typeface="Arial Black"/>
                <a:cs typeface="Arial Black"/>
              </a:rPr>
              <a:t>Test</a:t>
            </a:r>
            <a:r>
              <a:rPr sz="3600" spc="-245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409" dirty="0">
                <a:solidFill>
                  <a:srgbClr val="FF1675"/>
                </a:solidFill>
                <a:latin typeface="Arial Black"/>
                <a:cs typeface="Arial Black"/>
              </a:rPr>
              <a:t>UI</a:t>
            </a:r>
            <a:r>
              <a:rPr sz="3600" spc="-245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00" dirty="0">
                <a:solidFill>
                  <a:srgbClr val="FF1675"/>
                </a:solidFill>
                <a:latin typeface="Arial Black"/>
                <a:cs typeface="Arial Black"/>
              </a:rPr>
              <a:t>components</a:t>
            </a:r>
            <a:r>
              <a:rPr sz="3600" spc="-24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54" dirty="0">
                <a:solidFill>
                  <a:srgbClr val="FF1675"/>
                </a:solidFill>
                <a:latin typeface="Arial Black"/>
                <a:cs typeface="Arial Black"/>
              </a:rPr>
              <a:t>in</a:t>
            </a:r>
            <a:r>
              <a:rPr sz="3600" spc="-24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434" dirty="0">
                <a:solidFill>
                  <a:srgbClr val="FF1675"/>
                </a:solidFill>
                <a:latin typeface="Arial Black"/>
                <a:cs typeface="Arial Black"/>
              </a:rPr>
              <a:t>a</a:t>
            </a:r>
            <a:r>
              <a:rPr sz="3600" spc="-245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190" dirty="0">
                <a:solidFill>
                  <a:srgbClr val="FF1675"/>
                </a:solidFill>
                <a:latin typeface="Arial Black"/>
                <a:cs typeface="Arial Black"/>
              </a:rPr>
              <a:t>user-</a:t>
            </a:r>
            <a:r>
              <a:rPr sz="3600" spc="-275" dirty="0">
                <a:solidFill>
                  <a:srgbClr val="FF1675"/>
                </a:solidFill>
                <a:latin typeface="Arial Black"/>
                <a:cs typeface="Arial Black"/>
              </a:rPr>
              <a:t>centric</a:t>
            </a:r>
            <a:r>
              <a:rPr sz="3600" spc="-25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455" dirty="0">
                <a:solidFill>
                  <a:srgbClr val="FF1675"/>
                </a:solidFill>
                <a:latin typeface="Arial Black"/>
                <a:cs typeface="Arial Black"/>
              </a:rPr>
              <a:t>way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0" dirty="0"/>
              <a:t>Summary</a:t>
            </a:r>
            <a:endParaRPr sz="45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95723-1C84-5B4D-11B9-362A0AC855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>
                <a:solidFill>
                  <a:srgbClr val="130F24"/>
                </a:solidFill>
              </a:rPr>
              <a:t>Required</a:t>
            </a:r>
            <a:r>
              <a:rPr spc="-295" dirty="0">
                <a:solidFill>
                  <a:srgbClr val="130F24"/>
                </a:solidFill>
              </a:rPr>
              <a:t> </a:t>
            </a:r>
            <a:r>
              <a:rPr spc="-475" dirty="0">
                <a:solidFill>
                  <a:srgbClr val="130F24"/>
                </a:solidFill>
              </a:rPr>
              <a:t>Tools</a:t>
            </a:r>
          </a:p>
        </p:txBody>
      </p:sp>
      <p:sp>
        <p:nvSpPr>
          <p:cNvPr id="4" name="object 4"/>
          <p:cNvSpPr/>
          <p:nvPr/>
        </p:nvSpPr>
        <p:spPr>
          <a:xfrm>
            <a:off x="917189" y="3369276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0" y="124849"/>
                </a:moveTo>
                <a:lnTo>
                  <a:pt x="9811" y="76252"/>
                </a:lnTo>
                <a:lnTo>
                  <a:pt x="36567" y="36567"/>
                </a:lnTo>
                <a:lnTo>
                  <a:pt x="76252" y="9811"/>
                </a:lnTo>
                <a:lnTo>
                  <a:pt x="124849" y="0"/>
                </a:lnTo>
                <a:lnTo>
                  <a:pt x="4940927" y="0"/>
                </a:lnTo>
                <a:lnTo>
                  <a:pt x="4989523" y="9811"/>
                </a:lnTo>
                <a:lnTo>
                  <a:pt x="5029208" y="36567"/>
                </a:lnTo>
                <a:lnTo>
                  <a:pt x="5055964" y="76252"/>
                </a:lnTo>
                <a:lnTo>
                  <a:pt x="5065776" y="124849"/>
                </a:lnTo>
                <a:lnTo>
                  <a:pt x="5065776" y="2343966"/>
                </a:lnTo>
                <a:lnTo>
                  <a:pt x="5055964" y="2392562"/>
                </a:lnTo>
                <a:lnTo>
                  <a:pt x="5029208" y="2432247"/>
                </a:lnTo>
                <a:lnTo>
                  <a:pt x="4989523" y="2459003"/>
                </a:lnTo>
                <a:lnTo>
                  <a:pt x="4940927" y="2468815"/>
                </a:lnTo>
                <a:lnTo>
                  <a:pt x="124849" y="2468815"/>
                </a:lnTo>
                <a:lnTo>
                  <a:pt x="76252" y="2459003"/>
                </a:lnTo>
                <a:lnTo>
                  <a:pt x="36567" y="2432247"/>
                </a:lnTo>
                <a:lnTo>
                  <a:pt x="9811" y="2392562"/>
                </a:lnTo>
                <a:lnTo>
                  <a:pt x="0" y="2343966"/>
                </a:lnTo>
                <a:lnTo>
                  <a:pt x="0" y="124849"/>
                </a:lnTo>
                <a:close/>
              </a:path>
            </a:pathLst>
          </a:custGeom>
          <a:ln w="57150">
            <a:solidFill>
              <a:srgbClr val="02E0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6363" y="4303267"/>
            <a:ext cx="4132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0" dirty="0">
                <a:solidFill>
                  <a:srgbClr val="02E088"/>
                </a:solidFill>
                <a:latin typeface="Arial Black"/>
                <a:cs typeface="Arial Black"/>
              </a:rPr>
              <a:t>JavaScript</a:t>
            </a:r>
            <a:r>
              <a:rPr sz="3600" spc="-220" dirty="0">
                <a:solidFill>
                  <a:srgbClr val="02E088"/>
                </a:solidFill>
                <a:latin typeface="Arial Black"/>
                <a:cs typeface="Arial Black"/>
              </a:rPr>
              <a:t> </a:t>
            </a:r>
            <a:r>
              <a:rPr sz="3600" spc="-290" dirty="0">
                <a:solidFill>
                  <a:srgbClr val="02E088"/>
                </a:solidFill>
                <a:latin typeface="Arial Black"/>
                <a:cs typeface="Arial Black"/>
              </a:rPr>
              <a:t>runtime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1111" y="3369276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0" y="124849"/>
                </a:moveTo>
                <a:lnTo>
                  <a:pt x="9811" y="76252"/>
                </a:lnTo>
                <a:lnTo>
                  <a:pt x="36567" y="36567"/>
                </a:lnTo>
                <a:lnTo>
                  <a:pt x="76252" y="9811"/>
                </a:lnTo>
                <a:lnTo>
                  <a:pt x="124849" y="0"/>
                </a:lnTo>
                <a:lnTo>
                  <a:pt x="4940927" y="0"/>
                </a:lnTo>
                <a:lnTo>
                  <a:pt x="4989523" y="9811"/>
                </a:lnTo>
                <a:lnTo>
                  <a:pt x="5029208" y="36567"/>
                </a:lnTo>
                <a:lnTo>
                  <a:pt x="5055964" y="76252"/>
                </a:lnTo>
                <a:lnTo>
                  <a:pt x="5065776" y="124849"/>
                </a:lnTo>
                <a:lnTo>
                  <a:pt x="5065776" y="2343966"/>
                </a:lnTo>
                <a:lnTo>
                  <a:pt x="5055964" y="2392562"/>
                </a:lnTo>
                <a:lnTo>
                  <a:pt x="5029208" y="2432247"/>
                </a:lnTo>
                <a:lnTo>
                  <a:pt x="4989523" y="2459003"/>
                </a:lnTo>
                <a:lnTo>
                  <a:pt x="4940927" y="2468815"/>
                </a:lnTo>
                <a:lnTo>
                  <a:pt x="124849" y="2468815"/>
                </a:lnTo>
                <a:lnTo>
                  <a:pt x="76252" y="2459003"/>
                </a:lnTo>
                <a:lnTo>
                  <a:pt x="36567" y="2432247"/>
                </a:lnTo>
                <a:lnTo>
                  <a:pt x="9811" y="2392562"/>
                </a:lnTo>
                <a:lnTo>
                  <a:pt x="0" y="2343966"/>
                </a:lnTo>
                <a:lnTo>
                  <a:pt x="0" y="124849"/>
                </a:lnTo>
                <a:close/>
              </a:path>
            </a:pathLst>
          </a:custGeom>
          <a:ln w="57150">
            <a:solidFill>
              <a:srgbClr val="02E0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42117" y="4028947"/>
            <a:ext cx="328930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20750" marR="5080" indent="-908685">
              <a:lnSpc>
                <a:spcPts val="4300"/>
              </a:lnSpc>
              <a:spcBef>
                <a:spcPts val="215"/>
              </a:spcBef>
            </a:pPr>
            <a:r>
              <a:rPr sz="3600" spc="-330" dirty="0">
                <a:solidFill>
                  <a:srgbClr val="02E088"/>
                </a:solidFill>
                <a:latin typeface="Arial Black"/>
                <a:cs typeface="Arial Black"/>
              </a:rPr>
              <a:t>JavaScript</a:t>
            </a:r>
            <a:r>
              <a:rPr sz="3600" spc="-220" dirty="0">
                <a:solidFill>
                  <a:srgbClr val="02E088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02E088"/>
                </a:solidFill>
                <a:latin typeface="Arial Black"/>
                <a:cs typeface="Arial Black"/>
              </a:rPr>
              <a:t>test </a:t>
            </a:r>
            <a:r>
              <a:rPr sz="3600" spc="-85" dirty="0">
                <a:solidFill>
                  <a:srgbClr val="02E088"/>
                </a:solidFill>
                <a:latin typeface="Arial Black"/>
                <a:cs typeface="Arial Black"/>
              </a:rPr>
              <a:t>runner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05034" y="3369276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0" y="124849"/>
                </a:moveTo>
                <a:lnTo>
                  <a:pt x="9811" y="76252"/>
                </a:lnTo>
                <a:lnTo>
                  <a:pt x="36567" y="36567"/>
                </a:lnTo>
                <a:lnTo>
                  <a:pt x="76252" y="9811"/>
                </a:lnTo>
                <a:lnTo>
                  <a:pt x="124849" y="0"/>
                </a:lnTo>
                <a:lnTo>
                  <a:pt x="4940927" y="0"/>
                </a:lnTo>
                <a:lnTo>
                  <a:pt x="4989523" y="9811"/>
                </a:lnTo>
                <a:lnTo>
                  <a:pt x="5029208" y="36567"/>
                </a:lnTo>
                <a:lnTo>
                  <a:pt x="5055964" y="76252"/>
                </a:lnTo>
                <a:lnTo>
                  <a:pt x="5065776" y="124849"/>
                </a:lnTo>
                <a:lnTo>
                  <a:pt x="5065776" y="2343966"/>
                </a:lnTo>
                <a:lnTo>
                  <a:pt x="5055964" y="2392562"/>
                </a:lnTo>
                <a:lnTo>
                  <a:pt x="5029208" y="2432247"/>
                </a:lnTo>
                <a:lnTo>
                  <a:pt x="4989523" y="2459003"/>
                </a:lnTo>
                <a:lnTo>
                  <a:pt x="4940927" y="2468815"/>
                </a:lnTo>
                <a:lnTo>
                  <a:pt x="124849" y="2468815"/>
                </a:lnTo>
                <a:lnTo>
                  <a:pt x="76252" y="2459003"/>
                </a:lnTo>
                <a:lnTo>
                  <a:pt x="36567" y="2432247"/>
                </a:lnTo>
                <a:lnTo>
                  <a:pt x="9811" y="2392562"/>
                </a:lnTo>
                <a:lnTo>
                  <a:pt x="0" y="2343966"/>
                </a:lnTo>
                <a:lnTo>
                  <a:pt x="0" y="124849"/>
                </a:lnTo>
                <a:close/>
              </a:path>
            </a:pathLst>
          </a:custGeom>
          <a:ln w="57150">
            <a:solidFill>
              <a:srgbClr val="02E0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13739" y="4303267"/>
            <a:ext cx="4535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5" dirty="0">
                <a:solidFill>
                  <a:srgbClr val="02E088"/>
                </a:solidFill>
                <a:latin typeface="Arial Black"/>
                <a:cs typeface="Arial Black"/>
              </a:rPr>
              <a:t>Test</a:t>
            </a:r>
            <a:r>
              <a:rPr sz="3600" spc="-245" dirty="0">
                <a:solidFill>
                  <a:srgbClr val="02E088"/>
                </a:solidFill>
                <a:latin typeface="Arial Black"/>
                <a:cs typeface="Arial Black"/>
              </a:rPr>
              <a:t> </a:t>
            </a:r>
            <a:r>
              <a:rPr sz="3600" spc="-320" dirty="0">
                <a:solidFill>
                  <a:srgbClr val="02E088"/>
                </a:solidFill>
                <a:latin typeface="Arial Black"/>
                <a:cs typeface="Arial Black"/>
              </a:rPr>
              <a:t>assertion</a:t>
            </a:r>
            <a:r>
              <a:rPr sz="3600" spc="-240" dirty="0">
                <a:solidFill>
                  <a:srgbClr val="02E088"/>
                </a:solidFill>
                <a:latin typeface="Arial Black"/>
                <a:cs typeface="Arial Black"/>
              </a:rPr>
              <a:t> </a:t>
            </a:r>
            <a:r>
              <a:rPr sz="3600" spc="-290" dirty="0">
                <a:solidFill>
                  <a:srgbClr val="02E088"/>
                </a:solidFill>
                <a:latin typeface="Arial Black"/>
                <a:cs typeface="Arial Black"/>
              </a:rPr>
              <a:t>library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49977" y="6507609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0" y="124849"/>
                </a:moveTo>
                <a:lnTo>
                  <a:pt x="9811" y="76252"/>
                </a:lnTo>
                <a:lnTo>
                  <a:pt x="36567" y="36567"/>
                </a:lnTo>
                <a:lnTo>
                  <a:pt x="76252" y="9811"/>
                </a:lnTo>
                <a:lnTo>
                  <a:pt x="124849" y="0"/>
                </a:lnTo>
                <a:lnTo>
                  <a:pt x="4940927" y="0"/>
                </a:lnTo>
                <a:lnTo>
                  <a:pt x="4989523" y="9811"/>
                </a:lnTo>
                <a:lnTo>
                  <a:pt x="5029208" y="36567"/>
                </a:lnTo>
                <a:lnTo>
                  <a:pt x="5055964" y="76252"/>
                </a:lnTo>
                <a:lnTo>
                  <a:pt x="5065776" y="124849"/>
                </a:lnTo>
                <a:lnTo>
                  <a:pt x="5065776" y="2343966"/>
                </a:lnTo>
                <a:lnTo>
                  <a:pt x="5055964" y="2392562"/>
                </a:lnTo>
                <a:lnTo>
                  <a:pt x="5029208" y="2432247"/>
                </a:lnTo>
                <a:lnTo>
                  <a:pt x="4989523" y="2459003"/>
                </a:lnTo>
                <a:lnTo>
                  <a:pt x="4940927" y="2468815"/>
                </a:lnTo>
                <a:lnTo>
                  <a:pt x="124849" y="2468815"/>
                </a:lnTo>
                <a:lnTo>
                  <a:pt x="76252" y="2459003"/>
                </a:lnTo>
                <a:lnTo>
                  <a:pt x="36567" y="2432247"/>
                </a:lnTo>
                <a:lnTo>
                  <a:pt x="9811" y="2392562"/>
                </a:lnTo>
                <a:lnTo>
                  <a:pt x="0" y="2343966"/>
                </a:lnTo>
                <a:lnTo>
                  <a:pt x="0" y="124849"/>
                </a:lnTo>
                <a:close/>
              </a:path>
            </a:pathLst>
          </a:custGeom>
          <a:ln w="57150">
            <a:solidFill>
              <a:srgbClr val="02E0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09640" y="7168388"/>
            <a:ext cx="343281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34010" marR="5080" indent="-321945">
              <a:lnSpc>
                <a:spcPts val="4300"/>
              </a:lnSpc>
              <a:spcBef>
                <a:spcPts val="215"/>
              </a:spcBef>
            </a:pPr>
            <a:r>
              <a:rPr sz="3600" spc="-254" dirty="0">
                <a:solidFill>
                  <a:srgbClr val="02E088"/>
                </a:solidFill>
                <a:latin typeface="Arial Black"/>
                <a:cs typeface="Arial Black"/>
              </a:rPr>
              <a:t>DOM</a:t>
            </a:r>
            <a:r>
              <a:rPr sz="3600" spc="-250" dirty="0">
                <a:solidFill>
                  <a:srgbClr val="02E088"/>
                </a:solidFill>
                <a:latin typeface="Arial Black"/>
                <a:cs typeface="Arial Black"/>
              </a:rPr>
              <a:t> </a:t>
            </a:r>
            <a:r>
              <a:rPr sz="3600" spc="-290" dirty="0">
                <a:solidFill>
                  <a:srgbClr val="02E088"/>
                </a:solidFill>
                <a:latin typeface="Arial Black"/>
                <a:cs typeface="Arial Black"/>
              </a:rPr>
              <a:t>and</a:t>
            </a:r>
            <a:r>
              <a:rPr sz="3600" spc="-245" dirty="0">
                <a:solidFill>
                  <a:srgbClr val="02E088"/>
                </a:solidFill>
                <a:latin typeface="Arial Black"/>
                <a:cs typeface="Arial Black"/>
              </a:rPr>
              <a:t> </a:t>
            </a:r>
            <a:r>
              <a:rPr sz="3600" spc="-375" dirty="0">
                <a:solidFill>
                  <a:srgbClr val="02E088"/>
                </a:solidFill>
                <a:latin typeface="Arial Black"/>
                <a:cs typeface="Arial Black"/>
              </a:rPr>
              <a:t>HTML </a:t>
            </a:r>
            <a:r>
              <a:rPr sz="3600" spc="-285" dirty="0">
                <a:solidFill>
                  <a:srgbClr val="02E088"/>
                </a:solidFill>
                <a:latin typeface="Arial Black"/>
                <a:cs typeface="Arial Black"/>
              </a:rPr>
              <a:t>environment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43898" y="6507609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0" y="124849"/>
                </a:moveTo>
                <a:lnTo>
                  <a:pt x="9811" y="76252"/>
                </a:lnTo>
                <a:lnTo>
                  <a:pt x="36567" y="36567"/>
                </a:lnTo>
                <a:lnTo>
                  <a:pt x="76252" y="9811"/>
                </a:lnTo>
                <a:lnTo>
                  <a:pt x="124849" y="0"/>
                </a:lnTo>
                <a:lnTo>
                  <a:pt x="4940927" y="0"/>
                </a:lnTo>
                <a:lnTo>
                  <a:pt x="4989523" y="9811"/>
                </a:lnTo>
                <a:lnTo>
                  <a:pt x="5029208" y="36567"/>
                </a:lnTo>
                <a:lnTo>
                  <a:pt x="5055964" y="76252"/>
                </a:lnTo>
                <a:lnTo>
                  <a:pt x="5065776" y="124849"/>
                </a:lnTo>
                <a:lnTo>
                  <a:pt x="5065776" y="2343966"/>
                </a:lnTo>
                <a:lnTo>
                  <a:pt x="5055964" y="2392562"/>
                </a:lnTo>
                <a:lnTo>
                  <a:pt x="5029208" y="2432247"/>
                </a:lnTo>
                <a:lnTo>
                  <a:pt x="4989523" y="2459003"/>
                </a:lnTo>
                <a:lnTo>
                  <a:pt x="4940927" y="2468815"/>
                </a:lnTo>
                <a:lnTo>
                  <a:pt x="124849" y="2468815"/>
                </a:lnTo>
                <a:lnTo>
                  <a:pt x="76252" y="2459003"/>
                </a:lnTo>
                <a:lnTo>
                  <a:pt x="36567" y="2432247"/>
                </a:lnTo>
                <a:lnTo>
                  <a:pt x="9811" y="2392562"/>
                </a:lnTo>
                <a:lnTo>
                  <a:pt x="0" y="2343966"/>
                </a:lnTo>
                <a:lnTo>
                  <a:pt x="0" y="124849"/>
                </a:lnTo>
                <a:close/>
              </a:path>
            </a:pathLst>
          </a:custGeom>
          <a:ln w="57150">
            <a:solidFill>
              <a:srgbClr val="02E0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13425" y="7442707"/>
            <a:ext cx="3613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9" dirty="0">
                <a:solidFill>
                  <a:srgbClr val="02E088"/>
                </a:solidFill>
                <a:latin typeface="Arial Black"/>
                <a:cs typeface="Arial Black"/>
              </a:rPr>
              <a:t>UI</a:t>
            </a:r>
            <a:r>
              <a:rPr sz="3600" spc="-254" dirty="0">
                <a:solidFill>
                  <a:srgbClr val="02E088"/>
                </a:solidFill>
                <a:latin typeface="Arial Black"/>
                <a:cs typeface="Arial Black"/>
              </a:rPr>
              <a:t> </a:t>
            </a:r>
            <a:r>
              <a:rPr sz="3600" spc="-270" dirty="0">
                <a:solidFill>
                  <a:srgbClr val="02E088"/>
                </a:solidFill>
                <a:latin typeface="Arial Black"/>
                <a:cs typeface="Arial Black"/>
              </a:rPr>
              <a:t>testing</a:t>
            </a:r>
            <a:r>
              <a:rPr sz="3600" spc="-254" dirty="0">
                <a:solidFill>
                  <a:srgbClr val="02E088"/>
                </a:solidFill>
                <a:latin typeface="Arial Black"/>
                <a:cs typeface="Arial Black"/>
              </a:rPr>
              <a:t> </a:t>
            </a:r>
            <a:r>
              <a:rPr sz="3600" spc="-290" dirty="0">
                <a:solidFill>
                  <a:srgbClr val="02E088"/>
                </a:solidFill>
                <a:latin typeface="Arial Black"/>
                <a:cs typeface="Arial Black"/>
              </a:rPr>
              <a:t>library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28FBDEC-03EC-79A3-9D0F-68F33C5179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0"/>
            <a:ext cx="18288561" cy="10287000"/>
            <a:chOff x="-1" y="0"/>
            <a:chExt cx="18288561" cy="10287000"/>
          </a:xfrm>
        </p:grpSpPr>
        <p:sp>
          <p:nvSpPr>
            <p:cNvPr id="3" name="object 3"/>
            <p:cNvSpPr/>
            <p:nvPr/>
          </p:nvSpPr>
          <p:spPr>
            <a:xfrm>
              <a:off x="6613450" y="0"/>
              <a:ext cx="11675110" cy="10287000"/>
            </a:xfrm>
            <a:custGeom>
              <a:avLst/>
              <a:gdLst/>
              <a:ahLst/>
              <a:cxnLst/>
              <a:rect l="l" t="t" r="r" b="b"/>
              <a:pathLst>
                <a:path w="11675110" h="10287000">
                  <a:moveTo>
                    <a:pt x="0" y="10286999"/>
                  </a:moveTo>
                  <a:lnTo>
                    <a:pt x="11674549" y="10286999"/>
                  </a:lnTo>
                  <a:lnTo>
                    <a:pt x="1167454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E2E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" y="0"/>
              <a:ext cx="6613525" cy="10287000"/>
            </a:xfrm>
            <a:custGeom>
              <a:avLst/>
              <a:gdLst/>
              <a:ahLst/>
              <a:cxnLst/>
              <a:rect l="l" t="t" r="r" b="b"/>
              <a:pathLst>
                <a:path w="6613525" h="10287000">
                  <a:moveTo>
                    <a:pt x="6613451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6613451" y="10286999"/>
                  </a:lnTo>
                  <a:lnTo>
                    <a:pt x="6613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90730" y="1772412"/>
            <a:ext cx="3464560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1540" marR="5080" indent="-878840">
              <a:lnSpc>
                <a:spcPct val="108500"/>
              </a:lnSpc>
              <a:spcBef>
                <a:spcPts val="95"/>
              </a:spcBef>
            </a:pPr>
            <a:r>
              <a:rPr sz="2600" dirty="0">
                <a:solidFill>
                  <a:srgbClr val="800000"/>
                </a:solidFill>
                <a:latin typeface="Consolas"/>
                <a:cs typeface="Consolas"/>
              </a:rPr>
              <a:t>&lt;label</a:t>
            </a:r>
            <a:r>
              <a:rPr sz="26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E50000"/>
                </a:solidFill>
                <a:latin typeface="Consolas"/>
                <a:cs typeface="Consolas"/>
              </a:rPr>
              <a:t>for</a:t>
            </a:r>
            <a:r>
              <a:rPr sz="2600" spc="-1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A31515"/>
                </a:solidFill>
                <a:latin typeface="Consolas"/>
                <a:cs typeface="Consolas"/>
              </a:rPr>
              <a:t>"email"</a:t>
            </a:r>
            <a:r>
              <a:rPr sz="2600" spc="-10" dirty="0">
                <a:solidFill>
                  <a:srgbClr val="800000"/>
                </a:solidFill>
                <a:latin typeface="Consolas"/>
                <a:cs typeface="Consolas"/>
              </a:rPr>
              <a:t>&gt; </a:t>
            </a:r>
            <a:r>
              <a:rPr sz="2600" dirty="0">
                <a:solidFill>
                  <a:srgbClr val="000000"/>
                </a:solidFill>
                <a:latin typeface="Consolas"/>
                <a:cs typeface="Consolas"/>
              </a:rPr>
              <a:t>Email</a:t>
            </a:r>
            <a:r>
              <a:rPr sz="2600" spc="-3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0000"/>
                </a:solidFill>
                <a:latin typeface="Consolas"/>
                <a:cs typeface="Consolas"/>
              </a:rPr>
              <a:t>address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0730" y="2619756"/>
            <a:ext cx="2921635" cy="22231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spc="-10" dirty="0">
                <a:solidFill>
                  <a:srgbClr val="800000"/>
                </a:solidFill>
                <a:latin typeface="Consolas"/>
                <a:cs typeface="Consolas"/>
              </a:rPr>
              <a:t>&lt;/label&gt;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1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endParaRPr sz="2600">
              <a:latin typeface="Consolas"/>
              <a:cs typeface="Consolas"/>
            </a:endParaRPr>
          </a:p>
          <a:p>
            <a:pPr marL="736600" marR="5080">
              <a:lnSpc>
                <a:spcPct val="108500"/>
              </a:lnSpc>
              <a:spcBef>
                <a:spcPts val="25"/>
              </a:spcBef>
            </a:pPr>
            <a:r>
              <a:rPr sz="2600" spc="-10" dirty="0">
                <a:solidFill>
                  <a:srgbClr val="E50000"/>
                </a:solidFill>
                <a:latin typeface="Consolas"/>
                <a:cs typeface="Consolas"/>
              </a:rPr>
              <a:t>type</a:t>
            </a:r>
            <a:r>
              <a:rPr sz="2600" spc="-10" dirty="0"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A31515"/>
                </a:solidFill>
                <a:latin typeface="Consolas"/>
                <a:cs typeface="Consolas"/>
              </a:rPr>
              <a:t>"email" </a:t>
            </a:r>
            <a:r>
              <a:rPr sz="2600" spc="-10" dirty="0">
                <a:solidFill>
                  <a:srgbClr val="E50000"/>
                </a:solidFill>
                <a:latin typeface="Consolas"/>
                <a:cs typeface="Consolas"/>
              </a:rPr>
              <a:t>id</a:t>
            </a:r>
            <a:r>
              <a:rPr sz="2600" spc="-10" dirty="0"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A31515"/>
                </a:solidFill>
                <a:latin typeface="Consolas"/>
                <a:cs typeface="Consolas"/>
              </a:rPr>
              <a:t>"email"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600" spc="-25" dirty="0">
                <a:solidFill>
                  <a:srgbClr val="800000"/>
                </a:solidFill>
                <a:latin typeface="Consolas"/>
                <a:cs typeface="Consolas"/>
              </a:rPr>
              <a:t>/&gt;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014" y="4370323"/>
            <a:ext cx="3757929" cy="141859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5080">
              <a:lnSpc>
                <a:spcPts val="5210"/>
              </a:lnSpc>
              <a:spcBef>
                <a:spcPts val="730"/>
              </a:spcBef>
            </a:pPr>
            <a:r>
              <a:rPr sz="4800" spc="-250" dirty="0">
                <a:solidFill>
                  <a:srgbClr val="130F24"/>
                </a:solidFill>
                <a:latin typeface="Arial Black"/>
                <a:cs typeface="Arial Black"/>
              </a:rPr>
              <a:t>User-</a:t>
            </a:r>
            <a:r>
              <a:rPr sz="4800" spc="-310" dirty="0">
                <a:solidFill>
                  <a:srgbClr val="130F24"/>
                </a:solidFill>
                <a:latin typeface="Arial Black"/>
                <a:cs typeface="Arial Black"/>
              </a:rPr>
              <a:t>centric </a:t>
            </a:r>
            <a:r>
              <a:rPr sz="4800" spc="-395" dirty="0">
                <a:solidFill>
                  <a:srgbClr val="130F24"/>
                </a:solidFill>
                <a:latin typeface="Arial Black"/>
                <a:cs typeface="Arial Black"/>
              </a:rPr>
              <a:t>Testing</a:t>
            </a:r>
            <a:endParaRPr sz="480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11991" y="2186097"/>
            <a:ext cx="8439150" cy="5322570"/>
            <a:chOff x="7111991" y="2186097"/>
            <a:chExt cx="8439150" cy="5322570"/>
          </a:xfrm>
        </p:grpSpPr>
        <p:sp>
          <p:nvSpPr>
            <p:cNvPr id="10" name="object 10"/>
            <p:cNvSpPr/>
            <p:nvPr/>
          </p:nvSpPr>
          <p:spPr>
            <a:xfrm>
              <a:off x="7790816" y="3978569"/>
              <a:ext cx="2083435" cy="501650"/>
            </a:xfrm>
            <a:custGeom>
              <a:avLst/>
              <a:gdLst/>
              <a:ahLst/>
              <a:cxnLst/>
              <a:rect l="l" t="t" r="r" b="b"/>
              <a:pathLst>
                <a:path w="2083434" h="501650">
                  <a:moveTo>
                    <a:pt x="0" y="83547"/>
                  </a:moveTo>
                  <a:lnTo>
                    <a:pt x="6565" y="51027"/>
                  </a:lnTo>
                  <a:lnTo>
                    <a:pt x="24470" y="24470"/>
                  </a:lnTo>
                  <a:lnTo>
                    <a:pt x="51027" y="6565"/>
                  </a:lnTo>
                  <a:lnTo>
                    <a:pt x="83547" y="0"/>
                  </a:lnTo>
                  <a:lnTo>
                    <a:pt x="1999738" y="0"/>
                  </a:lnTo>
                  <a:lnTo>
                    <a:pt x="2032258" y="6565"/>
                  </a:lnTo>
                  <a:lnTo>
                    <a:pt x="2058815" y="24470"/>
                  </a:lnTo>
                  <a:lnTo>
                    <a:pt x="2076720" y="51027"/>
                  </a:lnTo>
                  <a:lnTo>
                    <a:pt x="2083286" y="83547"/>
                  </a:lnTo>
                  <a:lnTo>
                    <a:pt x="2083286" y="417733"/>
                  </a:lnTo>
                  <a:lnTo>
                    <a:pt x="2076720" y="450253"/>
                  </a:lnTo>
                  <a:lnTo>
                    <a:pt x="2058815" y="476810"/>
                  </a:lnTo>
                  <a:lnTo>
                    <a:pt x="2032258" y="494715"/>
                  </a:lnTo>
                  <a:lnTo>
                    <a:pt x="1999738" y="501281"/>
                  </a:lnTo>
                  <a:lnTo>
                    <a:pt x="83547" y="501281"/>
                  </a:lnTo>
                  <a:lnTo>
                    <a:pt x="51027" y="494715"/>
                  </a:lnTo>
                  <a:lnTo>
                    <a:pt x="24470" y="476810"/>
                  </a:lnTo>
                  <a:lnTo>
                    <a:pt x="6565" y="450253"/>
                  </a:lnTo>
                  <a:lnTo>
                    <a:pt x="0" y="417733"/>
                  </a:lnTo>
                  <a:lnTo>
                    <a:pt x="0" y="83547"/>
                  </a:lnTo>
                  <a:close/>
                </a:path>
              </a:pathLst>
            </a:custGeom>
            <a:ln w="76200">
              <a:solidFill>
                <a:srgbClr val="FF16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1991" y="6308428"/>
              <a:ext cx="8439146" cy="12001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15200" y="6854455"/>
              <a:ext cx="1375410" cy="418465"/>
            </a:xfrm>
            <a:custGeom>
              <a:avLst/>
              <a:gdLst/>
              <a:ahLst/>
              <a:cxnLst/>
              <a:rect l="l" t="t" r="r" b="b"/>
              <a:pathLst>
                <a:path w="1375409" h="418465">
                  <a:moveTo>
                    <a:pt x="1375143" y="0"/>
                  </a:moveTo>
                  <a:lnTo>
                    <a:pt x="0" y="0"/>
                  </a:lnTo>
                  <a:lnTo>
                    <a:pt x="0" y="418213"/>
                  </a:lnTo>
                  <a:lnTo>
                    <a:pt x="1375143" y="418213"/>
                  </a:lnTo>
                  <a:lnTo>
                    <a:pt x="1375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2770" y="2224197"/>
              <a:ext cx="2608580" cy="501650"/>
            </a:xfrm>
            <a:custGeom>
              <a:avLst/>
              <a:gdLst/>
              <a:ahLst/>
              <a:cxnLst/>
              <a:rect l="l" t="t" r="r" b="b"/>
              <a:pathLst>
                <a:path w="2608579" h="501650">
                  <a:moveTo>
                    <a:pt x="0" y="83547"/>
                  </a:moveTo>
                  <a:lnTo>
                    <a:pt x="6565" y="51027"/>
                  </a:lnTo>
                  <a:lnTo>
                    <a:pt x="24470" y="24470"/>
                  </a:lnTo>
                  <a:lnTo>
                    <a:pt x="51026" y="6565"/>
                  </a:lnTo>
                  <a:lnTo>
                    <a:pt x="83547" y="0"/>
                  </a:lnTo>
                  <a:lnTo>
                    <a:pt x="2524974" y="0"/>
                  </a:lnTo>
                  <a:lnTo>
                    <a:pt x="2557494" y="6565"/>
                  </a:lnTo>
                  <a:lnTo>
                    <a:pt x="2584050" y="24470"/>
                  </a:lnTo>
                  <a:lnTo>
                    <a:pt x="2601955" y="51027"/>
                  </a:lnTo>
                  <a:lnTo>
                    <a:pt x="2608521" y="83547"/>
                  </a:lnTo>
                  <a:lnTo>
                    <a:pt x="2608521" y="417733"/>
                  </a:lnTo>
                  <a:lnTo>
                    <a:pt x="2601955" y="450253"/>
                  </a:lnTo>
                  <a:lnTo>
                    <a:pt x="2584050" y="476810"/>
                  </a:lnTo>
                  <a:lnTo>
                    <a:pt x="2557494" y="494715"/>
                  </a:lnTo>
                  <a:lnTo>
                    <a:pt x="2524974" y="501281"/>
                  </a:lnTo>
                  <a:lnTo>
                    <a:pt x="83547" y="501281"/>
                  </a:lnTo>
                  <a:lnTo>
                    <a:pt x="51026" y="494715"/>
                  </a:lnTo>
                  <a:lnTo>
                    <a:pt x="24470" y="476810"/>
                  </a:lnTo>
                  <a:lnTo>
                    <a:pt x="6565" y="450253"/>
                  </a:lnTo>
                  <a:lnTo>
                    <a:pt x="0" y="417733"/>
                  </a:lnTo>
                  <a:lnTo>
                    <a:pt x="0" y="83547"/>
                  </a:lnTo>
                  <a:close/>
                </a:path>
              </a:pathLst>
            </a:custGeom>
            <a:ln w="76200">
              <a:solidFill>
                <a:srgbClr val="FF16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6D8855-888B-C3AA-B2ED-F82F3C8E53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>
                <a:solidFill>
                  <a:srgbClr val="130F24"/>
                </a:solidFill>
              </a:rPr>
              <a:t>Testing</a:t>
            </a:r>
            <a:r>
              <a:rPr spc="-325" dirty="0">
                <a:solidFill>
                  <a:srgbClr val="130F24"/>
                </a:solidFill>
              </a:rPr>
              <a:t> </a:t>
            </a:r>
            <a:r>
              <a:rPr spc="-330" dirty="0">
                <a:solidFill>
                  <a:srgbClr val="130F24"/>
                </a:solidFill>
              </a:rPr>
              <a:t>Library</a:t>
            </a:r>
          </a:p>
        </p:txBody>
      </p:sp>
      <p:sp>
        <p:nvSpPr>
          <p:cNvPr id="3" name="object 3"/>
          <p:cNvSpPr/>
          <p:nvPr/>
        </p:nvSpPr>
        <p:spPr>
          <a:xfrm>
            <a:off x="7279757" y="5479312"/>
            <a:ext cx="3728720" cy="2353945"/>
          </a:xfrm>
          <a:custGeom>
            <a:avLst/>
            <a:gdLst/>
            <a:ahLst/>
            <a:cxnLst/>
            <a:rect l="l" t="t" r="r" b="b"/>
            <a:pathLst>
              <a:path w="3728720" h="2353945">
                <a:moveTo>
                  <a:pt x="3336254" y="0"/>
                </a:moveTo>
                <a:lnTo>
                  <a:pt x="392228" y="0"/>
                </a:lnTo>
                <a:lnTo>
                  <a:pt x="343027" y="3056"/>
                </a:lnTo>
                <a:lnTo>
                  <a:pt x="295651" y="11979"/>
                </a:lnTo>
                <a:lnTo>
                  <a:pt x="250466" y="26401"/>
                </a:lnTo>
                <a:lnTo>
                  <a:pt x="207839" y="45955"/>
                </a:lnTo>
                <a:lnTo>
                  <a:pt x="168139" y="70274"/>
                </a:lnTo>
                <a:lnTo>
                  <a:pt x="131733" y="98989"/>
                </a:lnTo>
                <a:lnTo>
                  <a:pt x="98989" y="131734"/>
                </a:lnTo>
                <a:lnTo>
                  <a:pt x="70274" y="168140"/>
                </a:lnTo>
                <a:lnTo>
                  <a:pt x="45955" y="207840"/>
                </a:lnTo>
                <a:lnTo>
                  <a:pt x="26401" y="250466"/>
                </a:lnTo>
                <a:lnTo>
                  <a:pt x="11979" y="295652"/>
                </a:lnTo>
                <a:lnTo>
                  <a:pt x="3056" y="343028"/>
                </a:lnTo>
                <a:lnTo>
                  <a:pt x="0" y="392229"/>
                </a:lnTo>
                <a:lnTo>
                  <a:pt x="0" y="1961109"/>
                </a:lnTo>
                <a:lnTo>
                  <a:pt x="3056" y="2010310"/>
                </a:lnTo>
                <a:lnTo>
                  <a:pt x="11979" y="2057686"/>
                </a:lnTo>
                <a:lnTo>
                  <a:pt x="26401" y="2102871"/>
                </a:lnTo>
                <a:lnTo>
                  <a:pt x="45955" y="2145498"/>
                </a:lnTo>
                <a:lnTo>
                  <a:pt x="70274" y="2185198"/>
                </a:lnTo>
                <a:lnTo>
                  <a:pt x="98989" y="2221604"/>
                </a:lnTo>
                <a:lnTo>
                  <a:pt x="131733" y="2254349"/>
                </a:lnTo>
                <a:lnTo>
                  <a:pt x="168139" y="2283064"/>
                </a:lnTo>
                <a:lnTo>
                  <a:pt x="207839" y="2307383"/>
                </a:lnTo>
                <a:lnTo>
                  <a:pt x="250466" y="2326937"/>
                </a:lnTo>
                <a:lnTo>
                  <a:pt x="295651" y="2341360"/>
                </a:lnTo>
                <a:lnTo>
                  <a:pt x="343027" y="2350283"/>
                </a:lnTo>
                <a:lnTo>
                  <a:pt x="392228" y="2353339"/>
                </a:lnTo>
                <a:lnTo>
                  <a:pt x="3336254" y="2353339"/>
                </a:lnTo>
                <a:lnTo>
                  <a:pt x="3385454" y="2350283"/>
                </a:lnTo>
                <a:lnTo>
                  <a:pt x="3432831" y="2341360"/>
                </a:lnTo>
                <a:lnTo>
                  <a:pt x="3478017" y="2326937"/>
                </a:lnTo>
                <a:lnTo>
                  <a:pt x="3520643" y="2307383"/>
                </a:lnTo>
                <a:lnTo>
                  <a:pt x="3560343" y="2283064"/>
                </a:lnTo>
                <a:lnTo>
                  <a:pt x="3596749" y="2254349"/>
                </a:lnTo>
                <a:lnTo>
                  <a:pt x="3629494" y="2221604"/>
                </a:lnTo>
                <a:lnTo>
                  <a:pt x="3658209" y="2185198"/>
                </a:lnTo>
                <a:lnTo>
                  <a:pt x="3682528" y="2145498"/>
                </a:lnTo>
                <a:lnTo>
                  <a:pt x="3702082" y="2102871"/>
                </a:lnTo>
                <a:lnTo>
                  <a:pt x="3716504" y="2057686"/>
                </a:lnTo>
                <a:lnTo>
                  <a:pt x="3725427" y="2010310"/>
                </a:lnTo>
                <a:lnTo>
                  <a:pt x="3728483" y="1961109"/>
                </a:lnTo>
                <a:lnTo>
                  <a:pt x="3728483" y="392229"/>
                </a:lnTo>
                <a:lnTo>
                  <a:pt x="3725427" y="343028"/>
                </a:lnTo>
                <a:lnTo>
                  <a:pt x="3716504" y="295652"/>
                </a:lnTo>
                <a:lnTo>
                  <a:pt x="3702082" y="250466"/>
                </a:lnTo>
                <a:lnTo>
                  <a:pt x="3682528" y="207840"/>
                </a:lnTo>
                <a:lnTo>
                  <a:pt x="3658209" y="168140"/>
                </a:lnTo>
                <a:lnTo>
                  <a:pt x="3629494" y="131734"/>
                </a:lnTo>
                <a:lnTo>
                  <a:pt x="3596749" y="98989"/>
                </a:lnTo>
                <a:lnTo>
                  <a:pt x="3560343" y="70274"/>
                </a:lnTo>
                <a:lnTo>
                  <a:pt x="3520643" y="45955"/>
                </a:lnTo>
                <a:lnTo>
                  <a:pt x="3478017" y="26401"/>
                </a:lnTo>
                <a:lnTo>
                  <a:pt x="3432831" y="11979"/>
                </a:lnTo>
                <a:lnTo>
                  <a:pt x="3385454" y="3056"/>
                </a:lnTo>
                <a:lnTo>
                  <a:pt x="3336254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76266" y="6426200"/>
            <a:ext cx="33362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90" dirty="0">
                <a:solidFill>
                  <a:srgbClr val="FFFFFF"/>
                </a:solidFill>
                <a:latin typeface="Arial Black"/>
                <a:cs typeface="Arial Black"/>
              </a:rPr>
              <a:t>DOM</a:t>
            </a:r>
            <a:r>
              <a:rPr sz="27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254" dirty="0">
                <a:solidFill>
                  <a:srgbClr val="FFFFFF"/>
                </a:solidFill>
                <a:latin typeface="Arial Black"/>
                <a:cs typeface="Arial Black"/>
              </a:rPr>
              <a:t>Testing</a:t>
            </a:r>
            <a:r>
              <a:rPr sz="2700" spc="-190" dirty="0">
                <a:solidFill>
                  <a:srgbClr val="FFFFFF"/>
                </a:solidFill>
                <a:latin typeface="Arial Black"/>
                <a:cs typeface="Arial Black"/>
              </a:rPr>
              <a:t> Library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7189" y="2429074"/>
            <a:ext cx="2129790" cy="2129790"/>
          </a:xfrm>
          <a:custGeom>
            <a:avLst/>
            <a:gdLst/>
            <a:ahLst/>
            <a:cxnLst/>
            <a:rect l="l" t="t" r="r" b="b"/>
            <a:pathLst>
              <a:path w="2129790" h="2129790">
                <a:moveTo>
                  <a:pt x="1964793" y="0"/>
                </a:moveTo>
                <a:lnTo>
                  <a:pt x="164970" y="0"/>
                </a:lnTo>
                <a:lnTo>
                  <a:pt x="121114" y="5892"/>
                </a:lnTo>
                <a:lnTo>
                  <a:pt x="81706" y="22523"/>
                </a:lnTo>
                <a:lnTo>
                  <a:pt x="48318" y="48318"/>
                </a:lnTo>
                <a:lnTo>
                  <a:pt x="22523" y="81706"/>
                </a:lnTo>
                <a:lnTo>
                  <a:pt x="5892" y="121114"/>
                </a:lnTo>
                <a:lnTo>
                  <a:pt x="0" y="164970"/>
                </a:lnTo>
                <a:lnTo>
                  <a:pt x="0" y="1964792"/>
                </a:lnTo>
                <a:lnTo>
                  <a:pt x="5892" y="2008648"/>
                </a:lnTo>
                <a:lnTo>
                  <a:pt x="22523" y="2048056"/>
                </a:lnTo>
                <a:lnTo>
                  <a:pt x="48318" y="2081444"/>
                </a:lnTo>
                <a:lnTo>
                  <a:pt x="81706" y="2107240"/>
                </a:lnTo>
                <a:lnTo>
                  <a:pt x="121114" y="2123870"/>
                </a:lnTo>
                <a:lnTo>
                  <a:pt x="164970" y="2129763"/>
                </a:lnTo>
                <a:lnTo>
                  <a:pt x="1964793" y="2129763"/>
                </a:lnTo>
                <a:lnTo>
                  <a:pt x="2008648" y="2123870"/>
                </a:lnTo>
                <a:lnTo>
                  <a:pt x="2048057" y="2107240"/>
                </a:lnTo>
                <a:lnTo>
                  <a:pt x="2081445" y="2081444"/>
                </a:lnTo>
                <a:lnTo>
                  <a:pt x="2107240" y="2048056"/>
                </a:lnTo>
                <a:lnTo>
                  <a:pt x="2123870" y="2008648"/>
                </a:lnTo>
                <a:lnTo>
                  <a:pt x="2129763" y="1964792"/>
                </a:lnTo>
                <a:lnTo>
                  <a:pt x="2129763" y="164970"/>
                </a:lnTo>
                <a:lnTo>
                  <a:pt x="2123870" y="121114"/>
                </a:lnTo>
                <a:lnTo>
                  <a:pt x="2107240" y="81706"/>
                </a:lnTo>
                <a:lnTo>
                  <a:pt x="2081445" y="48318"/>
                </a:lnTo>
                <a:lnTo>
                  <a:pt x="2048057" y="22523"/>
                </a:lnTo>
                <a:lnTo>
                  <a:pt x="2008648" y="5892"/>
                </a:lnTo>
                <a:lnTo>
                  <a:pt x="1964793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2407" y="2850895"/>
            <a:ext cx="1219835" cy="12630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 algn="ctr">
              <a:lnSpc>
                <a:spcPct val="100400"/>
              </a:lnSpc>
              <a:spcBef>
                <a:spcPts val="85"/>
              </a:spcBef>
            </a:pPr>
            <a:r>
              <a:rPr sz="2700" spc="-270" dirty="0">
                <a:solidFill>
                  <a:srgbClr val="FFFFFF"/>
                </a:solidFill>
                <a:latin typeface="Arial Black"/>
                <a:cs typeface="Arial Black"/>
              </a:rPr>
              <a:t>React </a:t>
            </a:r>
            <a:r>
              <a:rPr sz="2700" spc="-265" dirty="0">
                <a:solidFill>
                  <a:srgbClr val="FFFFFF"/>
                </a:solidFill>
                <a:latin typeface="Arial Black"/>
                <a:cs typeface="Arial Black"/>
              </a:rPr>
              <a:t>Testing </a:t>
            </a:r>
            <a:r>
              <a:rPr sz="2700" spc="-150" dirty="0">
                <a:solidFill>
                  <a:srgbClr val="FFFFFF"/>
                </a:solidFill>
                <a:latin typeface="Arial Black"/>
                <a:cs typeface="Arial Black"/>
              </a:rPr>
              <a:t>Library</a:t>
            </a:r>
            <a:endParaRPr sz="27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7784" y="2429071"/>
            <a:ext cx="7219315" cy="3050540"/>
            <a:chOff x="1967784" y="2429071"/>
            <a:chExt cx="7219315" cy="3050540"/>
          </a:xfrm>
        </p:grpSpPr>
        <p:sp>
          <p:nvSpPr>
            <p:cNvPr id="8" name="object 8"/>
            <p:cNvSpPr/>
            <p:nvPr/>
          </p:nvSpPr>
          <p:spPr>
            <a:xfrm>
              <a:off x="1967784" y="4558837"/>
              <a:ext cx="7219315" cy="920750"/>
            </a:xfrm>
            <a:custGeom>
              <a:avLst/>
              <a:gdLst/>
              <a:ahLst/>
              <a:cxnLst/>
              <a:rect l="l" t="t" r="r" b="b"/>
              <a:pathLst>
                <a:path w="7219315" h="920750">
                  <a:moveTo>
                    <a:pt x="7161927" y="834749"/>
                  </a:moveTo>
                  <a:lnTo>
                    <a:pt x="7133352" y="834749"/>
                  </a:lnTo>
                  <a:lnTo>
                    <a:pt x="7176215" y="920474"/>
                  </a:lnTo>
                  <a:lnTo>
                    <a:pt x="7211933" y="849036"/>
                  </a:lnTo>
                  <a:lnTo>
                    <a:pt x="7161927" y="849036"/>
                  </a:lnTo>
                  <a:lnTo>
                    <a:pt x="7161927" y="834749"/>
                  </a:lnTo>
                  <a:close/>
                </a:path>
                <a:path w="7219315" h="920750">
                  <a:moveTo>
                    <a:pt x="7161927" y="460241"/>
                  </a:moveTo>
                  <a:lnTo>
                    <a:pt x="7161927" y="849036"/>
                  </a:lnTo>
                  <a:lnTo>
                    <a:pt x="7190502" y="849036"/>
                  </a:lnTo>
                  <a:lnTo>
                    <a:pt x="7190502" y="474529"/>
                  </a:lnTo>
                  <a:lnTo>
                    <a:pt x="7176215" y="474529"/>
                  </a:lnTo>
                  <a:lnTo>
                    <a:pt x="7161927" y="460241"/>
                  </a:lnTo>
                  <a:close/>
                </a:path>
                <a:path w="7219315" h="920750">
                  <a:moveTo>
                    <a:pt x="7219077" y="834749"/>
                  </a:moveTo>
                  <a:lnTo>
                    <a:pt x="7190502" y="834749"/>
                  </a:lnTo>
                  <a:lnTo>
                    <a:pt x="7190502" y="849036"/>
                  </a:lnTo>
                  <a:lnTo>
                    <a:pt x="7211933" y="849036"/>
                  </a:lnTo>
                  <a:lnTo>
                    <a:pt x="7219077" y="834749"/>
                  </a:lnTo>
                  <a:close/>
                </a:path>
                <a:path w="7219315" h="920750">
                  <a:moveTo>
                    <a:pt x="28575" y="0"/>
                  </a:moveTo>
                  <a:lnTo>
                    <a:pt x="0" y="0"/>
                  </a:lnTo>
                  <a:lnTo>
                    <a:pt x="0" y="474529"/>
                  </a:lnTo>
                  <a:lnTo>
                    <a:pt x="7161927" y="474529"/>
                  </a:lnTo>
                  <a:lnTo>
                    <a:pt x="7161927" y="460241"/>
                  </a:lnTo>
                  <a:lnTo>
                    <a:pt x="28575" y="460241"/>
                  </a:lnTo>
                  <a:lnTo>
                    <a:pt x="14287" y="445954"/>
                  </a:lnTo>
                  <a:lnTo>
                    <a:pt x="28575" y="445954"/>
                  </a:lnTo>
                  <a:lnTo>
                    <a:pt x="28575" y="0"/>
                  </a:lnTo>
                  <a:close/>
                </a:path>
                <a:path w="7219315" h="920750">
                  <a:moveTo>
                    <a:pt x="7190502" y="445954"/>
                  </a:moveTo>
                  <a:lnTo>
                    <a:pt x="28575" y="445954"/>
                  </a:lnTo>
                  <a:lnTo>
                    <a:pt x="28575" y="460241"/>
                  </a:lnTo>
                  <a:lnTo>
                    <a:pt x="7161927" y="460241"/>
                  </a:lnTo>
                  <a:lnTo>
                    <a:pt x="7176215" y="474529"/>
                  </a:lnTo>
                  <a:lnTo>
                    <a:pt x="7190502" y="474529"/>
                  </a:lnTo>
                  <a:lnTo>
                    <a:pt x="7190502" y="445954"/>
                  </a:lnTo>
                  <a:close/>
                </a:path>
                <a:path w="7219315" h="920750">
                  <a:moveTo>
                    <a:pt x="28575" y="445954"/>
                  </a:moveTo>
                  <a:lnTo>
                    <a:pt x="14287" y="445954"/>
                  </a:lnTo>
                  <a:lnTo>
                    <a:pt x="28575" y="460241"/>
                  </a:lnTo>
                  <a:lnTo>
                    <a:pt x="28575" y="445954"/>
                  </a:lnTo>
                  <a:close/>
                </a:path>
              </a:pathLst>
            </a:custGeom>
            <a:solidFill>
              <a:srgbClr val="1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6967" y="2429071"/>
              <a:ext cx="2129790" cy="2129790"/>
            </a:xfrm>
            <a:custGeom>
              <a:avLst/>
              <a:gdLst/>
              <a:ahLst/>
              <a:cxnLst/>
              <a:rect l="l" t="t" r="r" b="b"/>
              <a:pathLst>
                <a:path w="2129790" h="2129790">
                  <a:moveTo>
                    <a:pt x="1964792" y="0"/>
                  </a:moveTo>
                  <a:lnTo>
                    <a:pt x="164970" y="0"/>
                  </a:lnTo>
                  <a:lnTo>
                    <a:pt x="121114" y="5892"/>
                  </a:lnTo>
                  <a:lnTo>
                    <a:pt x="81706" y="22523"/>
                  </a:lnTo>
                  <a:lnTo>
                    <a:pt x="48318" y="48318"/>
                  </a:lnTo>
                  <a:lnTo>
                    <a:pt x="22523" y="81706"/>
                  </a:lnTo>
                  <a:lnTo>
                    <a:pt x="5892" y="121114"/>
                  </a:lnTo>
                  <a:lnTo>
                    <a:pt x="0" y="164970"/>
                  </a:lnTo>
                  <a:lnTo>
                    <a:pt x="0" y="1964794"/>
                  </a:lnTo>
                  <a:lnTo>
                    <a:pt x="5892" y="2008649"/>
                  </a:lnTo>
                  <a:lnTo>
                    <a:pt x="22523" y="2048057"/>
                  </a:lnTo>
                  <a:lnTo>
                    <a:pt x="48318" y="2081445"/>
                  </a:lnTo>
                  <a:lnTo>
                    <a:pt x="81706" y="2107241"/>
                  </a:lnTo>
                  <a:lnTo>
                    <a:pt x="121114" y="2123871"/>
                  </a:lnTo>
                  <a:lnTo>
                    <a:pt x="164970" y="2129764"/>
                  </a:lnTo>
                  <a:lnTo>
                    <a:pt x="1964792" y="2129764"/>
                  </a:lnTo>
                  <a:lnTo>
                    <a:pt x="2008648" y="2123871"/>
                  </a:lnTo>
                  <a:lnTo>
                    <a:pt x="2048056" y="2107241"/>
                  </a:lnTo>
                  <a:lnTo>
                    <a:pt x="2081444" y="2081445"/>
                  </a:lnTo>
                  <a:lnTo>
                    <a:pt x="2107240" y="2048057"/>
                  </a:lnTo>
                  <a:lnTo>
                    <a:pt x="2123870" y="2008649"/>
                  </a:lnTo>
                  <a:lnTo>
                    <a:pt x="2129763" y="1964794"/>
                  </a:lnTo>
                  <a:lnTo>
                    <a:pt x="2129763" y="164970"/>
                  </a:lnTo>
                  <a:lnTo>
                    <a:pt x="2123870" y="121114"/>
                  </a:lnTo>
                  <a:lnTo>
                    <a:pt x="2107240" y="81706"/>
                  </a:lnTo>
                  <a:lnTo>
                    <a:pt x="2081444" y="48318"/>
                  </a:lnTo>
                  <a:lnTo>
                    <a:pt x="2048056" y="22523"/>
                  </a:lnTo>
                  <a:lnTo>
                    <a:pt x="2008648" y="5892"/>
                  </a:lnTo>
                  <a:lnTo>
                    <a:pt x="1964792" y="0"/>
                  </a:lnTo>
                  <a:close/>
                </a:path>
              </a:pathLst>
            </a:custGeom>
            <a:solidFill>
              <a:srgbClr val="00A3FE">
                <a:alpha val="3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82184" y="2850895"/>
            <a:ext cx="1219835" cy="12630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85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Vue </a:t>
            </a:r>
            <a:r>
              <a:rPr sz="2700" spc="-265" dirty="0">
                <a:solidFill>
                  <a:srgbClr val="FFFFFF"/>
                </a:solidFill>
                <a:latin typeface="Arial Black"/>
                <a:cs typeface="Arial Black"/>
              </a:rPr>
              <a:t>Testing </a:t>
            </a:r>
            <a:r>
              <a:rPr sz="2700" spc="-150" dirty="0">
                <a:solidFill>
                  <a:srgbClr val="FFFFFF"/>
                </a:solidFill>
                <a:latin typeface="Arial Black"/>
                <a:cs typeface="Arial Black"/>
              </a:rPr>
              <a:t>Library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37506" y="2429071"/>
            <a:ext cx="2129790" cy="2129790"/>
          </a:xfrm>
          <a:custGeom>
            <a:avLst/>
            <a:gdLst/>
            <a:ahLst/>
            <a:cxnLst/>
            <a:rect l="l" t="t" r="r" b="b"/>
            <a:pathLst>
              <a:path w="2129790" h="2129790">
                <a:moveTo>
                  <a:pt x="1964792" y="0"/>
                </a:moveTo>
                <a:lnTo>
                  <a:pt x="164970" y="0"/>
                </a:lnTo>
                <a:lnTo>
                  <a:pt x="121114" y="5892"/>
                </a:lnTo>
                <a:lnTo>
                  <a:pt x="81706" y="22523"/>
                </a:lnTo>
                <a:lnTo>
                  <a:pt x="48318" y="48318"/>
                </a:lnTo>
                <a:lnTo>
                  <a:pt x="22523" y="81706"/>
                </a:lnTo>
                <a:lnTo>
                  <a:pt x="5892" y="121114"/>
                </a:lnTo>
                <a:lnTo>
                  <a:pt x="0" y="164970"/>
                </a:lnTo>
                <a:lnTo>
                  <a:pt x="0" y="1964794"/>
                </a:lnTo>
                <a:lnTo>
                  <a:pt x="5892" y="2008649"/>
                </a:lnTo>
                <a:lnTo>
                  <a:pt x="22523" y="2048057"/>
                </a:lnTo>
                <a:lnTo>
                  <a:pt x="48318" y="2081445"/>
                </a:lnTo>
                <a:lnTo>
                  <a:pt x="81706" y="2107241"/>
                </a:lnTo>
                <a:lnTo>
                  <a:pt x="121114" y="2123871"/>
                </a:lnTo>
                <a:lnTo>
                  <a:pt x="164970" y="2129764"/>
                </a:lnTo>
                <a:lnTo>
                  <a:pt x="1964792" y="2129764"/>
                </a:lnTo>
                <a:lnTo>
                  <a:pt x="2008648" y="2123871"/>
                </a:lnTo>
                <a:lnTo>
                  <a:pt x="2048056" y="2107241"/>
                </a:lnTo>
                <a:lnTo>
                  <a:pt x="2081444" y="2081445"/>
                </a:lnTo>
                <a:lnTo>
                  <a:pt x="2107240" y="2048057"/>
                </a:lnTo>
                <a:lnTo>
                  <a:pt x="2123870" y="2008649"/>
                </a:lnTo>
                <a:lnTo>
                  <a:pt x="2129763" y="1964794"/>
                </a:lnTo>
                <a:lnTo>
                  <a:pt x="2129763" y="164970"/>
                </a:lnTo>
                <a:lnTo>
                  <a:pt x="2123870" y="121114"/>
                </a:lnTo>
                <a:lnTo>
                  <a:pt x="2107240" y="81706"/>
                </a:lnTo>
                <a:lnTo>
                  <a:pt x="2081444" y="48318"/>
                </a:lnTo>
                <a:lnTo>
                  <a:pt x="2048056" y="22523"/>
                </a:lnTo>
                <a:lnTo>
                  <a:pt x="2008648" y="5892"/>
                </a:lnTo>
                <a:lnTo>
                  <a:pt x="1964792" y="0"/>
                </a:lnTo>
                <a:close/>
              </a:path>
            </a:pathLst>
          </a:custGeom>
          <a:solidFill>
            <a:srgbClr val="00A3FE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60243" y="2850895"/>
            <a:ext cx="1284605" cy="12630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085" marR="5080" indent="-33020" algn="just">
              <a:lnSpc>
                <a:spcPct val="100400"/>
              </a:lnSpc>
              <a:spcBef>
                <a:spcPts val="85"/>
              </a:spcBef>
            </a:pPr>
            <a:r>
              <a:rPr sz="2700" spc="-225" dirty="0">
                <a:solidFill>
                  <a:srgbClr val="FFFFFF"/>
                </a:solidFill>
                <a:latin typeface="Arial Black"/>
                <a:cs typeface="Arial Black"/>
              </a:rPr>
              <a:t>Angular </a:t>
            </a:r>
            <a:r>
              <a:rPr sz="2700" spc="-265" dirty="0">
                <a:solidFill>
                  <a:srgbClr val="FFFFFF"/>
                </a:solidFill>
                <a:latin typeface="Arial Black"/>
                <a:cs typeface="Arial Black"/>
              </a:rPr>
              <a:t>Testing </a:t>
            </a:r>
            <a:r>
              <a:rPr sz="2700" spc="-110" dirty="0">
                <a:solidFill>
                  <a:srgbClr val="FFFFFF"/>
                </a:solidFill>
                <a:latin typeface="Arial Black"/>
                <a:cs typeface="Arial Black"/>
              </a:rPr>
              <a:t>Library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48044" y="2429071"/>
            <a:ext cx="2129790" cy="2129790"/>
          </a:xfrm>
          <a:custGeom>
            <a:avLst/>
            <a:gdLst/>
            <a:ahLst/>
            <a:cxnLst/>
            <a:rect l="l" t="t" r="r" b="b"/>
            <a:pathLst>
              <a:path w="2129790" h="2129790">
                <a:moveTo>
                  <a:pt x="1964794" y="0"/>
                </a:moveTo>
                <a:lnTo>
                  <a:pt x="164970" y="0"/>
                </a:lnTo>
                <a:lnTo>
                  <a:pt x="121114" y="5892"/>
                </a:lnTo>
                <a:lnTo>
                  <a:pt x="81706" y="22523"/>
                </a:lnTo>
                <a:lnTo>
                  <a:pt x="48318" y="48318"/>
                </a:lnTo>
                <a:lnTo>
                  <a:pt x="22523" y="81706"/>
                </a:lnTo>
                <a:lnTo>
                  <a:pt x="5892" y="121114"/>
                </a:lnTo>
                <a:lnTo>
                  <a:pt x="0" y="164970"/>
                </a:lnTo>
                <a:lnTo>
                  <a:pt x="0" y="1964794"/>
                </a:lnTo>
                <a:lnTo>
                  <a:pt x="5892" y="2008649"/>
                </a:lnTo>
                <a:lnTo>
                  <a:pt x="22523" y="2048057"/>
                </a:lnTo>
                <a:lnTo>
                  <a:pt x="48318" y="2081445"/>
                </a:lnTo>
                <a:lnTo>
                  <a:pt x="81706" y="2107241"/>
                </a:lnTo>
                <a:lnTo>
                  <a:pt x="121114" y="2123871"/>
                </a:lnTo>
                <a:lnTo>
                  <a:pt x="164970" y="2129764"/>
                </a:lnTo>
                <a:lnTo>
                  <a:pt x="1964794" y="2129764"/>
                </a:lnTo>
                <a:lnTo>
                  <a:pt x="2008649" y="2123871"/>
                </a:lnTo>
                <a:lnTo>
                  <a:pt x="2048057" y="2107241"/>
                </a:lnTo>
                <a:lnTo>
                  <a:pt x="2081445" y="2081445"/>
                </a:lnTo>
                <a:lnTo>
                  <a:pt x="2107241" y="2048057"/>
                </a:lnTo>
                <a:lnTo>
                  <a:pt x="2123871" y="2008649"/>
                </a:lnTo>
                <a:lnTo>
                  <a:pt x="2129764" y="1964794"/>
                </a:lnTo>
                <a:lnTo>
                  <a:pt x="2129764" y="164970"/>
                </a:lnTo>
                <a:lnTo>
                  <a:pt x="2123871" y="121114"/>
                </a:lnTo>
                <a:lnTo>
                  <a:pt x="2107241" y="81706"/>
                </a:lnTo>
                <a:lnTo>
                  <a:pt x="2081445" y="48318"/>
                </a:lnTo>
                <a:lnTo>
                  <a:pt x="2048057" y="22523"/>
                </a:lnTo>
                <a:lnTo>
                  <a:pt x="2008649" y="5892"/>
                </a:lnTo>
                <a:lnTo>
                  <a:pt x="1964794" y="0"/>
                </a:lnTo>
                <a:close/>
              </a:path>
            </a:pathLst>
          </a:custGeom>
          <a:solidFill>
            <a:srgbClr val="00A3FE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03262" y="2850895"/>
            <a:ext cx="1219835" cy="12630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90170" algn="just">
              <a:lnSpc>
                <a:spcPct val="100400"/>
              </a:lnSpc>
              <a:spcBef>
                <a:spcPts val="85"/>
              </a:spcBef>
            </a:pPr>
            <a:r>
              <a:rPr sz="2700" spc="-114" dirty="0">
                <a:solidFill>
                  <a:srgbClr val="FFFFFF"/>
                </a:solidFill>
                <a:latin typeface="Arial Black"/>
                <a:cs typeface="Arial Black"/>
              </a:rPr>
              <a:t>Svelte </a:t>
            </a:r>
            <a:r>
              <a:rPr sz="2700" spc="-265" dirty="0">
                <a:solidFill>
                  <a:srgbClr val="FFFFFF"/>
                </a:solidFill>
                <a:latin typeface="Arial Black"/>
                <a:cs typeface="Arial Black"/>
              </a:rPr>
              <a:t>Testing </a:t>
            </a:r>
            <a:r>
              <a:rPr sz="2700" spc="-150" dirty="0">
                <a:solidFill>
                  <a:srgbClr val="FFFFFF"/>
                </a:solidFill>
                <a:latin typeface="Arial Black"/>
                <a:cs typeface="Arial Black"/>
              </a:rPr>
              <a:t>Library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258583" y="2429071"/>
            <a:ext cx="2129790" cy="2129790"/>
          </a:xfrm>
          <a:custGeom>
            <a:avLst/>
            <a:gdLst/>
            <a:ahLst/>
            <a:cxnLst/>
            <a:rect l="l" t="t" r="r" b="b"/>
            <a:pathLst>
              <a:path w="2129790" h="2129790">
                <a:moveTo>
                  <a:pt x="1964794" y="0"/>
                </a:moveTo>
                <a:lnTo>
                  <a:pt x="164970" y="0"/>
                </a:lnTo>
                <a:lnTo>
                  <a:pt x="121115" y="5892"/>
                </a:lnTo>
                <a:lnTo>
                  <a:pt x="81707" y="22523"/>
                </a:lnTo>
                <a:lnTo>
                  <a:pt x="48319" y="48318"/>
                </a:lnTo>
                <a:lnTo>
                  <a:pt x="22523" y="81706"/>
                </a:lnTo>
                <a:lnTo>
                  <a:pt x="5892" y="121114"/>
                </a:lnTo>
                <a:lnTo>
                  <a:pt x="0" y="164970"/>
                </a:lnTo>
                <a:lnTo>
                  <a:pt x="0" y="1964794"/>
                </a:lnTo>
                <a:lnTo>
                  <a:pt x="5892" y="2008649"/>
                </a:lnTo>
                <a:lnTo>
                  <a:pt x="22523" y="2048057"/>
                </a:lnTo>
                <a:lnTo>
                  <a:pt x="48319" y="2081445"/>
                </a:lnTo>
                <a:lnTo>
                  <a:pt x="81707" y="2107241"/>
                </a:lnTo>
                <a:lnTo>
                  <a:pt x="121115" y="2123871"/>
                </a:lnTo>
                <a:lnTo>
                  <a:pt x="164970" y="2129764"/>
                </a:lnTo>
                <a:lnTo>
                  <a:pt x="1964794" y="2129764"/>
                </a:lnTo>
                <a:lnTo>
                  <a:pt x="2008649" y="2123871"/>
                </a:lnTo>
                <a:lnTo>
                  <a:pt x="2048058" y="2107241"/>
                </a:lnTo>
                <a:lnTo>
                  <a:pt x="2081446" y="2081445"/>
                </a:lnTo>
                <a:lnTo>
                  <a:pt x="2107242" y="2048057"/>
                </a:lnTo>
                <a:lnTo>
                  <a:pt x="2123873" y="2008649"/>
                </a:lnTo>
                <a:lnTo>
                  <a:pt x="2129767" y="1964794"/>
                </a:lnTo>
                <a:lnTo>
                  <a:pt x="2129767" y="164970"/>
                </a:lnTo>
                <a:lnTo>
                  <a:pt x="2123873" y="121114"/>
                </a:lnTo>
                <a:lnTo>
                  <a:pt x="2107242" y="81706"/>
                </a:lnTo>
                <a:lnTo>
                  <a:pt x="2081446" y="48318"/>
                </a:lnTo>
                <a:lnTo>
                  <a:pt x="2048058" y="22523"/>
                </a:lnTo>
                <a:lnTo>
                  <a:pt x="2008649" y="5892"/>
                </a:lnTo>
                <a:lnTo>
                  <a:pt x="1964794" y="0"/>
                </a:lnTo>
                <a:close/>
              </a:path>
            </a:pathLst>
          </a:custGeom>
          <a:solidFill>
            <a:srgbClr val="00A3FE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654809" y="2850895"/>
            <a:ext cx="1337310" cy="12630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1120" marR="5080" indent="-59055" algn="just">
              <a:lnSpc>
                <a:spcPct val="100400"/>
              </a:lnSpc>
              <a:spcBef>
                <a:spcPts val="85"/>
              </a:spcBef>
            </a:pPr>
            <a:r>
              <a:rPr sz="2700" spc="-229" dirty="0">
                <a:solidFill>
                  <a:srgbClr val="FFFFFF"/>
                </a:solidFill>
                <a:latin typeface="Arial Black"/>
                <a:cs typeface="Arial Black"/>
              </a:rPr>
              <a:t>Cypress </a:t>
            </a:r>
            <a:r>
              <a:rPr sz="2700" spc="-265" dirty="0">
                <a:solidFill>
                  <a:srgbClr val="FFFFFF"/>
                </a:solidFill>
                <a:latin typeface="Arial Black"/>
                <a:cs typeface="Arial Black"/>
              </a:rPr>
              <a:t>Testing </a:t>
            </a:r>
            <a:r>
              <a:rPr sz="2700" spc="-80" dirty="0">
                <a:solidFill>
                  <a:srgbClr val="FFFFFF"/>
                </a:solidFill>
                <a:latin typeface="Arial Black"/>
                <a:cs typeface="Arial Black"/>
              </a:rPr>
              <a:t>Library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069122" y="2429074"/>
            <a:ext cx="2129790" cy="2129790"/>
          </a:xfrm>
          <a:custGeom>
            <a:avLst/>
            <a:gdLst/>
            <a:ahLst/>
            <a:cxnLst/>
            <a:rect l="l" t="t" r="r" b="b"/>
            <a:pathLst>
              <a:path w="2129790" h="2129790">
                <a:moveTo>
                  <a:pt x="1964791" y="0"/>
                </a:moveTo>
                <a:lnTo>
                  <a:pt x="164973" y="0"/>
                </a:lnTo>
                <a:lnTo>
                  <a:pt x="121117" y="5892"/>
                </a:lnTo>
                <a:lnTo>
                  <a:pt x="81708" y="22523"/>
                </a:lnTo>
                <a:lnTo>
                  <a:pt x="48320" y="48318"/>
                </a:lnTo>
                <a:lnTo>
                  <a:pt x="22524" y="81706"/>
                </a:lnTo>
                <a:lnTo>
                  <a:pt x="5893" y="121114"/>
                </a:lnTo>
                <a:lnTo>
                  <a:pt x="0" y="164970"/>
                </a:lnTo>
                <a:lnTo>
                  <a:pt x="0" y="1964792"/>
                </a:lnTo>
                <a:lnTo>
                  <a:pt x="5893" y="2008648"/>
                </a:lnTo>
                <a:lnTo>
                  <a:pt x="22524" y="2048056"/>
                </a:lnTo>
                <a:lnTo>
                  <a:pt x="48320" y="2081444"/>
                </a:lnTo>
                <a:lnTo>
                  <a:pt x="81708" y="2107240"/>
                </a:lnTo>
                <a:lnTo>
                  <a:pt x="121117" y="2123870"/>
                </a:lnTo>
                <a:lnTo>
                  <a:pt x="164973" y="2129763"/>
                </a:lnTo>
                <a:lnTo>
                  <a:pt x="1964791" y="2129763"/>
                </a:lnTo>
                <a:lnTo>
                  <a:pt x="2008647" y="2123870"/>
                </a:lnTo>
                <a:lnTo>
                  <a:pt x="2048055" y="2107240"/>
                </a:lnTo>
                <a:lnTo>
                  <a:pt x="2081444" y="2081444"/>
                </a:lnTo>
                <a:lnTo>
                  <a:pt x="2107240" y="2048056"/>
                </a:lnTo>
                <a:lnTo>
                  <a:pt x="2123871" y="2008648"/>
                </a:lnTo>
                <a:lnTo>
                  <a:pt x="2129764" y="1964792"/>
                </a:lnTo>
                <a:lnTo>
                  <a:pt x="2129764" y="164970"/>
                </a:lnTo>
                <a:lnTo>
                  <a:pt x="2123871" y="121114"/>
                </a:lnTo>
                <a:lnTo>
                  <a:pt x="2107240" y="81706"/>
                </a:lnTo>
                <a:lnTo>
                  <a:pt x="2081444" y="48318"/>
                </a:lnTo>
                <a:lnTo>
                  <a:pt x="2048055" y="22523"/>
                </a:lnTo>
                <a:lnTo>
                  <a:pt x="2008647" y="5892"/>
                </a:lnTo>
                <a:lnTo>
                  <a:pt x="1964791" y="0"/>
                </a:lnTo>
                <a:close/>
              </a:path>
            </a:pathLst>
          </a:custGeom>
          <a:solidFill>
            <a:srgbClr val="00A3FE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524340" y="2850895"/>
            <a:ext cx="1219835" cy="12630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1594" algn="just">
              <a:lnSpc>
                <a:spcPct val="100400"/>
              </a:lnSpc>
              <a:spcBef>
                <a:spcPts val="85"/>
              </a:spcBef>
            </a:pPr>
            <a:r>
              <a:rPr sz="2700" spc="-145" dirty="0">
                <a:solidFill>
                  <a:srgbClr val="FFFFFF"/>
                </a:solidFill>
                <a:latin typeface="Arial Black"/>
                <a:cs typeface="Arial Black"/>
              </a:rPr>
              <a:t>Preact </a:t>
            </a:r>
            <a:r>
              <a:rPr sz="2700" spc="-265" dirty="0">
                <a:solidFill>
                  <a:srgbClr val="FFFFFF"/>
                </a:solidFill>
                <a:latin typeface="Arial Black"/>
                <a:cs typeface="Arial Black"/>
              </a:rPr>
              <a:t>Testing </a:t>
            </a:r>
            <a:r>
              <a:rPr sz="2700" spc="-150" dirty="0">
                <a:solidFill>
                  <a:srgbClr val="FFFFFF"/>
                </a:solidFill>
                <a:latin typeface="Arial Black"/>
                <a:cs typeface="Arial Black"/>
              </a:rPr>
              <a:t>Library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77562" y="4558842"/>
            <a:ext cx="11271250" cy="920750"/>
          </a:xfrm>
          <a:custGeom>
            <a:avLst/>
            <a:gdLst/>
            <a:ahLst/>
            <a:cxnLst/>
            <a:rect l="l" t="t" r="r" b="b"/>
            <a:pathLst>
              <a:path w="11271250" h="920750">
                <a:moveTo>
                  <a:pt x="11270729" y="0"/>
                </a:moveTo>
                <a:lnTo>
                  <a:pt x="11242154" y="0"/>
                </a:lnTo>
                <a:lnTo>
                  <a:pt x="11242154" y="445947"/>
                </a:lnTo>
                <a:lnTo>
                  <a:pt x="8460194" y="445947"/>
                </a:lnTo>
                <a:lnTo>
                  <a:pt x="8460194" y="0"/>
                </a:lnTo>
                <a:lnTo>
                  <a:pt x="8431619" y="0"/>
                </a:lnTo>
                <a:lnTo>
                  <a:pt x="8431619" y="445947"/>
                </a:lnTo>
                <a:lnTo>
                  <a:pt x="5649646" y="445947"/>
                </a:lnTo>
                <a:lnTo>
                  <a:pt x="5649646" y="0"/>
                </a:lnTo>
                <a:lnTo>
                  <a:pt x="5621071" y="0"/>
                </a:lnTo>
                <a:lnTo>
                  <a:pt x="5621071" y="445947"/>
                </a:lnTo>
                <a:lnTo>
                  <a:pt x="4280725" y="445947"/>
                </a:lnTo>
                <a:lnTo>
                  <a:pt x="4252150" y="445947"/>
                </a:lnTo>
                <a:lnTo>
                  <a:pt x="2839110" y="445947"/>
                </a:lnTo>
                <a:lnTo>
                  <a:pt x="2839110" y="0"/>
                </a:lnTo>
                <a:lnTo>
                  <a:pt x="2810535" y="0"/>
                </a:lnTo>
                <a:lnTo>
                  <a:pt x="2810535" y="445947"/>
                </a:lnTo>
                <a:lnTo>
                  <a:pt x="28575" y="445947"/>
                </a:lnTo>
                <a:lnTo>
                  <a:pt x="28575" y="0"/>
                </a:lnTo>
                <a:lnTo>
                  <a:pt x="0" y="0"/>
                </a:lnTo>
                <a:lnTo>
                  <a:pt x="0" y="474522"/>
                </a:lnTo>
                <a:lnTo>
                  <a:pt x="2810535" y="474522"/>
                </a:lnTo>
                <a:lnTo>
                  <a:pt x="4252150" y="474522"/>
                </a:lnTo>
                <a:lnTo>
                  <a:pt x="4252150" y="834745"/>
                </a:lnTo>
                <a:lnTo>
                  <a:pt x="4223575" y="834745"/>
                </a:lnTo>
                <a:lnTo>
                  <a:pt x="4266438" y="920483"/>
                </a:lnTo>
                <a:lnTo>
                  <a:pt x="4302150" y="849045"/>
                </a:lnTo>
                <a:lnTo>
                  <a:pt x="4309300" y="834758"/>
                </a:lnTo>
                <a:lnTo>
                  <a:pt x="4280725" y="834745"/>
                </a:lnTo>
                <a:lnTo>
                  <a:pt x="4280725" y="474522"/>
                </a:lnTo>
                <a:lnTo>
                  <a:pt x="5649646" y="474522"/>
                </a:lnTo>
                <a:lnTo>
                  <a:pt x="8460194" y="474522"/>
                </a:lnTo>
                <a:lnTo>
                  <a:pt x="11270729" y="474522"/>
                </a:lnTo>
                <a:lnTo>
                  <a:pt x="11270729" y="445947"/>
                </a:lnTo>
                <a:lnTo>
                  <a:pt x="11270729" y="0"/>
                </a:lnTo>
                <a:close/>
              </a:path>
            </a:pathLst>
          </a:custGeom>
          <a:solidFill>
            <a:srgbClr val="130F2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E9E781E-0174-3CCC-68D5-F9A3084411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5929" y="5280659"/>
            <a:ext cx="8531860" cy="128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C586C0"/>
                </a:solidFill>
                <a:latin typeface="Consolas"/>
                <a:cs typeface="Consolas"/>
              </a:rPr>
              <a:t>import</a:t>
            </a:r>
            <a:r>
              <a:rPr sz="2600" spc="-15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r>
              <a:rPr sz="26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9CDCFE"/>
                </a:solidFill>
                <a:latin typeface="Consolas"/>
                <a:cs typeface="Consolas"/>
              </a:rPr>
              <a:t>render</a:t>
            </a:r>
            <a:r>
              <a:rPr sz="2600" spc="-10" dirty="0">
                <a:solidFill>
                  <a:srgbClr val="9CDCFE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r>
              <a:rPr sz="26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586C0"/>
                </a:solidFill>
                <a:latin typeface="Consolas"/>
                <a:cs typeface="Consolas"/>
              </a:rPr>
              <a:t>from</a:t>
            </a:r>
            <a:r>
              <a:rPr sz="2600" spc="-10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'@testing-library/react'</a:t>
            </a:r>
            <a:endParaRPr sz="2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render</a:t>
            </a:r>
            <a:r>
              <a:rPr sz="26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4EC9B0"/>
                </a:solidFill>
                <a:latin typeface="Consolas"/>
                <a:cs typeface="Consolas"/>
              </a:rPr>
              <a:t>Home</a:t>
            </a:r>
            <a:r>
              <a:rPr sz="2600" spc="-6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2600" spc="-2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r>
              <a:rPr sz="2600" spc="-2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Rendering</a:t>
            </a:r>
            <a:r>
              <a:rPr spc="-320" dirty="0"/>
              <a:t> </a:t>
            </a:r>
            <a:r>
              <a:rPr spc="-515" dirty="0"/>
              <a:t>a</a:t>
            </a:r>
            <a:r>
              <a:rPr spc="-320" dirty="0"/>
              <a:t> </a:t>
            </a:r>
            <a:r>
              <a:rPr spc="-285" dirty="0"/>
              <a:t>Component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4DB8F-E5D2-EEDB-65B4-4EAFF0B40A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solidFill>
                  <a:srgbClr val="130F24"/>
                </a:solidFill>
              </a:rPr>
              <a:t>Element</a:t>
            </a:r>
            <a:r>
              <a:rPr spc="-315" dirty="0">
                <a:solidFill>
                  <a:srgbClr val="130F24"/>
                </a:solidFill>
              </a:rPr>
              <a:t> </a:t>
            </a:r>
            <a:r>
              <a:rPr spc="-280" dirty="0">
                <a:solidFill>
                  <a:srgbClr val="130F24"/>
                </a:solidFill>
              </a:rPr>
              <a:t>Query</a:t>
            </a:r>
            <a:r>
              <a:rPr spc="-320" dirty="0">
                <a:solidFill>
                  <a:srgbClr val="130F24"/>
                </a:solidFill>
              </a:rPr>
              <a:t> </a:t>
            </a:r>
            <a:r>
              <a:rPr spc="-450" dirty="0">
                <a:solidFill>
                  <a:srgbClr val="130F24"/>
                </a:solidFill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0246" y="2694939"/>
            <a:ext cx="1715770" cy="484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solidFill>
                  <a:srgbClr val="FF1675"/>
                </a:solidFill>
                <a:latin typeface="Arial Black"/>
                <a:cs typeface="Arial Black"/>
              </a:rPr>
              <a:t>get</a:t>
            </a:r>
            <a:endParaRPr sz="3400">
              <a:latin typeface="Arial Black"/>
              <a:cs typeface="Arial Black"/>
            </a:endParaRPr>
          </a:p>
          <a:p>
            <a:pPr marL="12700" marR="496570">
              <a:lnSpc>
                <a:spcPts val="6790"/>
              </a:lnSpc>
              <a:spcBef>
                <a:spcPts val="580"/>
              </a:spcBef>
            </a:pPr>
            <a:r>
              <a:rPr sz="3400" spc="-275" dirty="0">
                <a:solidFill>
                  <a:srgbClr val="FF1675"/>
                </a:solidFill>
                <a:latin typeface="Arial Black"/>
                <a:cs typeface="Arial Black"/>
              </a:rPr>
              <a:t>getAll </a:t>
            </a:r>
            <a:r>
              <a:rPr sz="3400" spc="-195" dirty="0">
                <a:solidFill>
                  <a:srgbClr val="FF1675"/>
                </a:solidFill>
                <a:latin typeface="Arial Black"/>
                <a:cs typeface="Arial Black"/>
              </a:rPr>
              <a:t>query</a:t>
            </a:r>
            <a:endParaRPr sz="3400">
              <a:latin typeface="Arial Black"/>
              <a:cs typeface="Arial Black"/>
            </a:endParaRPr>
          </a:p>
          <a:p>
            <a:pPr marL="12700" marR="5080">
              <a:lnSpc>
                <a:spcPts val="6790"/>
              </a:lnSpc>
            </a:pPr>
            <a:r>
              <a:rPr sz="3400" spc="-275" dirty="0">
                <a:solidFill>
                  <a:srgbClr val="FF1675"/>
                </a:solidFill>
                <a:latin typeface="Arial Black"/>
                <a:cs typeface="Arial Black"/>
              </a:rPr>
              <a:t>queryAll </a:t>
            </a:r>
            <a:r>
              <a:rPr sz="3400" spc="-20" dirty="0">
                <a:solidFill>
                  <a:srgbClr val="FF1675"/>
                </a:solidFill>
                <a:latin typeface="Arial Black"/>
                <a:cs typeface="Arial Black"/>
              </a:rPr>
              <a:t>find </a:t>
            </a:r>
            <a:r>
              <a:rPr sz="3400" spc="-110" dirty="0">
                <a:solidFill>
                  <a:srgbClr val="FF1675"/>
                </a:solidFill>
                <a:latin typeface="Arial Black"/>
                <a:cs typeface="Arial Black"/>
              </a:rPr>
              <a:t>findAll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Throws</a:t>
            </a:r>
            <a:r>
              <a:rPr spc="-240" dirty="0"/>
              <a:t> </a:t>
            </a:r>
            <a:r>
              <a:rPr spc="-310" dirty="0"/>
              <a:t>an</a:t>
            </a:r>
            <a:r>
              <a:rPr spc="-229" dirty="0"/>
              <a:t> </a:t>
            </a:r>
            <a:r>
              <a:rPr spc="-254" dirty="0"/>
              <a:t>error</a:t>
            </a:r>
            <a:r>
              <a:rPr spc="-235" dirty="0"/>
              <a:t> </a:t>
            </a:r>
            <a:r>
              <a:rPr spc="-305" dirty="0"/>
              <a:t>unless</a:t>
            </a:r>
            <a:r>
              <a:rPr spc="-235" dirty="0"/>
              <a:t> </a:t>
            </a:r>
            <a:r>
              <a:rPr spc="-245" dirty="0"/>
              <a:t>there</a:t>
            </a:r>
            <a:r>
              <a:rPr spc="-235" dirty="0"/>
              <a:t> </a:t>
            </a:r>
            <a:r>
              <a:rPr spc="-350" dirty="0"/>
              <a:t>is</a:t>
            </a:r>
            <a:r>
              <a:rPr spc="-235" dirty="0"/>
              <a:t> </a:t>
            </a:r>
            <a:r>
              <a:rPr spc="-315" dirty="0"/>
              <a:t>exactly</a:t>
            </a:r>
            <a:r>
              <a:rPr spc="-229" dirty="0"/>
              <a:t> </a:t>
            </a:r>
            <a:r>
              <a:rPr b="1" i="1" spc="-25" dirty="0">
                <a:latin typeface="Courier New"/>
                <a:cs typeface="Courier New"/>
              </a:rPr>
              <a:t>one</a:t>
            </a:r>
            <a:r>
              <a:rPr b="1" i="1" spc="-1140" dirty="0">
                <a:latin typeface="Courier New"/>
                <a:cs typeface="Courier New"/>
              </a:rPr>
              <a:t> </a:t>
            </a:r>
            <a:r>
              <a:rPr spc="-350" dirty="0"/>
              <a:t>match</a:t>
            </a:r>
          </a:p>
          <a:p>
            <a:pPr marL="16510">
              <a:lnSpc>
                <a:spcPct val="100000"/>
              </a:lnSpc>
              <a:spcBef>
                <a:spcPts val="2710"/>
              </a:spcBef>
            </a:pPr>
            <a:r>
              <a:rPr spc="-290" dirty="0"/>
              <a:t>Returns</a:t>
            </a:r>
            <a:r>
              <a:rPr spc="-235" dirty="0"/>
              <a:t> </a:t>
            </a:r>
            <a:r>
              <a:rPr spc="-315" dirty="0"/>
              <a:t>all</a:t>
            </a:r>
            <a:r>
              <a:rPr spc="-225" dirty="0"/>
              <a:t> </a:t>
            </a:r>
            <a:r>
              <a:rPr spc="-345" dirty="0"/>
              <a:t>matches.</a:t>
            </a:r>
            <a:r>
              <a:rPr spc="-229" dirty="0"/>
              <a:t> </a:t>
            </a:r>
            <a:r>
              <a:rPr spc="-355" dirty="0"/>
              <a:t>Throws</a:t>
            </a:r>
            <a:r>
              <a:rPr spc="-229" dirty="0"/>
              <a:t> </a:t>
            </a:r>
            <a:r>
              <a:rPr spc="-310" dirty="0"/>
              <a:t>an</a:t>
            </a:r>
            <a:r>
              <a:rPr spc="-225" dirty="0"/>
              <a:t> </a:t>
            </a:r>
            <a:r>
              <a:rPr spc="-254" dirty="0"/>
              <a:t>error</a:t>
            </a:r>
            <a:r>
              <a:rPr spc="-235" dirty="0"/>
              <a:t> </a:t>
            </a:r>
            <a:r>
              <a:rPr spc="-204" dirty="0"/>
              <a:t>if</a:t>
            </a:r>
            <a:r>
              <a:rPr spc="-225" dirty="0"/>
              <a:t> </a:t>
            </a:r>
            <a:r>
              <a:rPr spc="-245" dirty="0"/>
              <a:t>there</a:t>
            </a:r>
            <a:r>
              <a:rPr spc="-229" dirty="0"/>
              <a:t> </a:t>
            </a:r>
            <a:r>
              <a:rPr spc="-315" dirty="0"/>
              <a:t>are</a:t>
            </a:r>
            <a:r>
              <a:rPr spc="-235" dirty="0"/>
              <a:t> </a:t>
            </a:r>
            <a:r>
              <a:rPr spc="-220" dirty="0"/>
              <a:t>no</a:t>
            </a:r>
            <a:r>
              <a:rPr spc="-235" dirty="0"/>
              <a:t> </a:t>
            </a:r>
            <a:r>
              <a:rPr spc="-355" dirty="0"/>
              <a:t>matches.</a:t>
            </a:r>
          </a:p>
          <a:p>
            <a:pPr marL="15875" marR="5080" indent="6350">
              <a:lnSpc>
                <a:spcPts val="6790"/>
              </a:lnSpc>
              <a:spcBef>
                <a:spcPts val="630"/>
              </a:spcBef>
            </a:pPr>
            <a:r>
              <a:rPr spc="-265" dirty="0"/>
              <a:t>Return</a:t>
            </a:r>
            <a:r>
              <a:rPr spc="-229" dirty="0"/>
              <a:t> </a:t>
            </a:r>
            <a:r>
              <a:rPr spc="-295" dirty="0"/>
              <a:t>matching</a:t>
            </a:r>
            <a:r>
              <a:rPr spc="-235" dirty="0"/>
              <a:t> </a:t>
            </a:r>
            <a:r>
              <a:rPr spc="-254" dirty="0"/>
              <a:t>node.</a:t>
            </a:r>
            <a:r>
              <a:rPr spc="-225" dirty="0"/>
              <a:t> </a:t>
            </a:r>
            <a:r>
              <a:rPr spc="-355" dirty="0"/>
              <a:t>Throws</a:t>
            </a:r>
            <a:r>
              <a:rPr spc="-229" dirty="0"/>
              <a:t> </a:t>
            </a:r>
            <a:r>
              <a:rPr spc="-310" dirty="0"/>
              <a:t>an</a:t>
            </a:r>
            <a:r>
              <a:rPr spc="-225" dirty="0"/>
              <a:t> </a:t>
            </a:r>
            <a:r>
              <a:rPr spc="-254" dirty="0"/>
              <a:t>error</a:t>
            </a:r>
            <a:r>
              <a:rPr spc="-229" dirty="0"/>
              <a:t> </a:t>
            </a:r>
            <a:r>
              <a:rPr spc="-204" dirty="0"/>
              <a:t>if</a:t>
            </a:r>
            <a:r>
              <a:rPr spc="-225" dirty="0"/>
              <a:t> </a:t>
            </a:r>
            <a:r>
              <a:rPr spc="-245" dirty="0"/>
              <a:t>there</a:t>
            </a:r>
            <a:r>
              <a:rPr spc="-229" dirty="0"/>
              <a:t> </a:t>
            </a:r>
            <a:r>
              <a:rPr spc="-315" dirty="0"/>
              <a:t>are</a:t>
            </a:r>
            <a:r>
              <a:rPr spc="-229" dirty="0"/>
              <a:t> </a:t>
            </a:r>
            <a:r>
              <a:rPr spc="-265" dirty="0"/>
              <a:t>multiple</a:t>
            </a:r>
            <a:r>
              <a:rPr spc="-229" dirty="0"/>
              <a:t> </a:t>
            </a:r>
            <a:r>
              <a:rPr spc="-355" dirty="0"/>
              <a:t>matches. </a:t>
            </a:r>
            <a:r>
              <a:rPr spc="-265" dirty="0"/>
              <a:t>Return</a:t>
            </a:r>
            <a:r>
              <a:rPr spc="-229" dirty="0"/>
              <a:t> </a:t>
            </a:r>
            <a:r>
              <a:rPr spc="-315" dirty="0"/>
              <a:t>all</a:t>
            </a:r>
            <a:r>
              <a:rPr spc="-229" dirty="0"/>
              <a:t> </a:t>
            </a:r>
            <a:r>
              <a:rPr spc="-355" dirty="0"/>
              <a:t>matches.</a:t>
            </a:r>
          </a:p>
          <a:p>
            <a:pPr marL="12700" marR="7427595">
              <a:lnSpc>
                <a:spcPts val="6740"/>
              </a:lnSpc>
            </a:pPr>
            <a:r>
              <a:rPr spc="-290" dirty="0"/>
              <a:t>Asynchronous</a:t>
            </a:r>
            <a:r>
              <a:rPr spc="-225" dirty="0"/>
              <a:t> </a:t>
            </a:r>
            <a:r>
              <a:rPr spc="-275" dirty="0"/>
              <a:t>version</a:t>
            </a:r>
            <a:r>
              <a:rPr spc="-215" dirty="0"/>
              <a:t> </a:t>
            </a:r>
            <a:r>
              <a:rPr spc="-190" dirty="0"/>
              <a:t>of</a:t>
            </a:r>
            <a:r>
              <a:rPr spc="-220" dirty="0"/>
              <a:t> </a:t>
            </a:r>
            <a:r>
              <a:rPr spc="-50" dirty="0"/>
              <a:t>`get`. </a:t>
            </a:r>
            <a:r>
              <a:rPr spc="-290" dirty="0"/>
              <a:t>Asynchronous</a:t>
            </a:r>
            <a:r>
              <a:rPr spc="-225" dirty="0"/>
              <a:t> </a:t>
            </a:r>
            <a:r>
              <a:rPr spc="-275" dirty="0"/>
              <a:t>version</a:t>
            </a:r>
            <a:r>
              <a:rPr spc="-215" dirty="0"/>
              <a:t> </a:t>
            </a:r>
            <a:r>
              <a:rPr spc="-190" dirty="0"/>
              <a:t>of</a:t>
            </a:r>
            <a:r>
              <a:rPr spc="-220" dirty="0"/>
              <a:t> </a:t>
            </a:r>
            <a:r>
              <a:rPr spc="-275" dirty="0"/>
              <a:t>`getAll`.</a:t>
            </a:r>
          </a:p>
        </p:txBody>
      </p:sp>
      <p:sp>
        <p:nvSpPr>
          <p:cNvPr id="5" name="object 5"/>
          <p:cNvSpPr/>
          <p:nvPr/>
        </p:nvSpPr>
        <p:spPr>
          <a:xfrm>
            <a:off x="2961408" y="2674012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1" y="664932"/>
                </a:lnTo>
              </a:path>
            </a:pathLst>
          </a:custGeom>
          <a:ln w="571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1408" y="3542926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1" y="664932"/>
                </a:lnTo>
              </a:path>
            </a:pathLst>
          </a:custGeom>
          <a:ln w="571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7504" y="4399779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1" y="664932"/>
                </a:lnTo>
              </a:path>
            </a:pathLst>
          </a:custGeom>
          <a:ln w="571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0875" y="5263043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1" y="664932"/>
                </a:lnTo>
              </a:path>
            </a:pathLst>
          </a:custGeom>
          <a:ln w="571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7283" y="6126643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1" y="664932"/>
                </a:lnTo>
              </a:path>
            </a:pathLst>
          </a:custGeom>
          <a:ln w="571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7283" y="6983893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1" y="664932"/>
                </a:lnTo>
              </a:path>
            </a:pathLst>
          </a:custGeom>
          <a:ln w="571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2645AA-1990-8BA3-6D49-50791F02DD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130F24"/>
                </a:solidFill>
              </a:rPr>
              <a:t>Element</a:t>
            </a:r>
            <a:r>
              <a:rPr spc="-310" dirty="0">
                <a:solidFill>
                  <a:srgbClr val="130F24"/>
                </a:solidFill>
              </a:rPr>
              <a:t> </a:t>
            </a:r>
            <a:r>
              <a:rPr spc="-325" dirty="0">
                <a:solidFill>
                  <a:srgbClr val="130F24"/>
                </a:solidFill>
              </a:rPr>
              <a:t>Selection</a:t>
            </a:r>
            <a:r>
              <a:rPr spc="-305" dirty="0">
                <a:solidFill>
                  <a:srgbClr val="130F24"/>
                </a:solidFill>
              </a:rPr>
              <a:t> </a:t>
            </a:r>
            <a:r>
              <a:rPr spc="-434" dirty="0">
                <a:solidFill>
                  <a:srgbClr val="130F24"/>
                </a:solidFill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654" y="2694939"/>
            <a:ext cx="1715770" cy="484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solidFill>
                  <a:srgbClr val="FF1675"/>
                </a:solidFill>
                <a:latin typeface="Arial Black"/>
                <a:cs typeface="Arial Black"/>
              </a:rPr>
              <a:t>get</a:t>
            </a:r>
            <a:endParaRPr sz="3400">
              <a:latin typeface="Arial Black"/>
              <a:cs typeface="Arial Black"/>
            </a:endParaRPr>
          </a:p>
          <a:p>
            <a:pPr marL="12700" marR="496570">
              <a:lnSpc>
                <a:spcPts val="6790"/>
              </a:lnSpc>
              <a:spcBef>
                <a:spcPts val="580"/>
              </a:spcBef>
            </a:pPr>
            <a:r>
              <a:rPr sz="3400" spc="-275" dirty="0">
                <a:solidFill>
                  <a:srgbClr val="FF1675"/>
                </a:solidFill>
                <a:latin typeface="Arial Black"/>
                <a:cs typeface="Arial Black"/>
              </a:rPr>
              <a:t>getAll </a:t>
            </a:r>
            <a:r>
              <a:rPr sz="3400" spc="-195" dirty="0">
                <a:solidFill>
                  <a:srgbClr val="FF1675"/>
                </a:solidFill>
                <a:latin typeface="Arial Black"/>
                <a:cs typeface="Arial Black"/>
              </a:rPr>
              <a:t>query</a:t>
            </a:r>
            <a:endParaRPr sz="3400">
              <a:latin typeface="Arial Black"/>
              <a:cs typeface="Arial Black"/>
            </a:endParaRPr>
          </a:p>
          <a:p>
            <a:pPr marL="12700" marR="5080">
              <a:lnSpc>
                <a:spcPts val="6790"/>
              </a:lnSpc>
            </a:pPr>
            <a:r>
              <a:rPr sz="3400" spc="-275" dirty="0">
                <a:solidFill>
                  <a:srgbClr val="FF1675"/>
                </a:solidFill>
                <a:latin typeface="Arial Black"/>
                <a:cs typeface="Arial Black"/>
              </a:rPr>
              <a:t>queryAll </a:t>
            </a:r>
            <a:r>
              <a:rPr sz="3400" spc="-20" dirty="0">
                <a:solidFill>
                  <a:srgbClr val="FF1675"/>
                </a:solidFill>
                <a:latin typeface="Arial Black"/>
                <a:cs typeface="Arial Black"/>
              </a:rPr>
              <a:t>find </a:t>
            </a:r>
            <a:r>
              <a:rPr sz="3400" spc="-110" dirty="0">
                <a:solidFill>
                  <a:srgbClr val="FF1675"/>
                </a:solidFill>
                <a:latin typeface="Arial Black"/>
                <a:cs typeface="Arial Black"/>
              </a:rPr>
              <a:t>findAll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84466" y="2694939"/>
            <a:ext cx="3344545" cy="6563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0" dirty="0">
                <a:solidFill>
                  <a:srgbClr val="FF1675"/>
                </a:solidFill>
                <a:latin typeface="Arial Black"/>
                <a:cs typeface="Arial Black"/>
              </a:rPr>
              <a:t>Role</a:t>
            </a:r>
            <a:endParaRPr sz="3400">
              <a:latin typeface="Arial Black"/>
              <a:cs typeface="Arial Black"/>
            </a:endParaRPr>
          </a:p>
          <a:p>
            <a:pPr marL="12700" marR="5080">
              <a:lnSpc>
                <a:spcPts val="6790"/>
              </a:lnSpc>
              <a:spcBef>
                <a:spcPts val="580"/>
              </a:spcBef>
            </a:pPr>
            <a:r>
              <a:rPr sz="3400" spc="-350" dirty="0">
                <a:solidFill>
                  <a:srgbClr val="FF1675"/>
                </a:solidFill>
                <a:latin typeface="Arial Black"/>
                <a:cs typeface="Arial Black"/>
              </a:rPr>
              <a:t>LabelText </a:t>
            </a:r>
            <a:r>
              <a:rPr sz="3400" spc="-320" dirty="0">
                <a:solidFill>
                  <a:srgbClr val="FF1675"/>
                </a:solidFill>
                <a:latin typeface="Arial Black"/>
                <a:cs typeface="Arial Black"/>
              </a:rPr>
              <a:t>PlaceholderText</a:t>
            </a:r>
            <a:endParaRPr sz="3400">
              <a:latin typeface="Arial Black"/>
              <a:cs typeface="Arial Black"/>
            </a:endParaRPr>
          </a:p>
          <a:p>
            <a:pPr marL="12700" marR="706755">
              <a:lnSpc>
                <a:spcPts val="6790"/>
              </a:lnSpc>
              <a:spcBef>
                <a:spcPts val="30"/>
              </a:spcBef>
            </a:pPr>
            <a:r>
              <a:rPr sz="3400" spc="-430" dirty="0">
                <a:solidFill>
                  <a:srgbClr val="FF1675"/>
                </a:solidFill>
                <a:latin typeface="Arial Black"/>
                <a:cs typeface="Arial Black"/>
              </a:rPr>
              <a:t>Text </a:t>
            </a:r>
            <a:r>
              <a:rPr sz="3400" spc="-325" dirty="0">
                <a:solidFill>
                  <a:srgbClr val="FF1675"/>
                </a:solidFill>
                <a:latin typeface="Arial Black"/>
                <a:cs typeface="Arial Black"/>
              </a:rPr>
              <a:t>DisplayValue </a:t>
            </a:r>
            <a:r>
              <a:rPr sz="3400" spc="-365" dirty="0">
                <a:solidFill>
                  <a:srgbClr val="FF1675"/>
                </a:solidFill>
                <a:latin typeface="Arial Black"/>
                <a:cs typeface="Arial Black"/>
              </a:rPr>
              <a:t>AltText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3400" spc="-290" dirty="0">
                <a:solidFill>
                  <a:srgbClr val="FF1675"/>
                </a:solidFill>
                <a:latin typeface="Arial Black"/>
                <a:cs typeface="Arial Black"/>
              </a:rPr>
              <a:t>Title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3400" spc="-360" dirty="0">
                <a:solidFill>
                  <a:srgbClr val="FF1675"/>
                </a:solidFill>
                <a:latin typeface="Arial Black"/>
                <a:cs typeface="Arial Black"/>
              </a:rPr>
              <a:t>TestId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5524" y="4735625"/>
            <a:ext cx="3060065" cy="815975"/>
          </a:xfrm>
          <a:custGeom>
            <a:avLst/>
            <a:gdLst/>
            <a:ahLst/>
            <a:cxnLst/>
            <a:rect l="l" t="t" r="r" b="b"/>
            <a:pathLst>
              <a:path w="3060065" h="815975">
                <a:moveTo>
                  <a:pt x="2996465" y="0"/>
                </a:moveTo>
                <a:lnTo>
                  <a:pt x="63186" y="0"/>
                </a:lnTo>
                <a:lnTo>
                  <a:pt x="38591" y="4965"/>
                </a:lnTo>
                <a:lnTo>
                  <a:pt x="18506" y="18507"/>
                </a:lnTo>
                <a:lnTo>
                  <a:pt x="4965" y="38592"/>
                </a:lnTo>
                <a:lnTo>
                  <a:pt x="0" y="63187"/>
                </a:lnTo>
                <a:lnTo>
                  <a:pt x="0" y="752561"/>
                </a:lnTo>
                <a:lnTo>
                  <a:pt x="4965" y="777156"/>
                </a:lnTo>
                <a:lnTo>
                  <a:pt x="18506" y="797241"/>
                </a:lnTo>
                <a:lnTo>
                  <a:pt x="38591" y="810783"/>
                </a:lnTo>
                <a:lnTo>
                  <a:pt x="63186" y="815748"/>
                </a:lnTo>
                <a:lnTo>
                  <a:pt x="2996465" y="815748"/>
                </a:lnTo>
                <a:lnTo>
                  <a:pt x="3021061" y="810783"/>
                </a:lnTo>
                <a:lnTo>
                  <a:pt x="3041146" y="797241"/>
                </a:lnTo>
                <a:lnTo>
                  <a:pt x="3054687" y="777156"/>
                </a:lnTo>
                <a:lnTo>
                  <a:pt x="3059653" y="752561"/>
                </a:lnTo>
                <a:lnTo>
                  <a:pt x="3059653" y="63187"/>
                </a:lnTo>
                <a:lnTo>
                  <a:pt x="3054687" y="38592"/>
                </a:lnTo>
                <a:lnTo>
                  <a:pt x="3041146" y="18507"/>
                </a:lnTo>
                <a:lnTo>
                  <a:pt x="3021061" y="4965"/>
                </a:lnTo>
                <a:lnTo>
                  <a:pt x="2996465" y="0"/>
                </a:lnTo>
                <a:close/>
              </a:path>
            </a:pathLst>
          </a:custGeom>
          <a:solidFill>
            <a:srgbClr val="282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74826" y="4899152"/>
            <a:ext cx="781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…By…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14662" y="3006837"/>
            <a:ext cx="10101580" cy="5993765"/>
            <a:chOff x="3014662" y="3006837"/>
            <a:chExt cx="10101580" cy="5993765"/>
          </a:xfrm>
        </p:grpSpPr>
        <p:sp>
          <p:nvSpPr>
            <p:cNvPr id="8" name="object 8"/>
            <p:cNvSpPr/>
            <p:nvPr/>
          </p:nvSpPr>
          <p:spPr>
            <a:xfrm>
              <a:off x="3028950" y="3021125"/>
              <a:ext cx="3507104" cy="2122805"/>
            </a:xfrm>
            <a:custGeom>
              <a:avLst/>
              <a:gdLst/>
              <a:ahLst/>
              <a:cxnLst/>
              <a:rect l="l" t="t" r="r" b="b"/>
              <a:pathLst>
                <a:path w="3507104" h="2122804">
                  <a:moveTo>
                    <a:pt x="0" y="0"/>
                  </a:moveTo>
                  <a:lnTo>
                    <a:pt x="3506574" y="2122374"/>
                  </a:lnTo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28950" y="3930649"/>
              <a:ext cx="3507104" cy="1212850"/>
            </a:xfrm>
            <a:custGeom>
              <a:avLst/>
              <a:gdLst/>
              <a:ahLst/>
              <a:cxnLst/>
              <a:rect l="l" t="t" r="r" b="b"/>
              <a:pathLst>
                <a:path w="3507104" h="1212850">
                  <a:moveTo>
                    <a:pt x="0" y="0"/>
                  </a:moveTo>
                  <a:lnTo>
                    <a:pt x="3506574" y="1212850"/>
                  </a:lnTo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8950" y="5143499"/>
              <a:ext cx="3480435" cy="1294130"/>
            </a:xfrm>
            <a:custGeom>
              <a:avLst/>
              <a:gdLst/>
              <a:ahLst/>
              <a:cxnLst/>
              <a:rect l="l" t="t" r="r" b="b"/>
              <a:pathLst>
                <a:path w="3480434" h="1294129">
                  <a:moveTo>
                    <a:pt x="0" y="1293926"/>
                  </a:moveTo>
                  <a:lnTo>
                    <a:pt x="3479860" y="0"/>
                  </a:lnTo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2306" y="5143499"/>
              <a:ext cx="3467100" cy="408305"/>
            </a:xfrm>
            <a:custGeom>
              <a:avLst/>
              <a:gdLst/>
              <a:ahLst/>
              <a:cxnLst/>
              <a:rect l="l" t="t" r="r" b="b"/>
              <a:pathLst>
                <a:path w="3467100" h="408304">
                  <a:moveTo>
                    <a:pt x="0" y="407874"/>
                  </a:moveTo>
                  <a:lnTo>
                    <a:pt x="3466503" y="0"/>
                  </a:lnTo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2306" y="4735625"/>
              <a:ext cx="3480435" cy="408305"/>
            </a:xfrm>
            <a:custGeom>
              <a:avLst/>
              <a:gdLst/>
              <a:ahLst/>
              <a:cxnLst/>
              <a:rect l="l" t="t" r="r" b="b"/>
              <a:pathLst>
                <a:path w="3480434" h="408304">
                  <a:moveTo>
                    <a:pt x="0" y="0"/>
                  </a:moveTo>
                  <a:lnTo>
                    <a:pt x="3479860" y="407874"/>
                  </a:lnTo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8950" y="5143499"/>
              <a:ext cx="3507104" cy="2123440"/>
            </a:xfrm>
            <a:custGeom>
              <a:avLst/>
              <a:gdLst/>
              <a:ahLst/>
              <a:cxnLst/>
              <a:rect l="l" t="t" r="r" b="b"/>
              <a:pathLst>
                <a:path w="3507104" h="2123440">
                  <a:moveTo>
                    <a:pt x="0" y="2122969"/>
                  </a:moveTo>
                  <a:lnTo>
                    <a:pt x="3506574" y="0"/>
                  </a:lnTo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95177" y="3021125"/>
              <a:ext cx="3507104" cy="2122805"/>
            </a:xfrm>
            <a:custGeom>
              <a:avLst/>
              <a:gdLst/>
              <a:ahLst/>
              <a:cxnLst/>
              <a:rect l="l" t="t" r="r" b="b"/>
              <a:pathLst>
                <a:path w="3507105" h="2122804">
                  <a:moveTo>
                    <a:pt x="0" y="2122374"/>
                  </a:moveTo>
                  <a:lnTo>
                    <a:pt x="3506574" y="0"/>
                  </a:lnTo>
                </a:path>
                <a:path w="3507105" h="2122804">
                  <a:moveTo>
                    <a:pt x="0" y="2122374"/>
                  </a:moveTo>
                  <a:lnTo>
                    <a:pt x="3506574" y="909524"/>
                  </a:lnTo>
                </a:path>
                <a:path w="3507105" h="2122804">
                  <a:moveTo>
                    <a:pt x="0" y="2122374"/>
                  </a:moveTo>
                  <a:lnTo>
                    <a:pt x="3479860" y="828448"/>
                  </a:lnTo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08534" y="5143500"/>
              <a:ext cx="3480435" cy="408305"/>
            </a:xfrm>
            <a:custGeom>
              <a:avLst/>
              <a:gdLst/>
              <a:ahLst/>
              <a:cxnLst/>
              <a:rect l="l" t="t" r="r" b="b"/>
              <a:pathLst>
                <a:path w="3480434" h="408304">
                  <a:moveTo>
                    <a:pt x="0" y="0"/>
                  </a:moveTo>
                  <a:lnTo>
                    <a:pt x="3466503" y="407874"/>
                  </a:lnTo>
                </a:path>
                <a:path w="3480434" h="408304">
                  <a:moveTo>
                    <a:pt x="0" y="0"/>
                  </a:moveTo>
                  <a:lnTo>
                    <a:pt x="3479860" y="407874"/>
                  </a:lnTo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95177" y="5143500"/>
              <a:ext cx="3507104" cy="3842385"/>
            </a:xfrm>
            <a:custGeom>
              <a:avLst/>
              <a:gdLst/>
              <a:ahLst/>
              <a:cxnLst/>
              <a:rect l="l" t="t" r="r" b="b"/>
              <a:pathLst>
                <a:path w="3507105" h="3842384">
                  <a:moveTo>
                    <a:pt x="0" y="0"/>
                  </a:moveTo>
                  <a:lnTo>
                    <a:pt x="3506574" y="2122969"/>
                  </a:lnTo>
                </a:path>
                <a:path w="3507105" h="3842384">
                  <a:moveTo>
                    <a:pt x="0" y="0"/>
                  </a:moveTo>
                  <a:lnTo>
                    <a:pt x="3493217" y="3001149"/>
                  </a:lnTo>
                </a:path>
                <a:path w="3507105" h="3842384">
                  <a:moveTo>
                    <a:pt x="0" y="0"/>
                  </a:moveTo>
                  <a:lnTo>
                    <a:pt x="3499895" y="3842297"/>
                  </a:lnTo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592781E-144F-D9DB-AC29-D8961AB210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3603" y="5085588"/>
            <a:ext cx="1009777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marR="5080" indent="-447675">
              <a:lnSpc>
                <a:spcPct val="109400"/>
              </a:lnSpc>
              <a:spcBef>
                <a:spcPts val="100"/>
              </a:spcBef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sz="3200" spc="-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70C1"/>
                </a:solidFill>
                <a:latin typeface="Consolas"/>
                <a:cs typeface="Consolas"/>
              </a:rPr>
              <a:t>heading</a:t>
            </a:r>
            <a:r>
              <a:rPr sz="3200" spc="-105" dirty="0">
                <a:solidFill>
                  <a:srgbClr val="0070C1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05" dirty="0"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0070C1"/>
                </a:solidFill>
                <a:latin typeface="Consolas"/>
                <a:cs typeface="Consolas"/>
              </a:rPr>
              <a:t>screen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795E26"/>
                </a:solidFill>
                <a:latin typeface="Consolas"/>
                <a:cs typeface="Consolas"/>
              </a:rPr>
              <a:t>getByRole</a:t>
            </a:r>
            <a:r>
              <a:rPr sz="3200" spc="-10" dirty="0">
                <a:latin typeface="Consolas"/>
                <a:cs typeface="Consolas"/>
              </a:rPr>
              <a:t>(</a:t>
            </a:r>
            <a:r>
              <a:rPr sz="3200" spc="-10" dirty="0">
                <a:solidFill>
                  <a:srgbClr val="A31515"/>
                </a:solidFill>
                <a:latin typeface="Consolas"/>
                <a:cs typeface="Consolas"/>
              </a:rPr>
              <a:t>'heading'</a:t>
            </a:r>
            <a:r>
              <a:rPr sz="3200" spc="-10" dirty="0">
                <a:latin typeface="Consolas"/>
                <a:cs typeface="Consolas"/>
              </a:rPr>
              <a:t>,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50" dirty="0">
                <a:latin typeface="Consolas"/>
                <a:cs typeface="Consolas"/>
              </a:rPr>
              <a:t>{ </a:t>
            </a:r>
            <a:r>
              <a:rPr sz="3200" dirty="0">
                <a:solidFill>
                  <a:srgbClr val="001080"/>
                </a:solidFill>
                <a:latin typeface="Consolas"/>
                <a:cs typeface="Consolas"/>
              </a:rPr>
              <a:t>name:</a:t>
            </a:r>
            <a:r>
              <a:rPr sz="3200" spc="-105" dirty="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811F3F"/>
                </a:solidFill>
                <a:latin typeface="Consolas"/>
                <a:cs typeface="Consolas"/>
              </a:rPr>
              <a:t>"Filter</a:t>
            </a:r>
            <a:r>
              <a:rPr sz="3200" spc="-100" dirty="0">
                <a:solidFill>
                  <a:srgbClr val="811F3F"/>
                </a:solidFill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811F3F"/>
                </a:solidFill>
                <a:latin typeface="Consolas"/>
                <a:cs typeface="Consolas"/>
              </a:rPr>
              <a:t>List"</a:t>
            </a:r>
            <a:r>
              <a:rPr sz="3200" spc="-10" dirty="0">
                <a:latin typeface="Consolas"/>
                <a:cs typeface="Consolas"/>
              </a:rPr>
              <a:t>,</a:t>
            </a:r>
            <a:endParaRPr sz="3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3200" spc="-25" dirty="0">
                <a:latin typeface="Consolas"/>
                <a:cs typeface="Consolas"/>
              </a:rPr>
              <a:t>})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5" dirty="0">
                <a:solidFill>
                  <a:srgbClr val="130F24"/>
                </a:solidFill>
              </a:rPr>
              <a:t>ARIA</a:t>
            </a:r>
            <a:r>
              <a:rPr spc="-315" dirty="0">
                <a:solidFill>
                  <a:srgbClr val="130F24"/>
                </a:solidFill>
              </a:rPr>
              <a:t> </a:t>
            </a:r>
            <a:r>
              <a:rPr spc="-385" dirty="0">
                <a:solidFill>
                  <a:srgbClr val="130F24"/>
                </a:solidFill>
              </a:rPr>
              <a:t>Role</a:t>
            </a:r>
            <a:r>
              <a:rPr spc="-325" dirty="0">
                <a:solidFill>
                  <a:srgbClr val="130F24"/>
                </a:solidFill>
              </a:rPr>
              <a:t> </a:t>
            </a:r>
            <a:r>
              <a:rPr spc="-434" dirty="0">
                <a:solidFill>
                  <a:srgbClr val="130F24"/>
                </a:solidFill>
              </a:rPr>
              <a:t>Types</a:t>
            </a:r>
          </a:p>
        </p:txBody>
      </p:sp>
      <p:sp>
        <p:nvSpPr>
          <p:cNvPr id="6" name="object 6"/>
          <p:cNvSpPr/>
          <p:nvPr/>
        </p:nvSpPr>
        <p:spPr>
          <a:xfrm>
            <a:off x="7673158" y="5157677"/>
            <a:ext cx="1003300" cy="566420"/>
          </a:xfrm>
          <a:custGeom>
            <a:avLst/>
            <a:gdLst/>
            <a:ahLst/>
            <a:cxnLst/>
            <a:rect l="l" t="t" r="r" b="b"/>
            <a:pathLst>
              <a:path w="1003300" h="566420">
                <a:moveTo>
                  <a:pt x="0" y="94365"/>
                </a:moveTo>
                <a:lnTo>
                  <a:pt x="7415" y="57634"/>
                </a:lnTo>
                <a:lnTo>
                  <a:pt x="27638" y="27639"/>
                </a:lnTo>
                <a:lnTo>
                  <a:pt x="57634" y="7415"/>
                </a:lnTo>
                <a:lnTo>
                  <a:pt x="94365" y="0"/>
                </a:lnTo>
                <a:lnTo>
                  <a:pt x="908641" y="0"/>
                </a:lnTo>
                <a:lnTo>
                  <a:pt x="945372" y="7415"/>
                </a:lnTo>
                <a:lnTo>
                  <a:pt x="975368" y="27639"/>
                </a:lnTo>
                <a:lnTo>
                  <a:pt x="995591" y="57634"/>
                </a:lnTo>
                <a:lnTo>
                  <a:pt x="1003007" y="94365"/>
                </a:lnTo>
                <a:lnTo>
                  <a:pt x="1003007" y="471818"/>
                </a:lnTo>
                <a:lnTo>
                  <a:pt x="995591" y="508549"/>
                </a:lnTo>
                <a:lnTo>
                  <a:pt x="975368" y="538545"/>
                </a:lnTo>
                <a:lnTo>
                  <a:pt x="945372" y="558768"/>
                </a:lnTo>
                <a:lnTo>
                  <a:pt x="908641" y="566184"/>
                </a:lnTo>
                <a:lnTo>
                  <a:pt x="94365" y="566184"/>
                </a:lnTo>
                <a:lnTo>
                  <a:pt x="57634" y="558768"/>
                </a:lnTo>
                <a:lnTo>
                  <a:pt x="27638" y="538545"/>
                </a:lnTo>
                <a:lnTo>
                  <a:pt x="7415" y="508549"/>
                </a:lnTo>
                <a:lnTo>
                  <a:pt x="0" y="471818"/>
                </a:lnTo>
                <a:lnTo>
                  <a:pt x="0" y="94365"/>
                </a:lnTo>
                <a:close/>
              </a:path>
            </a:pathLst>
          </a:custGeom>
          <a:ln w="76200">
            <a:solidFill>
              <a:srgbClr val="FF16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719812" y="5123120"/>
            <a:ext cx="5690235" cy="1161415"/>
            <a:chOff x="1719812" y="5123120"/>
            <a:chExt cx="5690235" cy="1161415"/>
          </a:xfrm>
        </p:grpSpPr>
        <p:sp>
          <p:nvSpPr>
            <p:cNvPr id="8" name="object 8"/>
            <p:cNvSpPr/>
            <p:nvPr/>
          </p:nvSpPr>
          <p:spPr>
            <a:xfrm>
              <a:off x="6535479" y="5161220"/>
              <a:ext cx="836930" cy="566420"/>
            </a:xfrm>
            <a:custGeom>
              <a:avLst/>
              <a:gdLst/>
              <a:ahLst/>
              <a:cxnLst/>
              <a:rect l="l" t="t" r="r" b="b"/>
              <a:pathLst>
                <a:path w="836929" h="566420">
                  <a:moveTo>
                    <a:pt x="0" y="94366"/>
                  </a:moveTo>
                  <a:lnTo>
                    <a:pt x="7415" y="57634"/>
                  </a:lnTo>
                  <a:lnTo>
                    <a:pt x="27639" y="27639"/>
                  </a:lnTo>
                  <a:lnTo>
                    <a:pt x="57634" y="7415"/>
                  </a:lnTo>
                  <a:lnTo>
                    <a:pt x="94366" y="0"/>
                  </a:lnTo>
                  <a:lnTo>
                    <a:pt x="742061" y="0"/>
                  </a:lnTo>
                  <a:lnTo>
                    <a:pt x="778793" y="7415"/>
                  </a:lnTo>
                  <a:lnTo>
                    <a:pt x="808788" y="27639"/>
                  </a:lnTo>
                  <a:lnTo>
                    <a:pt x="829012" y="57634"/>
                  </a:lnTo>
                  <a:lnTo>
                    <a:pt x="836428" y="94366"/>
                  </a:lnTo>
                  <a:lnTo>
                    <a:pt x="836428" y="471817"/>
                  </a:lnTo>
                  <a:lnTo>
                    <a:pt x="829012" y="508549"/>
                  </a:lnTo>
                  <a:lnTo>
                    <a:pt x="808788" y="538544"/>
                  </a:lnTo>
                  <a:lnTo>
                    <a:pt x="778793" y="558768"/>
                  </a:lnTo>
                  <a:lnTo>
                    <a:pt x="742061" y="566184"/>
                  </a:lnTo>
                  <a:lnTo>
                    <a:pt x="94366" y="566184"/>
                  </a:lnTo>
                  <a:lnTo>
                    <a:pt x="57634" y="558768"/>
                  </a:lnTo>
                  <a:lnTo>
                    <a:pt x="27639" y="538544"/>
                  </a:lnTo>
                  <a:lnTo>
                    <a:pt x="7415" y="508549"/>
                  </a:lnTo>
                  <a:lnTo>
                    <a:pt x="0" y="471817"/>
                  </a:lnTo>
                  <a:lnTo>
                    <a:pt x="0" y="94366"/>
                  </a:lnTo>
                  <a:close/>
                </a:path>
              </a:pathLst>
            </a:custGeom>
            <a:ln w="76200">
              <a:solidFill>
                <a:srgbClr val="FF16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7912" y="5679715"/>
              <a:ext cx="4671695" cy="566420"/>
            </a:xfrm>
            <a:custGeom>
              <a:avLst/>
              <a:gdLst/>
              <a:ahLst/>
              <a:cxnLst/>
              <a:rect l="l" t="t" r="r" b="b"/>
              <a:pathLst>
                <a:path w="4671695" h="566420">
                  <a:moveTo>
                    <a:pt x="0" y="94364"/>
                  </a:moveTo>
                  <a:lnTo>
                    <a:pt x="7415" y="57633"/>
                  </a:lnTo>
                  <a:lnTo>
                    <a:pt x="27638" y="27638"/>
                  </a:lnTo>
                  <a:lnTo>
                    <a:pt x="57633" y="7415"/>
                  </a:lnTo>
                  <a:lnTo>
                    <a:pt x="94364" y="0"/>
                  </a:lnTo>
                  <a:lnTo>
                    <a:pt x="4576875" y="0"/>
                  </a:lnTo>
                  <a:lnTo>
                    <a:pt x="4613606" y="7415"/>
                  </a:lnTo>
                  <a:lnTo>
                    <a:pt x="4643601" y="27638"/>
                  </a:lnTo>
                  <a:lnTo>
                    <a:pt x="4663824" y="57633"/>
                  </a:lnTo>
                  <a:lnTo>
                    <a:pt x="4671240" y="94364"/>
                  </a:lnTo>
                  <a:lnTo>
                    <a:pt x="4671240" y="471819"/>
                  </a:lnTo>
                  <a:lnTo>
                    <a:pt x="4663824" y="508550"/>
                  </a:lnTo>
                  <a:lnTo>
                    <a:pt x="4643601" y="538545"/>
                  </a:lnTo>
                  <a:lnTo>
                    <a:pt x="4613606" y="558768"/>
                  </a:lnTo>
                  <a:lnTo>
                    <a:pt x="4576875" y="566184"/>
                  </a:lnTo>
                  <a:lnTo>
                    <a:pt x="94364" y="566184"/>
                  </a:lnTo>
                  <a:lnTo>
                    <a:pt x="57633" y="558768"/>
                  </a:lnTo>
                  <a:lnTo>
                    <a:pt x="27638" y="538545"/>
                  </a:lnTo>
                  <a:lnTo>
                    <a:pt x="7415" y="508550"/>
                  </a:lnTo>
                  <a:lnTo>
                    <a:pt x="0" y="471819"/>
                  </a:lnTo>
                  <a:lnTo>
                    <a:pt x="0" y="94364"/>
                  </a:lnTo>
                  <a:close/>
                </a:path>
              </a:pathLst>
            </a:custGeom>
            <a:ln w="76200">
              <a:solidFill>
                <a:srgbClr val="FF16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5785" y="5164766"/>
              <a:ext cx="1563370" cy="566420"/>
            </a:xfrm>
            <a:custGeom>
              <a:avLst/>
              <a:gdLst/>
              <a:ahLst/>
              <a:cxnLst/>
              <a:rect l="l" t="t" r="r" b="b"/>
              <a:pathLst>
                <a:path w="1563370" h="566420">
                  <a:moveTo>
                    <a:pt x="0" y="94365"/>
                  </a:moveTo>
                  <a:lnTo>
                    <a:pt x="7415" y="57634"/>
                  </a:lnTo>
                  <a:lnTo>
                    <a:pt x="27638" y="27638"/>
                  </a:lnTo>
                  <a:lnTo>
                    <a:pt x="57634" y="7415"/>
                  </a:lnTo>
                  <a:lnTo>
                    <a:pt x="94365" y="0"/>
                  </a:lnTo>
                  <a:lnTo>
                    <a:pt x="1468620" y="0"/>
                  </a:lnTo>
                  <a:lnTo>
                    <a:pt x="1505350" y="7415"/>
                  </a:lnTo>
                  <a:lnTo>
                    <a:pt x="1535346" y="27638"/>
                  </a:lnTo>
                  <a:lnTo>
                    <a:pt x="1555569" y="57634"/>
                  </a:lnTo>
                  <a:lnTo>
                    <a:pt x="1562985" y="94365"/>
                  </a:lnTo>
                  <a:lnTo>
                    <a:pt x="1562985" y="471818"/>
                  </a:lnTo>
                  <a:lnTo>
                    <a:pt x="1555569" y="508549"/>
                  </a:lnTo>
                  <a:lnTo>
                    <a:pt x="1535346" y="538544"/>
                  </a:lnTo>
                  <a:lnTo>
                    <a:pt x="1505350" y="558768"/>
                  </a:lnTo>
                  <a:lnTo>
                    <a:pt x="1468620" y="566184"/>
                  </a:lnTo>
                  <a:lnTo>
                    <a:pt x="94365" y="566184"/>
                  </a:lnTo>
                  <a:lnTo>
                    <a:pt x="57634" y="558768"/>
                  </a:lnTo>
                  <a:lnTo>
                    <a:pt x="27638" y="538544"/>
                  </a:lnTo>
                  <a:lnTo>
                    <a:pt x="7415" y="508549"/>
                  </a:lnTo>
                  <a:lnTo>
                    <a:pt x="0" y="471818"/>
                  </a:lnTo>
                  <a:lnTo>
                    <a:pt x="0" y="94365"/>
                  </a:lnTo>
                  <a:close/>
                </a:path>
              </a:pathLst>
            </a:custGeom>
            <a:ln w="76200">
              <a:solidFill>
                <a:srgbClr val="FF16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1E3D28-E31A-DCA3-0B2B-38D1DF7D1F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603</Words>
  <Application>Microsoft Office PowerPoint</Application>
  <PresentationFormat>Custom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 Black</vt:lpstr>
      <vt:lpstr>Consolas</vt:lpstr>
      <vt:lpstr>Courier New</vt:lpstr>
      <vt:lpstr>Office Theme</vt:lpstr>
      <vt:lpstr>Testing Component Rendering</vt:lpstr>
      <vt:lpstr>What Are We Testing?</vt:lpstr>
      <vt:lpstr>Required Tools</vt:lpstr>
      <vt:lpstr>&lt;label for="email"&gt; Email address</vt:lpstr>
      <vt:lpstr>Testing Library</vt:lpstr>
      <vt:lpstr>Rendering a Component</vt:lpstr>
      <vt:lpstr>Element Query Types</vt:lpstr>
      <vt:lpstr>Element Selection Types</vt:lpstr>
      <vt:lpstr>ARIA Role Types</vt:lpstr>
      <vt:lpstr>Test That an Element Renders</vt:lpstr>
      <vt:lpstr>Finding Nested Elements</vt:lpstr>
      <vt:lpstr>TextMatch</vt:lpstr>
      <vt:lpstr>Demo</vt:lpstr>
      <vt:lpstr>Debugging Components</vt:lpstr>
      <vt:lpstr>Logging ARIA Roles</vt:lpstr>
      <vt:lpstr>Log Playground URL</vt:lpstr>
      <vt:lpstr>Testing Asynchronous Rendering</vt:lpstr>
      <vt:lpstr>Testing Asynchronous Rendering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2024-12-26T14:43:50Z</dcterms:created>
  <dcterms:modified xsi:type="dcterms:W3CDTF">2024-12-26T21:43:12Z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2023-01-27T00:00:00Z</vt:filetime>
  </property>
  <property fmtid="{D5CDD505-2E9C-101B-9397-08002B2CF9AE}" pid="3" name="LastSaved">
    <vt:filetime>2024-12-26T00:00:00Z</vt:filetime>
  </property>
  <property fmtid="{D5CDD505-2E9C-101B-9397-08002B2CF9AE}" pid="4" name="Producer">
    <vt:lpwstr>macOS Version 10.15.7 (Build 19H2026) Quartz PDFContext</vt:lpwstr>
  </property>
</Properties>
</file>