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D8741-81E5-4FBA-BD67-F31EAA10CB73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B7CE7-8C59-4EF9-8ED0-07CA9A0D0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A6E2-CB4F-4DCC-98B8-291945FD4BDC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29436"/>
            <a:ext cx="1017946" cy="20665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8395" y="7772939"/>
            <a:ext cx="2066531" cy="10230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6169" y="6729436"/>
            <a:ext cx="2041829" cy="2066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0222-3BFA-498F-8849-33A8D7A2603A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B9F9-F68E-4EAB-BD64-9FC5DF768794}" type="datetime1">
              <a:rPr lang="en-US" smtClean="0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1784-1BB7-4748-94A7-38D0E5CBCBCA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CB94-C763-4A99-9E6B-D7230B2C91F6}" type="datetime1">
              <a:rPr lang="en-US" smtClean="0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819404"/>
            <a:ext cx="64928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A1F8-4808-40EA-AEC2-465A5F44905C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459" y="4969255"/>
            <a:ext cx="117411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25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r>
              <a:rPr sz="4500" spc="-32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350" dirty="0">
                <a:solidFill>
                  <a:srgbClr val="130F24"/>
                </a:solidFill>
                <a:latin typeface="Arial Black"/>
                <a:cs typeface="Arial Black"/>
              </a:rPr>
              <a:t>Components</a:t>
            </a:r>
            <a:r>
              <a:rPr sz="4500" spc="-30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420" dirty="0">
                <a:solidFill>
                  <a:srgbClr val="130F24"/>
                </a:solidFill>
                <a:latin typeface="Arial Black"/>
                <a:cs typeface="Arial Black"/>
              </a:rPr>
              <a:t>That</a:t>
            </a:r>
            <a:r>
              <a:rPr sz="4500" spc="-3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345" dirty="0">
                <a:solidFill>
                  <a:srgbClr val="130F24"/>
                </a:solidFill>
                <a:latin typeface="Arial Black"/>
                <a:cs typeface="Arial Black"/>
              </a:rPr>
              <a:t>Include</a:t>
            </a:r>
            <a:r>
              <a:rPr sz="4500" spc="-3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425" dirty="0">
                <a:solidFill>
                  <a:srgbClr val="130F24"/>
                </a:solidFill>
                <a:latin typeface="Arial Black"/>
                <a:cs typeface="Arial Black"/>
              </a:rPr>
              <a:t>useState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1036" y="2833116"/>
            <a:ext cx="127381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-1670" dirty="0"/>
              <a:t>T</a:t>
            </a:r>
            <a:r>
              <a:rPr sz="11000" spc="-740" dirty="0"/>
              <a:t>e</a:t>
            </a:r>
            <a:r>
              <a:rPr sz="11000" spc="-755" dirty="0"/>
              <a:t>st</a:t>
            </a:r>
            <a:r>
              <a:rPr sz="11000" spc="-760" dirty="0"/>
              <a:t>i</a:t>
            </a:r>
            <a:r>
              <a:rPr sz="11000" spc="-745" dirty="0"/>
              <a:t>ng</a:t>
            </a:r>
            <a:r>
              <a:rPr sz="11000" spc="-720" dirty="0"/>
              <a:t> </a:t>
            </a:r>
            <a:r>
              <a:rPr sz="11000" spc="-650" dirty="0"/>
              <a:t>in</a:t>
            </a:r>
            <a:r>
              <a:rPr sz="11000" spc="-720" dirty="0"/>
              <a:t> </a:t>
            </a:r>
            <a:r>
              <a:rPr sz="11000" spc="-930" dirty="0"/>
              <a:t>React</a:t>
            </a:r>
            <a:r>
              <a:rPr sz="11000" spc="-725" dirty="0"/>
              <a:t> </a:t>
            </a:r>
            <a:r>
              <a:rPr sz="11000" spc="-1864" dirty="0"/>
              <a:t>18</a:t>
            </a:r>
            <a:endParaRPr sz="1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78A7-44E0-EC6E-DD22-D0FC71DAE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Testable</a:t>
            </a:r>
            <a:r>
              <a:rPr spc="-300" dirty="0"/>
              <a:t> </a:t>
            </a:r>
            <a:r>
              <a:rPr spc="-31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1843149" y="3943598"/>
            <a:ext cx="3821429" cy="3821429"/>
          </a:xfrm>
          <a:custGeom>
            <a:avLst/>
            <a:gdLst/>
            <a:ahLst/>
            <a:cxnLst/>
            <a:rect l="l" t="t" r="r" b="b"/>
            <a:pathLst>
              <a:path w="3821429" h="3821429">
                <a:moveTo>
                  <a:pt x="3820886" y="0"/>
                </a:moveTo>
                <a:lnTo>
                  <a:pt x="0" y="0"/>
                </a:lnTo>
                <a:lnTo>
                  <a:pt x="0" y="3820886"/>
                </a:lnTo>
                <a:lnTo>
                  <a:pt x="3820886" y="3820886"/>
                </a:lnTo>
                <a:lnTo>
                  <a:pt x="3820886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0386" y="5141467"/>
            <a:ext cx="30467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r>
              <a:rPr sz="30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sz="3000" spc="-280" dirty="0">
                <a:solidFill>
                  <a:srgbClr val="FFFFFF"/>
                </a:solidFill>
                <a:latin typeface="Arial Black"/>
                <a:cs typeface="Arial Black"/>
              </a:rPr>
              <a:t>state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0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other </a:t>
            </a:r>
            <a:r>
              <a:rPr sz="3000" spc="-114" dirty="0">
                <a:solidFill>
                  <a:srgbClr val="FFFFFF"/>
                </a:solidFill>
                <a:latin typeface="Arial Black"/>
                <a:cs typeface="Arial Black"/>
              </a:rPr>
              <a:t>behavior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26996" y="2466605"/>
            <a:ext cx="5741670" cy="6775450"/>
            <a:chOff x="9326996" y="2466605"/>
            <a:chExt cx="5741670" cy="6775450"/>
          </a:xfrm>
        </p:grpSpPr>
        <p:sp>
          <p:nvSpPr>
            <p:cNvPr id="6" name="object 6"/>
            <p:cNvSpPr/>
            <p:nvPr/>
          </p:nvSpPr>
          <p:spPr>
            <a:xfrm>
              <a:off x="9326996" y="2466605"/>
              <a:ext cx="55880" cy="6775450"/>
            </a:xfrm>
            <a:custGeom>
              <a:avLst/>
              <a:gdLst/>
              <a:ahLst/>
              <a:cxnLst/>
              <a:rect l="l" t="t" r="r" b="b"/>
              <a:pathLst>
                <a:path w="55879" h="6775450">
                  <a:moveTo>
                    <a:pt x="55417" y="0"/>
                  </a:moveTo>
                  <a:lnTo>
                    <a:pt x="0" y="0"/>
                  </a:lnTo>
                  <a:lnTo>
                    <a:pt x="0" y="6774872"/>
                  </a:lnTo>
                  <a:lnTo>
                    <a:pt x="55417" y="6774872"/>
                  </a:lnTo>
                  <a:lnTo>
                    <a:pt x="5541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79500" y="3805301"/>
              <a:ext cx="1789430" cy="1038860"/>
            </a:xfrm>
            <a:custGeom>
              <a:avLst/>
              <a:gdLst/>
              <a:ahLst/>
              <a:cxnLst/>
              <a:rect l="l" t="t" r="r" b="b"/>
              <a:pathLst>
                <a:path w="1789430" h="1038860">
                  <a:moveTo>
                    <a:pt x="1789048" y="0"/>
                  </a:moveTo>
                  <a:lnTo>
                    <a:pt x="0" y="0"/>
                  </a:lnTo>
                  <a:lnTo>
                    <a:pt x="0" y="1038594"/>
                  </a:lnTo>
                  <a:lnTo>
                    <a:pt x="1789048" y="1038594"/>
                  </a:lnTo>
                  <a:lnTo>
                    <a:pt x="1789048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589024" y="4042155"/>
            <a:ext cx="117030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05000"/>
              </a:lnSpc>
              <a:spcBef>
                <a:spcPts val="100"/>
              </a:spcBef>
            </a:pP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Component </a:t>
            </a:r>
            <a:r>
              <a:rPr sz="1600" spc="-14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state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63424" y="5530687"/>
            <a:ext cx="2837180" cy="2704465"/>
          </a:xfrm>
          <a:custGeom>
            <a:avLst/>
            <a:gdLst/>
            <a:ahLst/>
            <a:cxnLst/>
            <a:rect l="l" t="t" r="r" b="b"/>
            <a:pathLst>
              <a:path w="2837180" h="2704465">
                <a:moveTo>
                  <a:pt x="2836799" y="0"/>
                </a:moveTo>
                <a:lnTo>
                  <a:pt x="0" y="0"/>
                </a:lnTo>
                <a:lnTo>
                  <a:pt x="0" y="2704108"/>
                </a:lnTo>
                <a:lnTo>
                  <a:pt x="2836799" y="2704108"/>
                </a:lnTo>
                <a:lnTo>
                  <a:pt x="2836799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30097" y="5943091"/>
            <a:ext cx="21024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Pure 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component </a:t>
            </a:r>
            <a:r>
              <a:rPr sz="3000" spc="-27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other </a:t>
            </a:r>
            <a:r>
              <a:rPr sz="3000" spc="-114" dirty="0">
                <a:solidFill>
                  <a:srgbClr val="FFFFFF"/>
                </a:solidFill>
                <a:latin typeface="Arial Black"/>
                <a:cs typeface="Arial Black"/>
              </a:rPr>
              <a:t>behavior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43814" y="4129881"/>
            <a:ext cx="8794115" cy="3016885"/>
            <a:chOff x="5443814" y="4129881"/>
            <a:chExt cx="8794115" cy="3016885"/>
          </a:xfrm>
        </p:grpSpPr>
        <p:sp>
          <p:nvSpPr>
            <p:cNvPr id="12" name="object 12"/>
            <p:cNvSpPr/>
            <p:nvPr/>
          </p:nvSpPr>
          <p:spPr>
            <a:xfrm>
              <a:off x="14123377" y="4843679"/>
              <a:ext cx="114300" cy="687070"/>
            </a:xfrm>
            <a:custGeom>
              <a:avLst/>
              <a:gdLst/>
              <a:ahLst/>
              <a:cxnLst/>
              <a:rect l="l" t="t" r="r" b="b"/>
              <a:pathLst>
                <a:path w="114300" h="687070">
                  <a:moveTo>
                    <a:pt x="38099" y="572930"/>
                  </a:moveTo>
                  <a:lnTo>
                    <a:pt x="0" y="573363"/>
                  </a:lnTo>
                  <a:lnTo>
                    <a:pt x="58445" y="687007"/>
                  </a:lnTo>
                  <a:lnTo>
                    <a:pt x="104613" y="591978"/>
                  </a:lnTo>
                  <a:lnTo>
                    <a:pt x="38315" y="591978"/>
                  </a:lnTo>
                  <a:lnTo>
                    <a:pt x="38104" y="573363"/>
                  </a:lnTo>
                  <a:lnTo>
                    <a:pt x="38099" y="572930"/>
                  </a:lnTo>
                  <a:close/>
                </a:path>
                <a:path w="114300" h="687070">
                  <a:moveTo>
                    <a:pt x="76187" y="572498"/>
                  </a:moveTo>
                  <a:lnTo>
                    <a:pt x="38099" y="572930"/>
                  </a:lnTo>
                  <a:lnTo>
                    <a:pt x="38310" y="591546"/>
                  </a:lnTo>
                  <a:lnTo>
                    <a:pt x="38315" y="591978"/>
                  </a:lnTo>
                  <a:lnTo>
                    <a:pt x="76403" y="591546"/>
                  </a:lnTo>
                  <a:lnTo>
                    <a:pt x="76197" y="573363"/>
                  </a:lnTo>
                  <a:lnTo>
                    <a:pt x="76187" y="572498"/>
                  </a:lnTo>
                  <a:close/>
                </a:path>
                <a:path w="114300" h="687070">
                  <a:moveTo>
                    <a:pt x="114287" y="572066"/>
                  </a:moveTo>
                  <a:lnTo>
                    <a:pt x="76187" y="572498"/>
                  </a:lnTo>
                  <a:lnTo>
                    <a:pt x="76403" y="591546"/>
                  </a:lnTo>
                  <a:lnTo>
                    <a:pt x="38315" y="591978"/>
                  </a:lnTo>
                  <a:lnTo>
                    <a:pt x="104613" y="591978"/>
                  </a:lnTo>
                  <a:lnTo>
                    <a:pt x="114287" y="572066"/>
                  </a:lnTo>
                  <a:close/>
                </a:path>
                <a:path w="114300" h="687070">
                  <a:moveTo>
                    <a:pt x="69697" y="0"/>
                  </a:moveTo>
                  <a:lnTo>
                    <a:pt x="31597" y="431"/>
                  </a:lnTo>
                  <a:lnTo>
                    <a:pt x="38089" y="572066"/>
                  </a:lnTo>
                  <a:lnTo>
                    <a:pt x="38099" y="572930"/>
                  </a:lnTo>
                  <a:lnTo>
                    <a:pt x="76187" y="572498"/>
                  </a:lnTo>
                  <a:lnTo>
                    <a:pt x="69702" y="431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3804" y="4129887"/>
              <a:ext cx="7934959" cy="3016885"/>
            </a:xfrm>
            <a:custGeom>
              <a:avLst/>
              <a:gdLst/>
              <a:ahLst/>
              <a:cxnLst/>
              <a:rect l="l" t="t" r="r" b="b"/>
              <a:pathLst>
                <a:path w="7934959" h="3016884">
                  <a:moveTo>
                    <a:pt x="7934338" y="351002"/>
                  </a:moveTo>
                  <a:lnTo>
                    <a:pt x="7454786" y="0"/>
                  </a:lnTo>
                  <a:lnTo>
                    <a:pt x="7486929" y="207632"/>
                  </a:lnTo>
                  <a:lnTo>
                    <a:pt x="0" y="1366354"/>
                  </a:lnTo>
                  <a:lnTo>
                    <a:pt x="58470" y="1744141"/>
                  </a:lnTo>
                  <a:lnTo>
                    <a:pt x="20548" y="2112873"/>
                  </a:lnTo>
                  <a:lnTo>
                    <a:pt x="6942239" y="2824645"/>
                  </a:lnTo>
                  <a:lnTo>
                    <a:pt x="6922490" y="3016618"/>
                  </a:lnTo>
                  <a:lnTo>
                    <a:pt x="7345896" y="2672169"/>
                  </a:lnTo>
                  <a:lnTo>
                    <a:pt x="7001459" y="2248776"/>
                  </a:lnTo>
                  <a:lnTo>
                    <a:pt x="6981711" y="2440724"/>
                  </a:lnTo>
                  <a:lnTo>
                    <a:pt x="267081" y="1750250"/>
                  </a:lnTo>
                  <a:lnTo>
                    <a:pt x="7551191" y="622909"/>
                  </a:lnTo>
                  <a:lnTo>
                    <a:pt x="7583335" y="830541"/>
                  </a:lnTo>
                  <a:lnTo>
                    <a:pt x="7934338" y="351002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12508" y="2462276"/>
            <a:ext cx="1229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5" dirty="0">
                <a:solidFill>
                  <a:srgbClr val="130F24"/>
                </a:solidFill>
                <a:latin typeface="Arial Black"/>
                <a:cs typeface="Arial Black"/>
              </a:rPr>
              <a:t>Before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36637" y="2474468"/>
            <a:ext cx="92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130F24"/>
                </a:solidFill>
                <a:latin typeface="Arial Black"/>
                <a:cs typeface="Arial Black"/>
              </a:rPr>
              <a:t>After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98FE039-5599-4158-AADF-3C65D0C930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Testable</a:t>
            </a:r>
            <a:r>
              <a:rPr spc="-300" dirty="0"/>
              <a:t> </a:t>
            </a:r>
            <a:r>
              <a:rPr spc="-31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5081" y="3798951"/>
            <a:ext cx="1789430" cy="1038860"/>
          </a:xfrm>
          <a:prstGeom prst="rect">
            <a:avLst/>
          </a:prstGeom>
          <a:solidFill>
            <a:srgbClr val="FF1675"/>
          </a:solidFill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600">
              <a:latin typeface="Times New Roman"/>
              <a:cs typeface="Times New Roman"/>
            </a:endParaRPr>
          </a:p>
          <a:p>
            <a:pPr marL="418465" marR="314325" indent="-96520">
              <a:lnSpc>
                <a:spcPct val="105000"/>
              </a:lnSpc>
            </a:pP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Component </a:t>
            </a:r>
            <a:r>
              <a:rPr sz="1600" spc="-14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state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000" y="5524337"/>
            <a:ext cx="2837180" cy="2704465"/>
          </a:xfrm>
          <a:prstGeom prst="rect">
            <a:avLst/>
          </a:prstGeom>
          <a:solidFill>
            <a:srgbClr val="FF1675"/>
          </a:solidFill>
        </p:spPr>
        <p:txBody>
          <a:bodyPr vert="horz" wrap="square" lIns="0" tIns="425450" rIns="0" bIns="0" rtlCol="0">
            <a:spAutoFit/>
          </a:bodyPr>
          <a:lstStyle/>
          <a:p>
            <a:pPr marL="379095" marR="372745" indent="1270" algn="ctr">
              <a:lnSpc>
                <a:spcPct val="100000"/>
              </a:lnSpc>
              <a:spcBef>
                <a:spcPts val="3350"/>
              </a:spcBef>
            </a:pP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Pure 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component </a:t>
            </a:r>
            <a:r>
              <a:rPr sz="3000" spc="-27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other </a:t>
            </a:r>
            <a:r>
              <a:rPr sz="3000" spc="-40" dirty="0">
                <a:solidFill>
                  <a:srgbClr val="FFFFFF"/>
                </a:solidFill>
                <a:latin typeface="Arial Black"/>
                <a:cs typeface="Arial Black"/>
              </a:rPr>
              <a:t>logic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38957" y="4837329"/>
            <a:ext cx="114300" cy="687070"/>
          </a:xfrm>
          <a:custGeom>
            <a:avLst/>
            <a:gdLst/>
            <a:ahLst/>
            <a:cxnLst/>
            <a:rect l="l" t="t" r="r" b="b"/>
            <a:pathLst>
              <a:path w="114300" h="687070">
                <a:moveTo>
                  <a:pt x="38097" y="572930"/>
                </a:moveTo>
                <a:lnTo>
                  <a:pt x="0" y="573363"/>
                </a:lnTo>
                <a:lnTo>
                  <a:pt x="58442" y="687006"/>
                </a:lnTo>
                <a:lnTo>
                  <a:pt x="104616" y="591978"/>
                </a:lnTo>
                <a:lnTo>
                  <a:pt x="38313" y="591978"/>
                </a:lnTo>
                <a:lnTo>
                  <a:pt x="38102" y="573363"/>
                </a:lnTo>
                <a:lnTo>
                  <a:pt x="38097" y="572930"/>
                </a:lnTo>
                <a:close/>
              </a:path>
              <a:path w="114300" h="687070">
                <a:moveTo>
                  <a:pt x="76194" y="572498"/>
                </a:moveTo>
                <a:lnTo>
                  <a:pt x="38097" y="572930"/>
                </a:lnTo>
                <a:lnTo>
                  <a:pt x="38308" y="591546"/>
                </a:lnTo>
                <a:lnTo>
                  <a:pt x="38313" y="591978"/>
                </a:lnTo>
                <a:lnTo>
                  <a:pt x="76410" y="591546"/>
                </a:lnTo>
                <a:lnTo>
                  <a:pt x="76204" y="573363"/>
                </a:lnTo>
                <a:lnTo>
                  <a:pt x="76194" y="572498"/>
                </a:lnTo>
                <a:close/>
              </a:path>
              <a:path w="114300" h="687070">
                <a:moveTo>
                  <a:pt x="114292" y="572066"/>
                </a:moveTo>
                <a:lnTo>
                  <a:pt x="76194" y="572498"/>
                </a:lnTo>
                <a:lnTo>
                  <a:pt x="76410" y="591546"/>
                </a:lnTo>
                <a:lnTo>
                  <a:pt x="38313" y="591978"/>
                </a:lnTo>
                <a:lnTo>
                  <a:pt x="104616" y="591978"/>
                </a:lnTo>
                <a:lnTo>
                  <a:pt x="114292" y="572066"/>
                </a:lnTo>
                <a:close/>
              </a:path>
              <a:path w="114300" h="687070">
                <a:moveTo>
                  <a:pt x="69698" y="0"/>
                </a:moveTo>
                <a:lnTo>
                  <a:pt x="31601" y="431"/>
                </a:lnTo>
                <a:lnTo>
                  <a:pt x="38087" y="572066"/>
                </a:lnTo>
                <a:lnTo>
                  <a:pt x="38097" y="572930"/>
                </a:lnTo>
                <a:lnTo>
                  <a:pt x="76194" y="572498"/>
                </a:lnTo>
                <a:lnTo>
                  <a:pt x="69703" y="431"/>
                </a:lnTo>
                <a:lnTo>
                  <a:pt x="69698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98354" y="6641084"/>
            <a:ext cx="2876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770EF7"/>
                </a:solidFill>
                <a:latin typeface="Arial Black"/>
                <a:cs typeface="Arial Black"/>
              </a:rPr>
              <a:t>Rendering</a:t>
            </a:r>
            <a:r>
              <a:rPr sz="3000" spc="-180" dirty="0">
                <a:solidFill>
                  <a:srgbClr val="770EF7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770EF7"/>
                </a:solidFill>
                <a:latin typeface="Arial Black"/>
                <a:cs typeface="Arial Black"/>
              </a:rPr>
              <a:t>tests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8354" y="3913123"/>
            <a:ext cx="3004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770EF7"/>
                </a:solidFill>
                <a:latin typeface="Arial Black"/>
                <a:cs typeface="Arial Black"/>
              </a:rPr>
              <a:t>Interaction</a:t>
            </a:r>
            <a:r>
              <a:rPr sz="3000" spc="-170" dirty="0">
                <a:solidFill>
                  <a:srgbClr val="770EF7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770EF7"/>
                </a:solidFill>
                <a:latin typeface="Arial Black"/>
                <a:cs typeface="Arial Black"/>
              </a:rPr>
              <a:t>tests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4131" y="4127724"/>
            <a:ext cx="2051685" cy="238125"/>
          </a:xfrm>
          <a:custGeom>
            <a:avLst/>
            <a:gdLst/>
            <a:ahLst/>
            <a:cxnLst/>
            <a:rect l="l" t="t" r="r" b="b"/>
            <a:pathLst>
              <a:path w="2051684" h="238125">
                <a:moveTo>
                  <a:pt x="2048168" y="0"/>
                </a:moveTo>
                <a:lnTo>
                  <a:pt x="1896299" y="12708"/>
                </a:lnTo>
                <a:lnTo>
                  <a:pt x="1899476" y="50676"/>
                </a:lnTo>
                <a:lnTo>
                  <a:pt x="2051345" y="37966"/>
                </a:lnTo>
                <a:lnTo>
                  <a:pt x="2048168" y="0"/>
                </a:lnTo>
                <a:close/>
              </a:path>
              <a:path w="2051684" h="238125">
                <a:moveTo>
                  <a:pt x="1782396" y="22241"/>
                </a:moveTo>
                <a:lnTo>
                  <a:pt x="1630527" y="34951"/>
                </a:lnTo>
                <a:lnTo>
                  <a:pt x="1633705" y="72918"/>
                </a:lnTo>
                <a:lnTo>
                  <a:pt x="1785574" y="60208"/>
                </a:lnTo>
                <a:lnTo>
                  <a:pt x="1782396" y="22241"/>
                </a:lnTo>
                <a:close/>
              </a:path>
              <a:path w="2051684" h="238125">
                <a:moveTo>
                  <a:pt x="1516626" y="44483"/>
                </a:moveTo>
                <a:lnTo>
                  <a:pt x="1364757" y="57193"/>
                </a:lnTo>
                <a:lnTo>
                  <a:pt x="1367934" y="95159"/>
                </a:lnTo>
                <a:lnTo>
                  <a:pt x="1519803" y="82450"/>
                </a:lnTo>
                <a:lnTo>
                  <a:pt x="1516626" y="44483"/>
                </a:lnTo>
                <a:close/>
              </a:path>
              <a:path w="2051684" h="238125">
                <a:moveTo>
                  <a:pt x="1250854" y="66725"/>
                </a:moveTo>
                <a:lnTo>
                  <a:pt x="1098985" y="79434"/>
                </a:lnTo>
                <a:lnTo>
                  <a:pt x="1102163" y="117402"/>
                </a:lnTo>
                <a:lnTo>
                  <a:pt x="1254032" y="104692"/>
                </a:lnTo>
                <a:lnTo>
                  <a:pt x="1250854" y="66725"/>
                </a:lnTo>
                <a:close/>
              </a:path>
              <a:path w="2051684" h="238125">
                <a:moveTo>
                  <a:pt x="985084" y="88967"/>
                </a:moveTo>
                <a:lnTo>
                  <a:pt x="833215" y="101677"/>
                </a:lnTo>
                <a:lnTo>
                  <a:pt x="836392" y="139644"/>
                </a:lnTo>
                <a:lnTo>
                  <a:pt x="988261" y="126935"/>
                </a:lnTo>
                <a:lnTo>
                  <a:pt x="985084" y="88967"/>
                </a:lnTo>
                <a:close/>
              </a:path>
              <a:path w="2051684" h="238125">
                <a:moveTo>
                  <a:pt x="719312" y="111208"/>
                </a:moveTo>
                <a:lnTo>
                  <a:pt x="567444" y="123918"/>
                </a:lnTo>
                <a:lnTo>
                  <a:pt x="570621" y="161885"/>
                </a:lnTo>
                <a:lnTo>
                  <a:pt x="722490" y="149176"/>
                </a:lnTo>
                <a:lnTo>
                  <a:pt x="719312" y="111208"/>
                </a:lnTo>
                <a:close/>
              </a:path>
              <a:path w="2051684" h="238125">
                <a:moveTo>
                  <a:pt x="453542" y="133451"/>
                </a:moveTo>
                <a:lnTo>
                  <a:pt x="301673" y="146160"/>
                </a:lnTo>
                <a:lnTo>
                  <a:pt x="304850" y="184128"/>
                </a:lnTo>
                <a:lnTo>
                  <a:pt x="456719" y="171418"/>
                </a:lnTo>
                <a:lnTo>
                  <a:pt x="453542" y="133451"/>
                </a:lnTo>
                <a:close/>
              </a:path>
              <a:path w="2051684" h="238125">
                <a:moveTo>
                  <a:pt x="109136" y="124040"/>
                </a:moveTo>
                <a:lnTo>
                  <a:pt x="0" y="190524"/>
                </a:lnTo>
                <a:lnTo>
                  <a:pt x="118667" y="237943"/>
                </a:lnTo>
                <a:lnTo>
                  <a:pt x="115623" y="201564"/>
                </a:lnTo>
                <a:lnTo>
                  <a:pt x="96506" y="201564"/>
                </a:lnTo>
                <a:lnTo>
                  <a:pt x="93328" y="163597"/>
                </a:lnTo>
                <a:lnTo>
                  <a:pt x="112313" y="162008"/>
                </a:lnTo>
                <a:lnTo>
                  <a:pt x="109136" y="124040"/>
                </a:lnTo>
                <a:close/>
              </a:path>
              <a:path w="2051684" h="238125">
                <a:moveTo>
                  <a:pt x="112313" y="162008"/>
                </a:moveTo>
                <a:lnTo>
                  <a:pt x="93328" y="163597"/>
                </a:lnTo>
                <a:lnTo>
                  <a:pt x="96506" y="201564"/>
                </a:lnTo>
                <a:lnTo>
                  <a:pt x="115490" y="199975"/>
                </a:lnTo>
                <a:lnTo>
                  <a:pt x="112313" y="162008"/>
                </a:lnTo>
                <a:close/>
              </a:path>
              <a:path w="2051684" h="238125">
                <a:moveTo>
                  <a:pt x="115490" y="199975"/>
                </a:moveTo>
                <a:lnTo>
                  <a:pt x="96506" y="201564"/>
                </a:lnTo>
                <a:lnTo>
                  <a:pt x="115623" y="201564"/>
                </a:lnTo>
                <a:lnTo>
                  <a:pt x="115490" y="199975"/>
                </a:lnTo>
                <a:close/>
              </a:path>
              <a:path w="2051684" h="238125">
                <a:moveTo>
                  <a:pt x="187772" y="155693"/>
                </a:moveTo>
                <a:lnTo>
                  <a:pt x="112313" y="162008"/>
                </a:lnTo>
                <a:lnTo>
                  <a:pt x="115490" y="199975"/>
                </a:lnTo>
                <a:lnTo>
                  <a:pt x="190949" y="193661"/>
                </a:lnTo>
                <a:lnTo>
                  <a:pt x="187772" y="155693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5799" y="6819241"/>
            <a:ext cx="1518285" cy="114300"/>
          </a:xfrm>
          <a:custGeom>
            <a:avLst/>
            <a:gdLst/>
            <a:ahLst/>
            <a:cxnLst/>
            <a:rect l="l" t="t" r="r" b="b"/>
            <a:pathLst>
              <a:path w="1518284" h="114300">
                <a:moveTo>
                  <a:pt x="1518089" y="38099"/>
                </a:moveTo>
                <a:lnTo>
                  <a:pt x="1365689" y="38099"/>
                </a:lnTo>
                <a:lnTo>
                  <a:pt x="1365689" y="76199"/>
                </a:lnTo>
                <a:lnTo>
                  <a:pt x="1518089" y="76199"/>
                </a:lnTo>
                <a:lnTo>
                  <a:pt x="1518089" y="38099"/>
                </a:lnTo>
                <a:close/>
              </a:path>
              <a:path w="1518284" h="114300">
                <a:moveTo>
                  <a:pt x="1251389" y="38099"/>
                </a:moveTo>
                <a:lnTo>
                  <a:pt x="1098989" y="38099"/>
                </a:lnTo>
                <a:lnTo>
                  <a:pt x="1098989" y="76199"/>
                </a:lnTo>
                <a:lnTo>
                  <a:pt x="1251389" y="76199"/>
                </a:lnTo>
                <a:lnTo>
                  <a:pt x="1251389" y="38099"/>
                </a:lnTo>
                <a:close/>
              </a:path>
              <a:path w="1518284" h="114300">
                <a:moveTo>
                  <a:pt x="984689" y="38099"/>
                </a:moveTo>
                <a:lnTo>
                  <a:pt x="832289" y="38099"/>
                </a:lnTo>
                <a:lnTo>
                  <a:pt x="832289" y="76199"/>
                </a:lnTo>
                <a:lnTo>
                  <a:pt x="984689" y="76199"/>
                </a:lnTo>
                <a:lnTo>
                  <a:pt x="984689" y="38099"/>
                </a:lnTo>
                <a:close/>
              </a:path>
              <a:path w="1518284" h="114300">
                <a:moveTo>
                  <a:pt x="717989" y="38099"/>
                </a:moveTo>
                <a:lnTo>
                  <a:pt x="565589" y="38099"/>
                </a:lnTo>
                <a:lnTo>
                  <a:pt x="565589" y="76199"/>
                </a:lnTo>
                <a:lnTo>
                  <a:pt x="717989" y="76199"/>
                </a:lnTo>
                <a:lnTo>
                  <a:pt x="717989" y="38099"/>
                </a:lnTo>
                <a:close/>
              </a:path>
              <a:path w="1518284" h="114300">
                <a:moveTo>
                  <a:pt x="451289" y="38099"/>
                </a:moveTo>
                <a:lnTo>
                  <a:pt x="298889" y="38099"/>
                </a:lnTo>
                <a:lnTo>
                  <a:pt x="298889" y="76199"/>
                </a:lnTo>
                <a:lnTo>
                  <a:pt x="451289" y="76199"/>
                </a:lnTo>
                <a:lnTo>
                  <a:pt x="451289" y="38099"/>
                </a:lnTo>
                <a:close/>
              </a:path>
              <a:path w="1518284" h="114300">
                <a:moveTo>
                  <a:pt x="114300" y="0"/>
                </a:moveTo>
                <a:lnTo>
                  <a:pt x="0" y="57151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1518284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1518284" h="114300">
                <a:moveTo>
                  <a:pt x="184589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184589" y="76199"/>
                </a:lnTo>
                <a:lnTo>
                  <a:pt x="184589" y="38099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A87277-DC07-8E53-87A4-C5C1696B7E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7621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848859"/>
            <a:ext cx="868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>
                <a:solidFill>
                  <a:srgbClr val="FF1675"/>
                </a:solidFill>
                <a:latin typeface="Arial Black"/>
                <a:cs typeface="Arial Black"/>
              </a:rPr>
              <a:t>Test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85" dirty="0">
                <a:solidFill>
                  <a:srgbClr val="FF1675"/>
                </a:solidFill>
                <a:latin typeface="Arial Black"/>
                <a:cs typeface="Arial Black"/>
              </a:rPr>
              <a:t>FilterList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80" dirty="0">
                <a:solidFill>
                  <a:srgbClr val="FF1675"/>
                </a:solidFill>
                <a:latin typeface="Arial Black"/>
                <a:cs typeface="Arial Black"/>
              </a:rPr>
              <a:t>component</a:t>
            </a:r>
            <a:r>
              <a:rPr sz="3600" spc="-23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25" dirty="0">
                <a:solidFill>
                  <a:srgbClr val="FF1675"/>
                </a:solidFill>
                <a:latin typeface="Arial Black"/>
                <a:cs typeface="Arial Black"/>
              </a:rPr>
              <a:t>with</a:t>
            </a:r>
            <a:r>
              <a:rPr sz="3600" spc="-23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40" dirty="0">
                <a:solidFill>
                  <a:srgbClr val="FF1675"/>
                </a:solidFill>
                <a:latin typeface="Arial Black"/>
                <a:cs typeface="Arial Black"/>
              </a:rPr>
              <a:t>useState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219200" y="2975864"/>
            <a:ext cx="445055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lang="en-US" sz="4500" spc="-400" dirty="0">
                <a:solidFill>
                  <a:srgbClr val="FFFFFF"/>
                </a:solidFill>
              </a:rPr>
              <a:t>Hands-On</a:t>
            </a:r>
            <a:endParaRPr sz="4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CBBC4-8765-15F0-0F10-0520F276D5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469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574540"/>
            <a:ext cx="895858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5"/>
              </a:spcBef>
            </a:pPr>
            <a:r>
              <a:rPr sz="3600" spc="-300" dirty="0">
                <a:solidFill>
                  <a:srgbClr val="FF1675"/>
                </a:solidFill>
                <a:latin typeface="Arial Black"/>
                <a:cs typeface="Arial Black"/>
              </a:rPr>
              <a:t>Avoid</a:t>
            </a:r>
            <a:r>
              <a:rPr sz="3600" spc="-24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70" dirty="0">
                <a:solidFill>
                  <a:srgbClr val="FF1675"/>
                </a:solidFill>
                <a:latin typeface="Arial Black"/>
                <a:cs typeface="Arial Black"/>
              </a:rPr>
              <a:t>testing</a:t>
            </a:r>
            <a:r>
              <a:rPr sz="3600" spc="-24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/>
                <a:cs typeface="Arial Black"/>
              </a:rPr>
              <a:t>stateful</a:t>
            </a:r>
            <a:r>
              <a:rPr sz="3600" spc="-24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1675"/>
                </a:solidFill>
                <a:latin typeface="Arial Black"/>
                <a:cs typeface="Arial Black"/>
              </a:rPr>
              <a:t>components</a:t>
            </a:r>
            <a:r>
              <a:rPr sz="3600" spc="-23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45" dirty="0">
                <a:solidFill>
                  <a:srgbClr val="FF1675"/>
                </a:solidFill>
                <a:latin typeface="Arial Black"/>
                <a:cs typeface="Arial Black"/>
              </a:rPr>
              <a:t>where </a:t>
            </a:r>
            <a:r>
              <a:rPr sz="3600" spc="-310" dirty="0">
                <a:solidFill>
                  <a:srgbClr val="FF1675"/>
                </a:solidFill>
                <a:latin typeface="Arial Black"/>
                <a:cs typeface="Arial Black"/>
              </a:rPr>
              <a:t>possible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>
                <a:solidFill>
                  <a:srgbClr val="FFFFFF"/>
                </a:solidFill>
              </a:rPr>
              <a:t>Summary</a:t>
            </a:r>
            <a:endParaRPr sz="45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F5F8B-619A-9342-DD53-4CD40629D0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59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 Black</vt:lpstr>
      <vt:lpstr>Calibri</vt:lpstr>
      <vt:lpstr>Times New Roman</vt:lpstr>
      <vt:lpstr>Office Theme</vt:lpstr>
      <vt:lpstr>Testing in React 18</vt:lpstr>
      <vt:lpstr>Testable Components</vt:lpstr>
      <vt:lpstr>Testable Components</vt:lpstr>
      <vt:lpstr>Hands-On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2024-12-28T09:44:20Z</dcterms:created>
  <dcterms:modified xsi:type="dcterms:W3CDTF">2024-12-28T13:27:44Z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2024-12-28T00:00:00Z</vt:filetime>
  </property>
  <property fmtid="{D5CDD505-2E9C-101B-9397-08002B2CF9AE}" pid="4" name="Producer">
    <vt:lpwstr>macOS Version 10.15.7 (Build 19H2026) Quartz PDFContext</vt:lpwstr>
  </property>
</Properties>
</file>