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BEAB6-E04A-424F-9891-45EB96F9EC0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29FBD-3420-437C-8154-579C10333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8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929" y="819404"/>
            <a:ext cx="945769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AC59-8EF2-4A3A-BE06-3D003A0DD188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36E9-F125-441A-809B-66495C877EA0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F867-701F-4550-BF94-34A9977B37B7}" type="datetime1">
              <a:rPr lang="en-US" smtClean="0"/>
              <a:t>12/28/2024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E79A-B01A-4825-A21D-4F774CC747E3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96B7-0A8C-472F-87A2-598A40915DE3}" type="datetime1">
              <a:rPr lang="en-US" smtClean="0"/>
              <a:t>12/28/2024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036" y="2833116"/>
            <a:ext cx="1273810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EB4C-450A-4DD2-AE19-3E83E278D604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29436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8395" y="7772939"/>
              <a:ext cx="2066531" cy="1023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6169" y="6729436"/>
              <a:ext cx="2041829" cy="20665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2459" y="4969255"/>
            <a:ext cx="86467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20" dirty="0">
                <a:solidFill>
                  <a:srgbClr val="130F24"/>
                </a:solidFill>
                <a:latin typeface="Arial Black"/>
                <a:cs typeface="Arial Black"/>
              </a:rPr>
              <a:t>Testing</a:t>
            </a:r>
            <a:r>
              <a:rPr sz="4500" spc="-31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350" dirty="0">
                <a:solidFill>
                  <a:srgbClr val="130F24"/>
                </a:solidFill>
                <a:latin typeface="Arial Black"/>
                <a:cs typeface="Arial Black"/>
              </a:rPr>
              <a:t>Integrated</a:t>
            </a:r>
            <a:r>
              <a:rPr sz="4500" spc="-32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365" dirty="0">
                <a:solidFill>
                  <a:srgbClr val="130F24"/>
                </a:solidFill>
                <a:latin typeface="Arial Black"/>
                <a:cs typeface="Arial Black"/>
              </a:rPr>
              <a:t>Components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70" dirty="0"/>
              <a:t>T</a:t>
            </a:r>
            <a:r>
              <a:rPr spc="-740" dirty="0"/>
              <a:t>e</a:t>
            </a:r>
            <a:r>
              <a:rPr spc="-755" dirty="0"/>
              <a:t>st</a:t>
            </a:r>
            <a:r>
              <a:rPr spc="-760" dirty="0"/>
              <a:t>i</a:t>
            </a:r>
            <a:r>
              <a:rPr spc="-745" dirty="0"/>
              <a:t>ng</a:t>
            </a:r>
            <a:r>
              <a:rPr spc="-720" dirty="0"/>
              <a:t> </a:t>
            </a:r>
            <a:r>
              <a:rPr spc="-650" dirty="0"/>
              <a:t>in</a:t>
            </a:r>
            <a:r>
              <a:rPr spc="-720" dirty="0"/>
              <a:t> </a:t>
            </a:r>
            <a:r>
              <a:rPr spc="-930" dirty="0"/>
              <a:t>React</a:t>
            </a:r>
            <a:r>
              <a:rPr spc="-725" dirty="0"/>
              <a:t> </a:t>
            </a:r>
            <a:r>
              <a:rPr spc="-1864" dirty="0"/>
              <a:t>18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BE3A6C-0DFC-7856-B8C2-2586ADD415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80" dirty="0"/>
              <a:t>Testing</a:t>
            </a:r>
            <a:r>
              <a:rPr sz="4800" spc="-310" dirty="0"/>
              <a:t> </a:t>
            </a:r>
            <a:r>
              <a:rPr sz="4800" spc="-300" dirty="0"/>
              <a:t>Integrated</a:t>
            </a:r>
            <a:r>
              <a:rPr sz="4800" spc="-305" dirty="0"/>
              <a:t> </a:t>
            </a:r>
            <a:r>
              <a:rPr sz="4800" spc="-315" dirty="0"/>
              <a:t>Components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877796" y="2604110"/>
            <a:ext cx="8160384" cy="5788025"/>
            <a:chOff x="3877796" y="2604110"/>
            <a:chExt cx="8160384" cy="5788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0194" y="2604110"/>
              <a:ext cx="5787609" cy="5787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77796" y="2638955"/>
              <a:ext cx="2942590" cy="1318260"/>
            </a:xfrm>
            <a:custGeom>
              <a:avLst/>
              <a:gdLst/>
              <a:ahLst/>
              <a:cxnLst/>
              <a:rect l="l" t="t" r="r" b="b"/>
              <a:pathLst>
                <a:path w="2942590" h="1318260">
                  <a:moveTo>
                    <a:pt x="115474" y="0"/>
                  </a:moveTo>
                  <a:lnTo>
                    <a:pt x="0" y="399107"/>
                  </a:lnTo>
                  <a:lnTo>
                    <a:pt x="2485659" y="1118283"/>
                  </a:lnTo>
                  <a:lnTo>
                    <a:pt x="2427921" y="1317839"/>
                  </a:lnTo>
                  <a:lnTo>
                    <a:pt x="2942501" y="1034205"/>
                  </a:lnTo>
                  <a:lnTo>
                    <a:pt x="2658869" y="519624"/>
                  </a:lnTo>
                  <a:lnTo>
                    <a:pt x="2601132" y="719175"/>
                  </a:lnTo>
                  <a:lnTo>
                    <a:pt x="115474" y="0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05968" y="2459228"/>
            <a:ext cx="787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70" dirty="0">
                <a:solidFill>
                  <a:srgbClr val="130F24"/>
                </a:solidFill>
                <a:latin typeface="Arial Black"/>
                <a:cs typeface="Arial Black"/>
              </a:rPr>
              <a:t>Test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788F4-C892-F168-7DDB-C81B7D8C0F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5929" y="819404"/>
            <a:ext cx="4645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Feature</a:t>
            </a:r>
            <a:r>
              <a:rPr sz="4800" spc="-325" dirty="0"/>
              <a:t> </a:t>
            </a:r>
            <a:r>
              <a:rPr sz="4800" spc="-395" dirty="0"/>
              <a:t>Testing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917189" y="3369276"/>
            <a:ext cx="5066030" cy="5008880"/>
          </a:xfrm>
          <a:custGeom>
            <a:avLst/>
            <a:gdLst/>
            <a:ahLst/>
            <a:cxnLst/>
            <a:rect l="l" t="t" r="r" b="b"/>
            <a:pathLst>
              <a:path w="5066030" h="5008880">
                <a:moveTo>
                  <a:pt x="4812492" y="0"/>
                </a:moveTo>
                <a:lnTo>
                  <a:pt x="253283" y="0"/>
                </a:lnTo>
                <a:lnTo>
                  <a:pt x="207755" y="4080"/>
                </a:lnTo>
                <a:lnTo>
                  <a:pt x="164904" y="15845"/>
                </a:lnTo>
                <a:lnTo>
                  <a:pt x="125446" y="34580"/>
                </a:lnTo>
                <a:lnTo>
                  <a:pt x="90096" y="59568"/>
                </a:lnTo>
                <a:lnTo>
                  <a:pt x="59569" y="90095"/>
                </a:lnTo>
                <a:lnTo>
                  <a:pt x="34580" y="125446"/>
                </a:lnTo>
                <a:lnTo>
                  <a:pt x="15846" y="164904"/>
                </a:lnTo>
                <a:lnTo>
                  <a:pt x="4080" y="207755"/>
                </a:lnTo>
                <a:lnTo>
                  <a:pt x="0" y="253283"/>
                </a:lnTo>
                <a:lnTo>
                  <a:pt x="0" y="4755323"/>
                </a:lnTo>
                <a:lnTo>
                  <a:pt x="4080" y="4800851"/>
                </a:lnTo>
                <a:lnTo>
                  <a:pt x="15846" y="4843701"/>
                </a:lnTo>
                <a:lnTo>
                  <a:pt x="34580" y="4883159"/>
                </a:lnTo>
                <a:lnTo>
                  <a:pt x="59569" y="4918509"/>
                </a:lnTo>
                <a:lnTo>
                  <a:pt x="90096" y="4949036"/>
                </a:lnTo>
                <a:lnTo>
                  <a:pt x="125446" y="4974025"/>
                </a:lnTo>
                <a:lnTo>
                  <a:pt x="164904" y="4992759"/>
                </a:lnTo>
                <a:lnTo>
                  <a:pt x="207755" y="5004524"/>
                </a:lnTo>
                <a:lnTo>
                  <a:pt x="253283" y="5008605"/>
                </a:lnTo>
                <a:lnTo>
                  <a:pt x="4812492" y="5008605"/>
                </a:lnTo>
                <a:lnTo>
                  <a:pt x="4858020" y="5004524"/>
                </a:lnTo>
                <a:lnTo>
                  <a:pt x="4900871" y="4992759"/>
                </a:lnTo>
                <a:lnTo>
                  <a:pt x="4940329" y="4974025"/>
                </a:lnTo>
                <a:lnTo>
                  <a:pt x="4975679" y="4949036"/>
                </a:lnTo>
                <a:lnTo>
                  <a:pt x="5006206" y="4918509"/>
                </a:lnTo>
                <a:lnTo>
                  <a:pt x="5031195" y="4883159"/>
                </a:lnTo>
                <a:lnTo>
                  <a:pt x="5049930" y="4843701"/>
                </a:lnTo>
                <a:lnTo>
                  <a:pt x="5061695" y="4800851"/>
                </a:lnTo>
                <a:lnTo>
                  <a:pt x="5065776" y="4755323"/>
                </a:lnTo>
                <a:lnTo>
                  <a:pt x="5065776" y="253283"/>
                </a:lnTo>
                <a:lnTo>
                  <a:pt x="5061695" y="207755"/>
                </a:lnTo>
                <a:lnTo>
                  <a:pt x="5049930" y="164904"/>
                </a:lnTo>
                <a:lnTo>
                  <a:pt x="5031195" y="125446"/>
                </a:lnTo>
                <a:lnTo>
                  <a:pt x="5006206" y="90095"/>
                </a:lnTo>
                <a:lnTo>
                  <a:pt x="4975679" y="59568"/>
                </a:lnTo>
                <a:lnTo>
                  <a:pt x="4940329" y="34580"/>
                </a:lnTo>
                <a:lnTo>
                  <a:pt x="4900871" y="15845"/>
                </a:lnTo>
                <a:lnTo>
                  <a:pt x="4858020" y="4080"/>
                </a:lnTo>
                <a:lnTo>
                  <a:pt x="4812492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577" y="5574284"/>
            <a:ext cx="378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5" dirty="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r>
              <a:rPr sz="3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Level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3210" y="3369276"/>
            <a:ext cx="5061585" cy="5008880"/>
          </a:xfrm>
          <a:custGeom>
            <a:avLst/>
            <a:gdLst/>
            <a:ahLst/>
            <a:cxnLst/>
            <a:rect l="l" t="t" r="r" b="b"/>
            <a:pathLst>
              <a:path w="5061584" h="5008880">
                <a:moveTo>
                  <a:pt x="4808296" y="0"/>
                </a:moveTo>
                <a:lnTo>
                  <a:pt x="253283" y="0"/>
                </a:lnTo>
                <a:lnTo>
                  <a:pt x="207755" y="4080"/>
                </a:lnTo>
                <a:lnTo>
                  <a:pt x="164904" y="15846"/>
                </a:lnTo>
                <a:lnTo>
                  <a:pt x="125446" y="34580"/>
                </a:lnTo>
                <a:lnTo>
                  <a:pt x="90095" y="59569"/>
                </a:lnTo>
                <a:lnTo>
                  <a:pt x="59568" y="90096"/>
                </a:lnTo>
                <a:lnTo>
                  <a:pt x="34580" y="125446"/>
                </a:lnTo>
                <a:lnTo>
                  <a:pt x="15845" y="164905"/>
                </a:lnTo>
                <a:lnTo>
                  <a:pt x="4080" y="207755"/>
                </a:lnTo>
                <a:lnTo>
                  <a:pt x="0" y="253283"/>
                </a:lnTo>
                <a:lnTo>
                  <a:pt x="0" y="4755321"/>
                </a:lnTo>
                <a:lnTo>
                  <a:pt x="4080" y="4800849"/>
                </a:lnTo>
                <a:lnTo>
                  <a:pt x="15845" y="4843700"/>
                </a:lnTo>
                <a:lnTo>
                  <a:pt x="34580" y="4883158"/>
                </a:lnTo>
                <a:lnTo>
                  <a:pt x="59568" y="4918509"/>
                </a:lnTo>
                <a:lnTo>
                  <a:pt x="90095" y="4949036"/>
                </a:lnTo>
                <a:lnTo>
                  <a:pt x="125446" y="4974024"/>
                </a:lnTo>
                <a:lnTo>
                  <a:pt x="164904" y="4992759"/>
                </a:lnTo>
                <a:lnTo>
                  <a:pt x="207755" y="5004524"/>
                </a:lnTo>
                <a:lnTo>
                  <a:pt x="253283" y="5008605"/>
                </a:lnTo>
                <a:lnTo>
                  <a:pt x="4808296" y="5008605"/>
                </a:lnTo>
                <a:lnTo>
                  <a:pt x="4853824" y="5004524"/>
                </a:lnTo>
                <a:lnTo>
                  <a:pt x="4896674" y="4992759"/>
                </a:lnTo>
                <a:lnTo>
                  <a:pt x="4936133" y="4974024"/>
                </a:lnTo>
                <a:lnTo>
                  <a:pt x="4971483" y="4949036"/>
                </a:lnTo>
                <a:lnTo>
                  <a:pt x="5002010" y="4918509"/>
                </a:lnTo>
                <a:lnTo>
                  <a:pt x="5026999" y="4883158"/>
                </a:lnTo>
                <a:lnTo>
                  <a:pt x="5045733" y="4843700"/>
                </a:lnTo>
                <a:lnTo>
                  <a:pt x="5057499" y="4800849"/>
                </a:lnTo>
                <a:lnTo>
                  <a:pt x="5061579" y="4755321"/>
                </a:lnTo>
                <a:lnTo>
                  <a:pt x="5061579" y="253283"/>
                </a:lnTo>
                <a:lnTo>
                  <a:pt x="5057499" y="207755"/>
                </a:lnTo>
                <a:lnTo>
                  <a:pt x="5045733" y="164905"/>
                </a:lnTo>
                <a:lnTo>
                  <a:pt x="5026999" y="125446"/>
                </a:lnTo>
                <a:lnTo>
                  <a:pt x="5002010" y="90096"/>
                </a:lnTo>
                <a:lnTo>
                  <a:pt x="4971483" y="59569"/>
                </a:lnTo>
                <a:lnTo>
                  <a:pt x="4936133" y="34580"/>
                </a:lnTo>
                <a:lnTo>
                  <a:pt x="4896674" y="15846"/>
                </a:lnTo>
                <a:lnTo>
                  <a:pt x="4853824" y="4080"/>
                </a:lnTo>
                <a:lnTo>
                  <a:pt x="4808296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3262" y="5299964"/>
            <a:ext cx="426783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245110">
              <a:lnSpc>
                <a:spcPts val="4300"/>
              </a:lnSpc>
              <a:spcBef>
                <a:spcPts val="215"/>
              </a:spcBef>
            </a:pPr>
            <a:r>
              <a:rPr sz="3600" spc="-245" dirty="0">
                <a:solidFill>
                  <a:srgbClr val="FFFFFF"/>
                </a:solidFill>
                <a:latin typeface="Arial Black"/>
                <a:cs typeface="Arial Black"/>
              </a:rPr>
              <a:t>Behaviour-</a:t>
            </a:r>
            <a:r>
              <a:rPr sz="3600" spc="-265" dirty="0">
                <a:solidFill>
                  <a:srgbClr val="FFFFFF"/>
                </a:solidFill>
                <a:latin typeface="Arial Black"/>
                <a:cs typeface="Arial Black"/>
              </a:rPr>
              <a:t>driven </a:t>
            </a:r>
            <a:r>
              <a:rPr sz="3600" spc="-275" dirty="0">
                <a:solidFill>
                  <a:srgbClr val="FFFFFF"/>
                </a:solidFill>
                <a:latin typeface="Arial Black"/>
                <a:cs typeface="Arial Black"/>
              </a:rPr>
              <a:t>development</a:t>
            </a:r>
            <a:r>
              <a:rPr sz="36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(BDD)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09230" y="3369276"/>
            <a:ext cx="5061585" cy="5008880"/>
          </a:xfrm>
          <a:custGeom>
            <a:avLst/>
            <a:gdLst/>
            <a:ahLst/>
            <a:cxnLst/>
            <a:rect l="l" t="t" r="r" b="b"/>
            <a:pathLst>
              <a:path w="5061584" h="5008880">
                <a:moveTo>
                  <a:pt x="4808300" y="0"/>
                </a:moveTo>
                <a:lnTo>
                  <a:pt x="253283" y="0"/>
                </a:lnTo>
                <a:lnTo>
                  <a:pt x="207755" y="4080"/>
                </a:lnTo>
                <a:lnTo>
                  <a:pt x="164904" y="15846"/>
                </a:lnTo>
                <a:lnTo>
                  <a:pt x="125446" y="34580"/>
                </a:lnTo>
                <a:lnTo>
                  <a:pt x="90095" y="59569"/>
                </a:lnTo>
                <a:lnTo>
                  <a:pt x="59568" y="90096"/>
                </a:lnTo>
                <a:lnTo>
                  <a:pt x="34580" y="125446"/>
                </a:lnTo>
                <a:lnTo>
                  <a:pt x="15845" y="164905"/>
                </a:lnTo>
                <a:lnTo>
                  <a:pt x="4080" y="207755"/>
                </a:lnTo>
                <a:lnTo>
                  <a:pt x="0" y="253283"/>
                </a:lnTo>
                <a:lnTo>
                  <a:pt x="0" y="4755321"/>
                </a:lnTo>
                <a:lnTo>
                  <a:pt x="4080" y="4800849"/>
                </a:lnTo>
                <a:lnTo>
                  <a:pt x="15845" y="4843700"/>
                </a:lnTo>
                <a:lnTo>
                  <a:pt x="34580" y="4883158"/>
                </a:lnTo>
                <a:lnTo>
                  <a:pt x="59568" y="4918509"/>
                </a:lnTo>
                <a:lnTo>
                  <a:pt x="90095" y="4949036"/>
                </a:lnTo>
                <a:lnTo>
                  <a:pt x="125446" y="4974024"/>
                </a:lnTo>
                <a:lnTo>
                  <a:pt x="164904" y="4992759"/>
                </a:lnTo>
                <a:lnTo>
                  <a:pt x="207755" y="5004524"/>
                </a:lnTo>
                <a:lnTo>
                  <a:pt x="253283" y="5008605"/>
                </a:lnTo>
                <a:lnTo>
                  <a:pt x="4808300" y="5008605"/>
                </a:lnTo>
                <a:lnTo>
                  <a:pt x="4853825" y="5004524"/>
                </a:lnTo>
                <a:lnTo>
                  <a:pt x="4896675" y="4992759"/>
                </a:lnTo>
                <a:lnTo>
                  <a:pt x="4936132" y="4974024"/>
                </a:lnTo>
                <a:lnTo>
                  <a:pt x="4971481" y="4949036"/>
                </a:lnTo>
                <a:lnTo>
                  <a:pt x="5002007" y="4918509"/>
                </a:lnTo>
                <a:lnTo>
                  <a:pt x="5026995" y="4883158"/>
                </a:lnTo>
                <a:lnTo>
                  <a:pt x="5045730" y="4843700"/>
                </a:lnTo>
                <a:lnTo>
                  <a:pt x="5057495" y="4800849"/>
                </a:lnTo>
                <a:lnTo>
                  <a:pt x="5061576" y="4755321"/>
                </a:lnTo>
                <a:lnTo>
                  <a:pt x="5061576" y="253283"/>
                </a:lnTo>
                <a:lnTo>
                  <a:pt x="5057495" y="207755"/>
                </a:lnTo>
                <a:lnTo>
                  <a:pt x="5045730" y="164905"/>
                </a:lnTo>
                <a:lnTo>
                  <a:pt x="5026995" y="125446"/>
                </a:lnTo>
                <a:lnTo>
                  <a:pt x="5002007" y="90096"/>
                </a:lnTo>
                <a:lnTo>
                  <a:pt x="4971481" y="59569"/>
                </a:lnTo>
                <a:lnTo>
                  <a:pt x="4936132" y="34580"/>
                </a:lnTo>
                <a:lnTo>
                  <a:pt x="4896675" y="15846"/>
                </a:lnTo>
                <a:lnTo>
                  <a:pt x="4853825" y="4080"/>
                </a:lnTo>
                <a:lnTo>
                  <a:pt x="4808300" y="0"/>
                </a:lnTo>
                <a:close/>
              </a:path>
            </a:pathLst>
          </a:custGeom>
          <a:solidFill>
            <a:srgbClr val="FF7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192100" y="5574284"/>
            <a:ext cx="338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Documentation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5319" y="8479028"/>
            <a:ext cx="30251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130F24"/>
                </a:solidFill>
                <a:latin typeface="Arial Black"/>
                <a:cs typeface="Arial Black"/>
              </a:rPr>
              <a:t>Given</a:t>
            </a:r>
            <a:r>
              <a:rPr sz="3000" spc="-22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35" dirty="0">
                <a:solidFill>
                  <a:srgbClr val="130F24"/>
                </a:solidFill>
                <a:latin typeface="Arial MT"/>
                <a:cs typeface="Arial MT"/>
              </a:rPr>
              <a:t>[situation] </a:t>
            </a:r>
            <a:r>
              <a:rPr sz="3000" spc="-210" dirty="0">
                <a:solidFill>
                  <a:srgbClr val="130F24"/>
                </a:solidFill>
                <a:latin typeface="Arial Black"/>
                <a:cs typeface="Arial Black"/>
              </a:rPr>
              <a:t>When </a:t>
            </a:r>
            <a:r>
              <a:rPr sz="3000" spc="55" dirty="0">
                <a:solidFill>
                  <a:srgbClr val="130F24"/>
                </a:solidFill>
                <a:latin typeface="Arial MT"/>
                <a:cs typeface="Arial MT"/>
              </a:rPr>
              <a:t>[event] </a:t>
            </a:r>
            <a:r>
              <a:rPr sz="3000" spc="-265" dirty="0">
                <a:solidFill>
                  <a:srgbClr val="130F24"/>
                </a:solidFill>
                <a:latin typeface="Arial Black"/>
                <a:cs typeface="Arial Black"/>
              </a:rPr>
              <a:t>Then</a:t>
            </a:r>
            <a:r>
              <a:rPr sz="3000" spc="-27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40" dirty="0">
                <a:solidFill>
                  <a:srgbClr val="130F24"/>
                </a:solidFill>
                <a:latin typeface="Arial MT"/>
                <a:cs typeface="Arial MT"/>
              </a:rPr>
              <a:t>[properties]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18805E-3160-CC9A-C11A-01D54CBE89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5" y="4848859"/>
            <a:ext cx="8223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FF1675"/>
                </a:solidFill>
                <a:latin typeface="Arial Black"/>
                <a:cs typeface="Arial Black"/>
              </a:rPr>
              <a:t>Testing</a:t>
            </a:r>
            <a:r>
              <a:rPr sz="3600" spc="-265" dirty="0">
                <a:solidFill>
                  <a:srgbClr val="FF1675"/>
                </a:solidFill>
                <a:latin typeface="Arial Black"/>
                <a:cs typeface="Arial Black"/>
              </a:rPr>
              <a:t> integrated</a:t>
            </a:r>
            <a:r>
              <a:rPr sz="3600" spc="-26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45" dirty="0">
                <a:solidFill>
                  <a:srgbClr val="FF1675"/>
                </a:solidFill>
                <a:latin typeface="Arial Black"/>
                <a:cs typeface="Arial Black"/>
              </a:rPr>
              <a:t>React</a:t>
            </a:r>
            <a:r>
              <a:rPr sz="3600" spc="-254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FF1675"/>
                </a:solidFill>
                <a:latin typeface="Arial Black"/>
                <a:cs typeface="Arial Black"/>
              </a:rPr>
              <a:t>components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2436" y="3543300"/>
            <a:ext cx="3508377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400" dirty="0">
                <a:solidFill>
                  <a:srgbClr val="FFFFFF"/>
                </a:solidFill>
                <a:latin typeface="Arial Black"/>
                <a:cs typeface="Arial Black"/>
              </a:rPr>
              <a:t>Hands-On</a:t>
            </a:r>
            <a:endParaRPr sz="4500" dirty="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95A2F-58BF-6823-A774-0BD9888344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4690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5" y="4129532"/>
            <a:ext cx="8970010" cy="20066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838200">
              <a:lnSpc>
                <a:spcPts val="4300"/>
              </a:lnSpc>
              <a:spcBef>
                <a:spcPts val="260"/>
              </a:spcBef>
            </a:pPr>
            <a:r>
              <a:rPr sz="3600" spc="-405" dirty="0">
                <a:solidFill>
                  <a:srgbClr val="FF1675"/>
                </a:solidFill>
                <a:latin typeface="Arial Black"/>
                <a:cs typeface="Arial Black"/>
              </a:rPr>
              <a:t>Test</a:t>
            </a:r>
            <a:r>
              <a:rPr sz="3600" spc="-26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65" dirty="0">
                <a:solidFill>
                  <a:srgbClr val="FF1675"/>
                </a:solidFill>
                <a:latin typeface="Arial Black"/>
                <a:cs typeface="Arial Black"/>
              </a:rPr>
              <a:t>integrated</a:t>
            </a:r>
            <a:r>
              <a:rPr sz="3600" spc="-254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F1675"/>
                </a:solidFill>
                <a:latin typeface="Arial Black"/>
                <a:cs typeface="Arial Black"/>
              </a:rPr>
              <a:t>components</a:t>
            </a:r>
            <a:r>
              <a:rPr sz="3600" spc="-25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95" dirty="0">
                <a:solidFill>
                  <a:srgbClr val="FF1675"/>
                </a:solidFill>
                <a:latin typeface="Arial Black"/>
                <a:cs typeface="Arial Black"/>
              </a:rPr>
              <a:t>from</a:t>
            </a:r>
            <a:r>
              <a:rPr sz="3600" spc="-254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110" dirty="0">
                <a:solidFill>
                  <a:srgbClr val="FF1675"/>
                </a:solidFill>
                <a:latin typeface="Arial Black"/>
                <a:cs typeface="Arial Black"/>
              </a:rPr>
              <a:t>the </a:t>
            </a:r>
            <a:r>
              <a:rPr sz="3600" spc="-285" dirty="0">
                <a:solidFill>
                  <a:srgbClr val="FF1675"/>
                </a:solidFill>
                <a:latin typeface="Arial Black"/>
                <a:cs typeface="Arial Black"/>
              </a:rPr>
              <a:t>outside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600" spc="-280" dirty="0">
                <a:solidFill>
                  <a:srgbClr val="FF1675"/>
                </a:solidFill>
                <a:latin typeface="Arial Black"/>
                <a:cs typeface="Arial Black"/>
              </a:rPr>
              <a:t>Specify</a:t>
            </a:r>
            <a:r>
              <a:rPr sz="3600" spc="-254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30" dirty="0">
                <a:solidFill>
                  <a:srgbClr val="FF1675"/>
                </a:solidFill>
                <a:latin typeface="Arial Black"/>
                <a:cs typeface="Arial Black"/>
              </a:rPr>
              <a:t>tests</a:t>
            </a:r>
            <a:r>
              <a:rPr sz="3600" spc="-24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30" dirty="0">
                <a:solidFill>
                  <a:srgbClr val="FF1675"/>
                </a:solidFill>
                <a:latin typeface="Arial Black"/>
                <a:cs typeface="Arial Black"/>
              </a:rPr>
              <a:t>at</a:t>
            </a:r>
            <a:r>
              <a:rPr sz="3600" spc="-24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FF1675"/>
                </a:solidFill>
                <a:latin typeface="Arial Black"/>
                <a:cs typeface="Arial Black"/>
              </a:rPr>
              <a:t>the </a:t>
            </a:r>
            <a:r>
              <a:rPr sz="3600" spc="-285" dirty="0">
                <a:solidFill>
                  <a:srgbClr val="FF1675"/>
                </a:solidFill>
                <a:latin typeface="Arial Black"/>
                <a:cs typeface="Arial Black"/>
              </a:rPr>
              <a:t>application</a:t>
            </a:r>
            <a:r>
              <a:rPr sz="3600" spc="-24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FF1675"/>
                </a:solidFill>
                <a:latin typeface="Arial Black"/>
                <a:cs typeface="Arial Black"/>
              </a:rPr>
              <a:t>user</a:t>
            </a:r>
            <a:r>
              <a:rPr sz="3600" spc="-25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85" dirty="0">
                <a:solidFill>
                  <a:srgbClr val="FF1675"/>
                </a:solidFill>
                <a:latin typeface="Arial Black"/>
                <a:cs typeface="Arial Black"/>
              </a:rPr>
              <a:t>level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8842" y="2975864"/>
            <a:ext cx="2595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0" dirty="0">
                <a:solidFill>
                  <a:srgbClr val="FFFFFF"/>
                </a:solidFill>
              </a:rPr>
              <a:t>Summary</a:t>
            </a:r>
            <a:endParaRPr sz="45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D9C5-3C85-3F5A-EE94-CD71031319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 Black</vt:lpstr>
      <vt:lpstr>Arial MT</vt:lpstr>
      <vt:lpstr>Calibri</vt:lpstr>
      <vt:lpstr>Office Theme</vt:lpstr>
      <vt:lpstr>Testing in React 18</vt:lpstr>
      <vt:lpstr>Testing Integrated Components</vt:lpstr>
      <vt:lpstr>Feature Testing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2</cp:revision>
  <dcterms:created xsi:type="dcterms:W3CDTF">2024-12-28T09:45:47Z</dcterms:created>
  <dcterms:modified xsi:type="dcterms:W3CDTF">2024-12-28T15:45:35Z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LastSaved">
    <vt:filetime>2024-12-28T00:00:00Z</vt:filetime>
  </property>
  <property fmtid="{D5CDD505-2E9C-101B-9397-08002B2CF9AE}" pid="4" name="Producer">
    <vt:lpwstr>macOS Version 10.15.7 (Build 19H2026) Quartz PDFContext</vt:lpwstr>
  </property>
</Properties>
</file>