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395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6912316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7150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5929" y="788923"/>
            <a:ext cx="730123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10415593" y="2838161"/>
            <a:ext cx="7004050" cy="5914390"/>
          </a:xfrm>
          <a:custGeom>
            <a:avLst/>
            <a:gdLst/>
            <a:ahLst/>
            <a:cxnLst/>
            <a:rect l="l" t="t" r="r" b="b"/>
            <a:pathLst>
              <a:path w="7004050" h="5914390">
                <a:moveTo>
                  <a:pt x="0" y="0"/>
                </a:moveTo>
                <a:lnTo>
                  <a:pt x="7003625" y="0"/>
                </a:lnTo>
                <a:lnTo>
                  <a:pt x="7003625" y="5914264"/>
                </a:lnTo>
                <a:lnTo>
                  <a:pt x="0" y="591426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A3F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0802544" y="2581517"/>
            <a:ext cx="6333490" cy="533400"/>
          </a:xfrm>
          <a:custGeom>
            <a:avLst/>
            <a:gdLst/>
            <a:ahLst/>
            <a:cxnLst/>
            <a:rect l="l" t="t" r="r" b="b"/>
            <a:pathLst>
              <a:path w="6333490" h="533400">
                <a:moveTo>
                  <a:pt x="6333171" y="0"/>
                </a:moveTo>
                <a:lnTo>
                  <a:pt x="0" y="0"/>
                </a:lnTo>
                <a:lnTo>
                  <a:pt x="0" y="533159"/>
                </a:lnTo>
                <a:lnTo>
                  <a:pt x="6333171" y="533159"/>
                </a:lnTo>
                <a:lnTo>
                  <a:pt x="6333171" y="0"/>
                </a:lnTo>
                <a:close/>
              </a:path>
            </a:pathLst>
          </a:custGeom>
          <a:solidFill>
            <a:srgbClr val="00A3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A3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E2E8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5929" y="788923"/>
            <a:ext cx="1629614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8779" y="3250259"/>
            <a:ext cx="9283700" cy="2254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7998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105954"/>
              <a:ext cx="1017946" cy="20665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8395" y="8149457"/>
              <a:ext cx="2066531" cy="102304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46169" y="7105954"/>
              <a:ext cx="2041829" cy="206654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21036" y="3697732"/>
            <a:ext cx="14961869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800" spc="-610" dirty="0"/>
              <a:t>Learning</a:t>
            </a:r>
            <a:r>
              <a:rPr sz="8800" spc="-585" dirty="0"/>
              <a:t> </a:t>
            </a:r>
            <a:r>
              <a:rPr sz="8800" spc="-605" dirty="0"/>
              <a:t>Advanced</a:t>
            </a:r>
            <a:r>
              <a:rPr sz="8800" spc="-575" dirty="0"/>
              <a:t> </a:t>
            </a:r>
            <a:r>
              <a:rPr sz="8800" spc="-625" dirty="0"/>
              <a:t>Actions</a:t>
            </a:r>
            <a:endParaRPr sz="8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E2E8F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76879" y="4591379"/>
          <a:ext cx="8369300" cy="1327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3350"/>
                <a:gridCol w="1828800"/>
                <a:gridCol w="609600"/>
                <a:gridCol w="4451350"/>
              </a:tblGrid>
              <a:tr h="6635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4000" spc="-20" dirty="0">
                          <a:solidFill>
                            <a:srgbClr val="130F2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Page</a:t>
                      </a:r>
                      <a:endParaRPr sz="4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4000" spc="-10" dirty="0">
                          <a:solidFill>
                            <a:srgbClr val="130F2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page1</a:t>
                      </a:r>
                      <a:endParaRPr sz="4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4000" spc="-50" dirty="0">
                          <a:solidFill>
                            <a:srgbClr val="130F2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4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4000" spc="-10" dirty="0">
                          <a:solidFill>
                            <a:srgbClr val="130F2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ctx.newPage();</a:t>
                      </a:r>
                      <a:endParaRPr sz="4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4130" marB="0"/>
                </a:tc>
              </a:tr>
              <a:tr h="6635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4000" spc="-20" dirty="0">
                          <a:solidFill>
                            <a:srgbClr val="130F2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Page</a:t>
                      </a:r>
                      <a:endParaRPr sz="4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4000" spc="-10" dirty="0">
                          <a:solidFill>
                            <a:srgbClr val="130F2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page2</a:t>
                      </a:r>
                      <a:endParaRPr sz="4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4000" spc="-50" dirty="0">
                          <a:solidFill>
                            <a:srgbClr val="130F2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4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4000" spc="-10" dirty="0">
                          <a:solidFill>
                            <a:srgbClr val="130F2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ctx.newPage();</a:t>
                      </a:r>
                      <a:endParaRPr sz="4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8415" marB="0"/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Multi-</a:t>
            </a:r>
            <a:r>
              <a:rPr spc="-320" dirty="0"/>
              <a:t>page</a:t>
            </a:r>
            <a:r>
              <a:rPr spc="-290" dirty="0"/>
              <a:t> </a:t>
            </a:r>
            <a:r>
              <a:rPr spc="-375" dirty="0"/>
              <a:t>Scenario</a:t>
            </a:r>
            <a:endParaRPr spc="-375" dirty="0"/>
          </a:p>
        </p:txBody>
      </p:sp>
      <p:sp>
        <p:nvSpPr>
          <p:cNvPr id="6" name="object 6"/>
          <p:cNvSpPr/>
          <p:nvPr/>
        </p:nvSpPr>
        <p:spPr>
          <a:xfrm>
            <a:off x="2419350" y="4552405"/>
            <a:ext cx="1924050" cy="1531620"/>
          </a:xfrm>
          <a:custGeom>
            <a:avLst/>
            <a:gdLst/>
            <a:ahLst/>
            <a:cxnLst/>
            <a:rect l="l" t="t" r="r" b="b"/>
            <a:pathLst>
              <a:path w="1924050" h="1531620">
                <a:moveTo>
                  <a:pt x="1804572" y="0"/>
                </a:moveTo>
                <a:lnTo>
                  <a:pt x="118906" y="0"/>
                </a:lnTo>
                <a:lnTo>
                  <a:pt x="72622" y="9344"/>
                </a:lnTo>
                <a:lnTo>
                  <a:pt x="34826" y="34826"/>
                </a:lnTo>
                <a:lnTo>
                  <a:pt x="9344" y="72622"/>
                </a:lnTo>
                <a:lnTo>
                  <a:pt x="0" y="118906"/>
                </a:lnTo>
                <a:lnTo>
                  <a:pt x="0" y="1412210"/>
                </a:lnTo>
                <a:lnTo>
                  <a:pt x="9344" y="1458494"/>
                </a:lnTo>
                <a:lnTo>
                  <a:pt x="34826" y="1496290"/>
                </a:lnTo>
                <a:lnTo>
                  <a:pt x="72622" y="1521772"/>
                </a:lnTo>
                <a:lnTo>
                  <a:pt x="118906" y="1531117"/>
                </a:lnTo>
                <a:lnTo>
                  <a:pt x="1804572" y="1531117"/>
                </a:lnTo>
                <a:lnTo>
                  <a:pt x="1850856" y="1521772"/>
                </a:lnTo>
                <a:lnTo>
                  <a:pt x="1888651" y="1496290"/>
                </a:lnTo>
                <a:lnTo>
                  <a:pt x="1914134" y="1458494"/>
                </a:lnTo>
                <a:lnTo>
                  <a:pt x="1923478" y="1412210"/>
                </a:lnTo>
                <a:lnTo>
                  <a:pt x="1923478" y="118906"/>
                </a:lnTo>
                <a:lnTo>
                  <a:pt x="1914134" y="72622"/>
                </a:lnTo>
                <a:lnTo>
                  <a:pt x="1888651" y="34826"/>
                </a:lnTo>
                <a:lnTo>
                  <a:pt x="1850856" y="9344"/>
                </a:lnTo>
                <a:lnTo>
                  <a:pt x="1804572" y="0"/>
                </a:lnTo>
                <a:close/>
              </a:path>
            </a:pathLst>
          </a:custGeom>
          <a:solidFill>
            <a:srgbClr val="00A3FE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38086" y="3409931"/>
            <a:ext cx="742950" cy="1026794"/>
          </a:xfrm>
          <a:custGeom>
            <a:avLst/>
            <a:gdLst/>
            <a:ahLst/>
            <a:cxnLst/>
            <a:rect l="l" t="t" r="r" b="b"/>
            <a:pathLst>
              <a:path w="742950" h="1026795">
                <a:moveTo>
                  <a:pt x="23852" y="749339"/>
                </a:moveTo>
                <a:lnTo>
                  <a:pt x="13204" y="753260"/>
                </a:lnTo>
                <a:lnTo>
                  <a:pt x="5166" y="760703"/>
                </a:lnTo>
                <a:lnTo>
                  <a:pt x="504" y="770616"/>
                </a:lnTo>
                <a:lnTo>
                  <a:pt x="0" y="782029"/>
                </a:lnTo>
                <a:lnTo>
                  <a:pt x="37860" y="1026510"/>
                </a:lnTo>
                <a:lnTo>
                  <a:pt x="91480" y="984178"/>
                </a:lnTo>
                <a:lnTo>
                  <a:pt x="85198" y="984178"/>
                </a:lnTo>
                <a:lnTo>
                  <a:pt x="32007" y="963277"/>
                </a:lnTo>
                <a:lnTo>
                  <a:pt x="41922" y="938046"/>
                </a:lnTo>
                <a:lnTo>
                  <a:pt x="71417" y="869762"/>
                </a:lnTo>
                <a:lnTo>
                  <a:pt x="56464" y="773205"/>
                </a:lnTo>
                <a:lnTo>
                  <a:pt x="52543" y="762557"/>
                </a:lnTo>
                <a:lnTo>
                  <a:pt x="45101" y="754518"/>
                </a:lnTo>
                <a:lnTo>
                  <a:pt x="35187" y="749856"/>
                </a:lnTo>
                <a:lnTo>
                  <a:pt x="23852" y="749339"/>
                </a:lnTo>
                <a:close/>
              </a:path>
              <a:path w="742950" h="1026795">
                <a:moveTo>
                  <a:pt x="71417" y="869762"/>
                </a:moveTo>
                <a:lnTo>
                  <a:pt x="41922" y="938046"/>
                </a:lnTo>
                <a:lnTo>
                  <a:pt x="32007" y="963277"/>
                </a:lnTo>
                <a:lnTo>
                  <a:pt x="85198" y="984178"/>
                </a:lnTo>
                <a:lnTo>
                  <a:pt x="91023" y="969355"/>
                </a:lnTo>
                <a:lnTo>
                  <a:pt x="86840" y="969355"/>
                </a:lnTo>
                <a:lnTo>
                  <a:pt x="40895" y="951299"/>
                </a:lnTo>
                <a:lnTo>
                  <a:pt x="79344" y="920946"/>
                </a:lnTo>
                <a:lnTo>
                  <a:pt x="71417" y="869762"/>
                </a:lnTo>
                <a:close/>
              </a:path>
              <a:path w="742950" h="1026795">
                <a:moveTo>
                  <a:pt x="217731" y="822356"/>
                </a:moveTo>
                <a:lnTo>
                  <a:pt x="128291" y="882303"/>
                </a:lnTo>
                <a:lnTo>
                  <a:pt x="94768" y="959825"/>
                </a:lnTo>
                <a:lnTo>
                  <a:pt x="85198" y="984178"/>
                </a:lnTo>
                <a:lnTo>
                  <a:pt x="91480" y="984178"/>
                </a:lnTo>
                <a:lnTo>
                  <a:pt x="232099" y="873163"/>
                </a:lnTo>
                <a:lnTo>
                  <a:pt x="239437" y="864508"/>
                </a:lnTo>
                <a:lnTo>
                  <a:pt x="242771" y="854074"/>
                </a:lnTo>
                <a:lnTo>
                  <a:pt x="241949" y="843150"/>
                </a:lnTo>
                <a:lnTo>
                  <a:pt x="236820" y="833028"/>
                </a:lnTo>
                <a:lnTo>
                  <a:pt x="228165" y="825690"/>
                </a:lnTo>
                <a:lnTo>
                  <a:pt x="217731" y="822356"/>
                </a:lnTo>
                <a:close/>
              </a:path>
              <a:path w="742950" h="1026795">
                <a:moveTo>
                  <a:pt x="79344" y="920946"/>
                </a:moveTo>
                <a:lnTo>
                  <a:pt x="40895" y="951299"/>
                </a:lnTo>
                <a:lnTo>
                  <a:pt x="86840" y="969355"/>
                </a:lnTo>
                <a:lnTo>
                  <a:pt x="79344" y="920946"/>
                </a:lnTo>
                <a:close/>
              </a:path>
              <a:path w="742950" h="1026795">
                <a:moveTo>
                  <a:pt x="128291" y="882303"/>
                </a:moveTo>
                <a:lnTo>
                  <a:pt x="79344" y="920946"/>
                </a:lnTo>
                <a:lnTo>
                  <a:pt x="86840" y="969355"/>
                </a:lnTo>
                <a:lnTo>
                  <a:pt x="91023" y="969355"/>
                </a:lnTo>
                <a:lnTo>
                  <a:pt x="94939" y="959391"/>
                </a:lnTo>
                <a:lnTo>
                  <a:pt x="98451" y="951299"/>
                </a:lnTo>
                <a:lnTo>
                  <a:pt x="128014" y="882860"/>
                </a:lnTo>
                <a:lnTo>
                  <a:pt x="128291" y="882303"/>
                </a:lnTo>
                <a:close/>
              </a:path>
              <a:path w="742950" h="1026795">
                <a:moveTo>
                  <a:pt x="709789" y="0"/>
                </a:moveTo>
                <a:lnTo>
                  <a:pt x="662881" y="34366"/>
                </a:lnTo>
                <a:lnTo>
                  <a:pt x="614886" y="74781"/>
                </a:lnTo>
                <a:lnTo>
                  <a:pt x="566348" y="120619"/>
                </a:lnTo>
                <a:lnTo>
                  <a:pt x="517838" y="171124"/>
                </a:lnTo>
                <a:lnTo>
                  <a:pt x="469219" y="226275"/>
                </a:lnTo>
                <a:lnTo>
                  <a:pt x="420871" y="285544"/>
                </a:lnTo>
                <a:lnTo>
                  <a:pt x="373047" y="348531"/>
                </a:lnTo>
                <a:lnTo>
                  <a:pt x="326016" y="414834"/>
                </a:lnTo>
                <a:lnTo>
                  <a:pt x="280044" y="484052"/>
                </a:lnTo>
                <a:lnTo>
                  <a:pt x="235406" y="555785"/>
                </a:lnTo>
                <a:lnTo>
                  <a:pt x="192377" y="629626"/>
                </a:lnTo>
                <a:lnTo>
                  <a:pt x="151236" y="705175"/>
                </a:lnTo>
                <a:lnTo>
                  <a:pt x="112258" y="782029"/>
                </a:lnTo>
                <a:lnTo>
                  <a:pt x="75726" y="859786"/>
                </a:lnTo>
                <a:lnTo>
                  <a:pt x="71417" y="869762"/>
                </a:lnTo>
                <a:lnTo>
                  <a:pt x="79344" y="920946"/>
                </a:lnTo>
                <a:lnTo>
                  <a:pt x="128291" y="882303"/>
                </a:lnTo>
                <a:lnTo>
                  <a:pt x="163801" y="806720"/>
                </a:lnTo>
                <a:lnTo>
                  <a:pt x="202015" y="731399"/>
                </a:lnTo>
                <a:lnTo>
                  <a:pt x="242370" y="657322"/>
                </a:lnTo>
                <a:lnTo>
                  <a:pt x="284575" y="584916"/>
                </a:lnTo>
                <a:lnTo>
                  <a:pt x="328342" y="514606"/>
                </a:lnTo>
                <a:lnTo>
                  <a:pt x="373380" y="446817"/>
                </a:lnTo>
                <a:lnTo>
                  <a:pt x="419394" y="381974"/>
                </a:lnTo>
                <a:lnTo>
                  <a:pt x="466086" y="320501"/>
                </a:lnTo>
                <a:lnTo>
                  <a:pt x="513159" y="262825"/>
                </a:lnTo>
                <a:lnTo>
                  <a:pt x="559514" y="210272"/>
                </a:lnTo>
                <a:lnTo>
                  <a:pt x="559904" y="209810"/>
                </a:lnTo>
                <a:lnTo>
                  <a:pt x="607210" y="160577"/>
                </a:lnTo>
                <a:lnTo>
                  <a:pt x="653269" y="117125"/>
                </a:lnTo>
                <a:lnTo>
                  <a:pt x="698627" y="78958"/>
                </a:lnTo>
                <a:lnTo>
                  <a:pt x="742676" y="46738"/>
                </a:lnTo>
                <a:lnTo>
                  <a:pt x="709789" y="0"/>
                </a:lnTo>
                <a:close/>
              </a:path>
            </a:pathLst>
          </a:custGeom>
          <a:solidFill>
            <a:srgbClr val="00A3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187573" y="2792475"/>
            <a:ext cx="56254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00A3FE"/>
                </a:solidFill>
                <a:latin typeface="Arial MT"/>
                <a:cs typeface="Arial MT"/>
              </a:rPr>
              <a:t>Shared</a:t>
            </a:r>
            <a:r>
              <a:rPr sz="4000" spc="-125" dirty="0">
                <a:solidFill>
                  <a:srgbClr val="00A3FE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00A3FE"/>
                </a:solidFill>
                <a:latin typeface="Arial MT"/>
                <a:cs typeface="Arial MT"/>
              </a:rPr>
              <a:t>state:</a:t>
            </a:r>
            <a:r>
              <a:rPr sz="4000" spc="-120" dirty="0">
                <a:solidFill>
                  <a:srgbClr val="00A3FE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00A3FE"/>
                </a:solidFill>
                <a:latin typeface="Arial MT"/>
                <a:cs typeface="Arial MT"/>
              </a:rPr>
              <a:t>single</a:t>
            </a:r>
            <a:r>
              <a:rPr sz="4000" spc="-130" dirty="0">
                <a:solidFill>
                  <a:srgbClr val="00A3FE"/>
                </a:solidFill>
                <a:latin typeface="Arial MT"/>
                <a:cs typeface="Arial MT"/>
              </a:rPr>
              <a:t> </a:t>
            </a:r>
            <a:r>
              <a:rPr sz="4000" spc="-20" dirty="0">
                <a:solidFill>
                  <a:srgbClr val="00A3FE"/>
                </a:solidFill>
                <a:latin typeface="Arial MT"/>
                <a:cs typeface="Arial MT"/>
              </a:rPr>
              <a:t>user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E2E8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5929" y="6565900"/>
            <a:ext cx="10998200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100"/>
              </a:spcBef>
            </a:pPr>
            <a:r>
              <a:rPr sz="4000" spc="-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page1.getBySomeLocator(...).click(); page2.reload();</a:t>
            </a:r>
            <a:endParaRPr sz="4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Multi-</a:t>
            </a:r>
            <a:r>
              <a:rPr spc="-350" dirty="0"/>
              <a:t>user</a:t>
            </a:r>
            <a:r>
              <a:rPr spc="-285" dirty="0"/>
              <a:t> </a:t>
            </a:r>
            <a:r>
              <a:rPr spc="-380" dirty="0"/>
              <a:t>Scenario</a:t>
            </a:r>
            <a:endParaRPr spc="-380" dirty="0"/>
          </a:p>
        </p:txBody>
      </p:sp>
      <p:grpSp>
        <p:nvGrpSpPr>
          <p:cNvPr id="6" name="object 6"/>
          <p:cNvGrpSpPr/>
          <p:nvPr/>
        </p:nvGrpSpPr>
        <p:grpSpPr>
          <a:xfrm>
            <a:off x="2399756" y="2575502"/>
            <a:ext cx="2086610" cy="1367790"/>
            <a:chOff x="2399756" y="2575502"/>
            <a:chExt cx="2086610" cy="1367790"/>
          </a:xfrm>
        </p:grpSpPr>
        <p:sp>
          <p:nvSpPr>
            <p:cNvPr id="7" name="object 7"/>
            <p:cNvSpPr/>
            <p:nvPr/>
          </p:nvSpPr>
          <p:spPr>
            <a:xfrm>
              <a:off x="2399756" y="3264354"/>
              <a:ext cx="1791335" cy="678815"/>
            </a:xfrm>
            <a:custGeom>
              <a:avLst/>
              <a:gdLst/>
              <a:ahLst/>
              <a:cxnLst/>
              <a:rect l="l" t="t" r="r" b="b"/>
              <a:pathLst>
                <a:path w="1791335" h="678814">
                  <a:moveTo>
                    <a:pt x="1738561" y="0"/>
                  </a:moveTo>
                  <a:lnTo>
                    <a:pt x="52680" y="0"/>
                  </a:lnTo>
                  <a:lnTo>
                    <a:pt x="32175" y="4140"/>
                  </a:lnTo>
                  <a:lnTo>
                    <a:pt x="15430" y="15430"/>
                  </a:lnTo>
                  <a:lnTo>
                    <a:pt x="4139" y="32175"/>
                  </a:lnTo>
                  <a:lnTo>
                    <a:pt x="0" y="52682"/>
                  </a:lnTo>
                  <a:lnTo>
                    <a:pt x="0" y="625669"/>
                  </a:lnTo>
                  <a:lnTo>
                    <a:pt x="4139" y="646175"/>
                  </a:lnTo>
                  <a:lnTo>
                    <a:pt x="15430" y="662921"/>
                  </a:lnTo>
                  <a:lnTo>
                    <a:pt x="32175" y="674211"/>
                  </a:lnTo>
                  <a:lnTo>
                    <a:pt x="52680" y="678351"/>
                  </a:lnTo>
                  <a:lnTo>
                    <a:pt x="1738561" y="678351"/>
                  </a:lnTo>
                  <a:lnTo>
                    <a:pt x="1759067" y="674211"/>
                  </a:lnTo>
                  <a:lnTo>
                    <a:pt x="1775813" y="662921"/>
                  </a:lnTo>
                  <a:lnTo>
                    <a:pt x="1787103" y="646175"/>
                  </a:lnTo>
                  <a:lnTo>
                    <a:pt x="1791243" y="625669"/>
                  </a:lnTo>
                  <a:lnTo>
                    <a:pt x="1791243" y="52682"/>
                  </a:lnTo>
                  <a:lnTo>
                    <a:pt x="1787103" y="32175"/>
                  </a:lnTo>
                  <a:lnTo>
                    <a:pt x="1775813" y="15430"/>
                  </a:lnTo>
                  <a:lnTo>
                    <a:pt x="1759067" y="4140"/>
                  </a:lnTo>
                  <a:lnTo>
                    <a:pt x="1738561" y="0"/>
                  </a:lnTo>
                  <a:close/>
                </a:path>
              </a:pathLst>
            </a:custGeom>
            <a:solidFill>
              <a:srgbClr val="00A3FE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936577" y="2575502"/>
              <a:ext cx="549910" cy="671195"/>
            </a:xfrm>
            <a:custGeom>
              <a:avLst/>
              <a:gdLst/>
              <a:ahLst/>
              <a:cxnLst/>
              <a:rect l="l" t="t" r="r" b="b"/>
              <a:pathLst>
                <a:path w="549910" h="671194">
                  <a:moveTo>
                    <a:pt x="34500" y="395791"/>
                  </a:moveTo>
                  <a:lnTo>
                    <a:pt x="5318" y="423745"/>
                  </a:lnTo>
                  <a:lnTo>
                    <a:pt x="0" y="671161"/>
                  </a:lnTo>
                  <a:lnTo>
                    <a:pt x="62209" y="637727"/>
                  </a:lnTo>
                  <a:lnTo>
                    <a:pt x="53987" y="637727"/>
                  </a:lnTo>
                  <a:lnTo>
                    <a:pt x="5253" y="607876"/>
                  </a:lnTo>
                  <a:lnTo>
                    <a:pt x="29710" y="567947"/>
                  </a:lnTo>
                  <a:lnTo>
                    <a:pt x="60365" y="522194"/>
                  </a:lnTo>
                  <a:lnTo>
                    <a:pt x="62410" y="427106"/>
                  </a:lnTo>
                  <a:lnTo>
                    <a:pt x="62456" y="424973"/>
                  </a:lnTo>
                  <a:lnTo>
                    <a:pt x="60449" y="413805"/>
                  </a:lnTo>
                  <a:lnTo>
                    <a:pt x="54522" y="404593"/>
                  </a:lnTo>
                  <a:lnTo>
                    <a:pt x="45573" y="398275"/>
                  </a:lnTo>
                  <a:lnTo>
                    <a:pt x="34500" y="395791"/>
                  </a:lnTo>
                  <a:close/>
                </a:path>
                <a:path w="549910" h="671194">
                  <a:moveTo>
                    <a:pt x="60365" y="522194"/>
                  </a:moveTo>
                  <a:lnTo>
                    <a:pt x="29710" y="567947"/>
                  </a:lnTo>
                  <a:lnTo>
                    <a:pt x="5253" y="607876"/>
                  </a:lnTo>
                  <a:lnTo>
                    <a:pt x="53987" y="637727"/>
                  </a:lnTo>
                  <a:lnTo>
                    <a:pt x="62753" y="623416"/>
                  </a:lnTo>
                  <a:lnTo>
                    <a:pt x="58188" y="623416"/>
                  </a:lnTo>
                  <a:lnTo>
                    <a:pt x="16093" y="597632"/>
                  </a:lnTo>
                  <a:lnTo>
                    <a:pt x="59241" y="574442"/>
                  </a:lnTo>
                  <a:lnTo>
                    <a:pt x="60279" y="526170"/>
                  </a:lnTo>
                  <a:lnTo>
                    <a:pt x="60365" y="522194"/>
                  </a:lnTo>
                  <a:close/>
                </a:path>
                <a:path w="549910" h="671194">
                  <a:moveTo>
                    <a:pt x="201791" y="500379"/>
                  </a:moveTo>
                  <a:lnTo>
                    <a:pt x="190930" y="503666"/>
                  </a:lnTo>
                  <a:lnTo>
                    <a:pt x="113794" y="545123"/>
                  </a:lnTo>
                  <a:lnTo>
                    <a:pt x="77835" y="598794"/>
                  </a:lnTo>
                  <a:lnTo>
                    <a:pt x="53987" y="637727"/>
                  </a:lnTo>
                  <a:lnTo>
                    <a:pt x="62209" y="637727"/>
                  </a:lnTo>
                  <a:lnTo>
                    <a:pt x="217985" y="554007"/>
                  </a:lnTo>
                  <a:lnTo>
                    <a:pt x="226719" y="546764"/>
                  </a:lnTo>
                  <a:lnTo>
                    <a:pt x="231821" y="537070"/>
                  </a:lnTo>
                  <a:lnTo>
                    <a:pt x="232915" y="526170"/>
                  </a:lnTo>
                  <a:lnTo>
                    <a:pt x="229628" y="515310"/>
                  </a:lnTo>
                  <a:lnTo>
                    <a:pt x="222384" y="506575"/>
                  </a:lnTo>
                  <a:lnTo>
                    <a:pt x="212690" y="501474"/>
                  </a:lnTo>
                  <a:lnTo>
                    <a:pt x="201791" y="500379"/>
                  </a:lnTo>
                  <a:close/>
                </a:path>
                <a:path w="549910" h="671194">
                  <a:moveTo>
                    <a:pt x="59241" y="574442"/>
                  </a:moveTo>
                  <a:lnTo>
                    <a:pt x="16093" y="597632"/>
                  </a:lnTo>
                  <a:lnTo>
                    <a:pt x="58188" y="623416"/>
                  </a:lnTo>
                  <a:lnTo>
                    <a:pt x="59241" y="574442"/>
                  </a:lnTo>
                  <a:close/>
                </a:path>
                <a:path w="549910" h="671194">
                  <a:moveTo>
                    <a:pt x="113794" y="545123"/>
                  </a:moveTo>
                  <a:lnTo>
                    <a:pt x="59241" y="574442"/>
                  </a:lnTo>
                  <a:lnTo>
                    <a:pt x="58188" y="623416"/>
                  </a:lnTo>
                  <a:lnTo>
                    <a:pt x="62753" y="623416"/>
                  </a:lnTo>
                  <a:lnTo>
                    <a:pt x="78140" y="598295"/>
                  </a:lnTo>
                  <a:lnTo>
                    <a:pt x="78613" y="597632"/>
                  </a:lnTo>
                  <a:lnTo>
                    <a:pt x="113794" y="545123"/>
                  </a:lnTo>
                  <a:close/>
                </a:path>
                <a:path w="549910" h="671194">
                  <a:moveTo>
                    <a:pt x="510439" y="0"/>
                  </a:moveTo>
                  <a:lnTo>
                    <a:pt x="435855" y="69607"/>
                  </a:lnTo>
                  <a:lnTo>
                    <a:pt x="361840" y="144692"/>
                  </a:lnTo>
                  <a:lnTo>
                    <a:pt x="289505" y="224019"/>
                  </a:lnTo>
                  <a:lnTo>
                    <a:pt x="219483" y="306795"/>
                  </a:lnTo>
                  <a:lnTo>
                    <a:pt x="152413" y="392233"/>
                  </a:lnTo>
                  <a:lnTo>
                    <a:pt x="88941" y="479544"/>
                  </a:lnTo>
                  <a:lnTo>
                    <a:pt x="60365" y="522194"/>
                  </a:lnTo>
                  <a:lnTo>
                    <a:pt x="59241" y="574442"/>
                  </a:lnTo>
                  <a:lnTo>
                    <a:pt x="113794" y="545123"/>
                  </a:lnTo>
                  <a:lnTo>
                    <a:pt x="136114" y="511810"/>
                  </a:lnTo>
                  <a:lnTo>
                    <a:pt x="198329" y="426264"/>
                  </a:lnTo>
                  <a:lnTo>
                    <a:pt x="199367" y="424973"/>
                  </a:lnTo>
                  <a:lnTo>
                    <a:pt x="264114" y="342496"/>
                  </a:lnTo>
                  <a:lnTo>
                    <a:pt x="332794" y="261334"/>
                  </a:lnTo>
                  <a:lnTo>
                    <a:pt x="403696" y="183610"/>
                  </a:lnTo>
                  <a:lnTo>
                    <a:pt x="476136" y="110150"/>
                  </a:lnTo>
                  <a:lnTo>
                    <a:pt x="549432" y="41781"/>
                  </a:lnTo>
                  <a:lnTo>
                    <a:pt x="510439" y="0"/>
                  </a:lnTo>
                  <a:close/>
                </a:path>
              </a:pathLst>
            </a:custGeom>
            <a:solidFill>
              <a:srgbClr val="00A3F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636428" y="2079243"/>
            <a:ext cx="13779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40" dirty="0">
                <a:solidFill>
                  <a:srgbClr val="00A3FE"/>
                </a:solidFill>
                <a:latin typeface="Arial MT"/>
                <a:cs typeface="Arial MT"/>
              </a:rPr>
              <a:t>User</a:t>
            </a:r>
            <a:r>
              <a:rPr sz="4000" spc="-215" dirty="0">
                <a:solidFill>
                  <a:srgbClr val="00A3FE"/>
                </a:solidFill>
                <a:latin typeface="Arial MT"/>
                <a:cs typeface="Arial MT"/>
              </a:rPr>
              <a:t> </a:t>
            </a:r>
            <a:r>
              <a:rPr sz="4000" spc="-855" dirty="0">
                <a:solidFill>
                  <a:srgbClr val="00A3FE"/>
                </a:solidFill>
                <a:latin typeface="Arial MT"/>
                <a:cs typeface="Arial MT"/>
              </a:rPr>
              <a:t>1</a:t>
            </a:r>
            <a:endParaRPr sz="4000">
              <a:latin typeface="Arial MT"/>
              <a:cs typeface="Arial MT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76879" y="3250259"/>
          <a:ext cx="9283700" cy="2254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3350"/>
                <a:gridCol w="1828800"/>
                <a:gridCol w="596264"/>
                <a:gridCol w="5379085"/>
              </a:tblGrid>
              <a:tr h="6635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4000" spc="-20" dirty="0">
                          <a:solidFill>
                            <a:srgbClr val="130F2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Page</a:t>
                      </a:r>
                      <a:endParaRPr sz="4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4000" spc="-10" dirty="0">
                          <a:solidFill>
                            <a:srgbClr val="130F2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page1</a:t>
                      </a:r>
                      <a:endParaRPr sz="4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4000" spc="-50" dirty="0">
                          <a:solidFill>
                            <a:srgbClr val="130F2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4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4000" spc="-10" dirty="0">
                          <a:solidFill>
                            <a:srgbClr val="130F2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ctxOne.newPage();</a:t>
                      </a:r>
                      <a:endParaRPr sz="4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4130" marB="0"/>
                </a:tc>
              </a:tr>
              <a:tr h="15906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4000" spc="-20" dirty="0">
                          <a:solidFill>
                            <a:srgbClr val="130F2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Page</a:t>
                      </a:r>
                      <a:endParaRPr sz="4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4000" spc="-10" dirty="0">
                          <a:solidFill>
                            <a:srgbClr val="130F2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page2</a:t>
                      </a:r>
                      <a:endParaRPr sz="4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4000" spc="-50" dirty="0">
                          <a:solidFill>
                            <a:srgbClr val="130F2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4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4000" spc="-10" dirty="0">
                          <a:solidFill>
                            <a:srgbClr val="130F2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ctxTwo.newPage();</a:t>
                      </a:r>
                      <a:endParaRPr sz="40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138430">
                        <a:lnSpc>
                          <a:spcPct val="100000"/>
                        </a:lnSpc>
                        <a:spcBef>
                          <a:spcPts val="2400"/>
                        </a:spcBef>
                      </a:pPr>
                      <a:r>
                        <a:rPr sz="4000" spc="-40" dirty="0">
                          <a:solidFill>
                            <a:srgbClr val="FF1675"/>
                          </a:solidFill>
                          <a:latin typeface="Arial MT"/>
                          <a:cs typeface="Arial MT"/>
                        </a:rPr>
                        <a:t>User</a:t>
                      </a:r>
                      <a:r>
                        <a:rPr sz="4000" spc="-215" dirty="0">
                          <a:solidFill>
                            <a:srgbClr val="FF167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4000" spc="-50" dirty="0">
                          <a:solidFill>
                            <a:srgbClr val="FF1675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4000">
                        <a:latin typeface="Arial MT"/>
                        <a:cs typeface="Arial MT"/>
                      </a:endParaRPr>
                    </a:p>
                  </a:txBody>
                  <a:tcPr marL="0" marR="0" marT="18415" marB="0"/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2356374" y="4001599"/>
            <a:ext cx="1835150" cy="678815"/>
          </a:xfrm>
          <a:custGeom>
            <a:avLst/>
            <a:gdLst/>
            <a:ahLst/>
            <a:cxnLst/>
            <a:rect l="l" t="t" r="r" b="b"/>
            <a:pathLst>
              <a:path w="1835150" h="678814">
                <a:moveTo>
                  <a:pt x="1781944" y="0"/>
                </a:moveTo>
                <a:lnTo>
                  <a:pt x="52682" y="0"/>
                </a:lnTo>
                <a:lnTo>
                  <a:pt x="32175" y="4139"/>
                </a:lnTo>
                <a:lnTo>
                  <a:pt x="15430" y="15430"/>
                </a:lnTo>
                <a:lnTo>
                  <a:pt x="4140" y="32175"/>
                </a:lnTo>
                <a:lnTo>
                  <a:pt x="0" y="52680"/>
                </a:lnTo>
                <a:lnTo>
                  <a:pt x="0" y="625669"/>
                </a:lnTo>
                <a:lnTo>
                  <a:pt x="4140" y="646175"/>
                </a:lnTo>
                <a:lnTo>
                  <a:pt x="15430" y="662921"/>
                </a:lnTo>
                <a:lnTo>
                  <a:pt x="32175" y="674211"/>
                </a:lnTo>
                <a:lnTo>
                  <a:pt x="52682" y="678351"/>
                </a:lnTo>
                <a:lnTo>
                  <a:pt x="1781944" y="678351"/>
                </a:lnTo>
                <a:lnTo>
                  <a:pt x="1802450" y="674211"/>
                </a:lnTo>
                <a:lnTo>
                  <a:pt x="1819195" y="662921"/>
                </a:lnTo>
                <a:lnTo>
                  <a:pt x="1830485" y="646175"/>
                </a:lnTo>
                <a:lnTo>
                  <a:pt x="1834625" y="625669"/>
                </a:lnTo>
                <a:lnTo>
                  <a:pt x="1834625" y="52680"/>
                </a:lnTo>
                <a:lnTo>
                  <a:pt x="1830485" y="32175"/>
                </a:lnTo>
                <a:lnTo>
                  <a:pt x="1819195" y="15430"/>
                </a:lnTo>
                <a:lnTo>
                  <a:pt x="1802450" y="4139"/>
                </a:lnTo>
                <a:lnTo>
                  <a:pt x="1781944" y="0"/>
                </a:lnTo>
                <a:close/>
              </a:path>
            </a:pathLst>
          </a:custGeom>
          <a:solidFill>
            <a:srgbClr val="FF1675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22836" y="4841545"/>
            <a:ext cx="818515" cy="403860"/>
          </a:xfrm>
          <a:custGeom>
            <a:avLst/>
            <a:gdLst/>
            <a:ahLst/>
            <a:cxnLst/>
            <a:rect l="l" t="t" r="r" b="b"/>
            <a:pathLst>
              <a:path w="818514" h="403860">
                <a:moveTo>
                  <a:pt x="94337" y="62967"/>
                </a:moveTo>
                <a:lnTo>
                  <a:pt x="116067" y="107477"/>
                </a:lnTo>
                <a:lnTo>
                  <a:pt x="175973" y="142927"/>
                </a:lnTo>
                <a:lnTo>
                  <a:pt x="277996" y="197812"/>
                </a:lnTo>
                <a:lnTo>
                  <a:pt x="382510" y="248836"/>
                </a:lnTo>
                <a:lnTo>
                  <a:pt x="488378" y="295471"/>
                </a:lnTo>
                <a:lnTo>
                  <a:pt x="594475" y="337190"/>
                </a:lnTo>
                <a:lnTo>
                  <a:pt x="699510" y="373402"/>
                </a:lnTo>
                <a:lnTo>
                  <a:pt x="751575" y="389371"/>
                </a:lnTo>
                <a:lnTo>
                  <a:pt x="802488" y="403627"/>
                </a:lnTo>
                <a:lnTo>
                  <a:pt x="817897" y="348594"/>
                </a:lnTo>
                <a:lnTo>
                  <a:pt x="768031" y="334631"/>
                </a:lnTo>
                <a:lnTo>
                  <a:pt x="716738" y="318909"/>
                </a:lnTo>
                <a:lnTo>
                  <a:pt x="613679" y="283359"/>
                </a:lnTo>
                <a:lnTo>
                  <a:pt x="509828" y="242496"/>
                </a:lnTo>
                <a:lnTo>
                  <a:pt x="406060" y="196761"/>
                </a:lnTo>
                <a:lnTo>
                  <a:pt x="303574" y="146702"/>
                </a:lnTo>
                <a:lnTo>
                  <a:pt x="203561" y="92873"/>
                </a:lnTo>
                <a:lnTo>
                  <a:pt x="159764" y="66929"/>
                </a:lnTo>
                <a:lnTo>
                  <a:pt x="94337" y="62967"/>
                </a:lnTo>
                <a:close/>
              </a:path>
              <a:path w="818514" h="403860">
                <a:moveTo>
                  <a:pt x="0" y="0"/>
                </a:moveTo>
                <a:lnTo>
                  <a:pt x="108569" y="222387"/>
                </a:lnTo>
                <a:lnTo>
                  <a:pt x="115466" y="231396"/>
                </a:lnTo>
                <a:lnTo>
                  <a:pt x="124954" y="236871"/>
                </a:lnTo>
                <a:lnTo>
                  <a:pt x="135803" y="238390"/>
                </a:lnTo>
                <a:lnTo>
                  <a:pt x="146784" y="235529"/>
                </a:lnTo>
                <a:lnTo>
                  <a:pt x="155794" y="228631"/>
                </a:lnTo>
                <a:lnTo>
                  <a:pt x="161269" y="219143"/>
                </a:lnTo>
                <a:lnTo>
                  <a:pt x="162788" y="208294"/>
                </a:lnTo>
                <a:lnTo>
                  <a:pt x="159926" y="197314"/>
                </a:lnTo>
                <a:lnTo>
                  <a:pt x="116067" y="107477"/>
                </a:lnTo>
                <a:lnTo>
                  <a:pt x="77711" y="84780"/>
                </a:lnTo>
                <a:lnTo>
                  <a:pt x="31831" y="55592"/>
                </a:lnTo>
                <a:lnTo>
                  <a:pt x="62505" y="7373"/>
                </a:lnTo>
                <a:lnTo>
                  <a:pt x="121769" y="7373"/>
                </a:lnTo>
                <a:lnTo>
                  <a:pt x="0" y="0"/>
                </a:lnTo>
                <a:close/>
              </a:path>
              <a:path w="818514" h="403860">
                <a:moveTo>
                  <a:pt x="62505" y="7373"/>
                </a:moveTo>
                <a:lnTo>
                  <a:pt x="31831" y="55592"/>
                </a:lnTo>
                <a:lnTo>
                  <a:pt x="77711" y="84780"/>
                </a:lnTo>
                <a:lnTo>
                  <a:pt x="116067" y="107477"/>
                </a:lnTo>
                <a:lnTo>
                  <a:pt x="94337" y="62967"/>
                </a:lnTo>
                <a:lnTo>
                  <a:pt x="45441" y="60006"/>
                </a:lnTo>
                <a:lnTo>
                  <a:pt x="72847" y="18947"/>
                </a:lnTo>
                <a:lnTo>
                  <a:pt x="80699" y="18947"/>
                </a:lnTo>
                <a:lnTo>
                  <a:pt x="62505" y="7373"/>
                </a:lnTo>
                <a:close/>
              </a:path>
              <a:path w="818514" h="403860">
                <a:moveTo>
                  <a:pt x="121769" y="7373"/>
                </a:moveTo>
                <a:lnTo>
                  <a:pt x="62505" y="7373"/>
                </a:lnTo>
                <a:lnTo>
                  <a:pt x="107212" y="35831"/>
                </a:lnTo>
                <a:lnTo>
                  <a:pt x="159764" y="66929"/>
                </a:lnTo>
                <a:lnTo>
                  <a:pt x="243566" y="72003"/>
                </a:lnTo>
                <a:lnTo>
                  <a:pt x="254804" y="70434"/>
                </a:lnTo>
                <a:lnTo>
                  <a:pt x="264240" y="64871"/>
                </a:lnTo>
                <a:lnTo>
                  <a:pt x="270902" y="56174"/>
                </a:lnTo>
                <a:lnTo>
                  <a:pt x="273817" y="45208"/>
                </a:lnTo>
                <a:lnTo>
                  <a:pt x="272247" y="33970"/>
                </a:lnTo>
                <a:lnTo>
                  <a:pt x="266683" y="24533"/>
                </a:lnTo>
                <a:lnTo>
                  <a:pt x="257987" y="17871"/>
                </a:lnTo>
                <a:lnTo>
                  <a:pt x="247021" y="14958"/>
                </a:lnTo>
                <a:lnTo>
                  <a:pt x="121769" y="7373"/>
                </a:lnTo>
                <a:close/>
              </a:path>
              <a:path w="818514" h="403860">
                <a:moveTo>
                  <a:pt x="80699" y="18947"/>
                </a:moveTo>
                <a:lnTo>
                  <a:pt x="72847" y="18947"/>
                </a:lnTo>
                <a:lnTo>
                  <a:pt x="94337" y="62967"/>
                </a:lnTo>
                <a:lnTo>
                  <a:pt x="159764" y="66929"/>
                </a:lnTo>
                <a:lnTo>
                  <a:pt x="107212" y="35831"/>
                </a:lnTo>
                <a:lnTo>
                  <a:pt x="80699" y="18947"/>
                </a:lnTo>
                <a:close/>
              </a:path>
              <a:path w="818514" h="403860">
                <a:moveTo>
                  <a:pt x="72847" y="18947"/>
                </a:moveTo>
                <a:lnTo>
                  <a:pt x="45441" y="60006"/>
                </a:lnTo>
                <a:lnTo>
                  <a:pt x="94337" y="62967"/>
                </a:lnTo>
                <a:lnTo>
                  <a:pt x="72847" y="18947"/>
                </a:lnTo>
                <a:close/>
              </a:path>
            </a:pathLst>
          </a:custGeom>
          <a:solidFill>
            <a:srgbClr val="FF16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51140" y="2172716"/>
            <a:ext cx="8493125" cy="146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FF1675"/>
                </a:solidFill>
              </a:rPr>
              <a:t>Playwright</a:t>
            </a:r>
            <a:r>
              <a:rPr sz="3600" spc="-245" dirty="0">
                <a:solidFill>
                  <a:srgbClr val="FF1675"/>
                </a:solidFill>
              </a:rPr>
              <a:t> </a:t>
            </a:r>
            <a:r>
              <a:rPr sz="3600" spc="-375" dirty="0">
                <a:solidFill>
                  <a:srgbClr val="FF1675"/>
                </a:solidFill>
              </a:rPr>
              <a:t>dismisses</a:t>
            </a:r>
            <a:r>
              <a:rPr sz="3600" spc="-240" dirty="0">
                <a:solidFill>
                  <a:srgbClr val="FF1675"/>
                </a:solidFill>
              </a:rPr>
              <a:t> </a:t>
            </a:r>
            <a:r>
              <a:rPr sz="3600" spc="-300" dirty="0">
                <a:solidFill>
                  <a:srgbClr val="FF1675"/>
                </a:solidFill>
              </a:rPr>
              <a:t>dialogs</a:t>
            </a:r>
            <a:r>
              <a:rPr sz="3600" spc="-240" dirty="0">
                <a:solidFill>
                  <a:srgbClr val="FF1675"/>
                </a:solidFill>
              </a:rPr>
              <a:t> </a:t>
            </a:r>
            <a:r>
              <a:rPr sz="3600" spc="-235" dirty="0">
                <a:solidFill>
                  <a:srgbClr val="FF1675"/>
                </a:solidFill>
              </a:rPr>
              <a:t>by</a:t>
            </a:r>
            <a:r>
              <a:rPr sz="3600" spc="-250" dirty="0">
                <a:solidFill>
                  <a:srgbClr val="FF1675"/>
                </a:solidFill>
              </a:rPr>
              <a:t> </a:t>
            </a:r>
            <a:r>
              <a:rPr sz="3600" spc="-185" dirty="0">
                <a:solidFill>
                  <a:srgbClr val="FF1675"/>
                </a:solidFill>
              </a:rPr>
              <a:t>default</a:t>
            </a:r>
            <a:endParaRPr sz="3600"/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spc="-370" dirty="0">
                <a:solidFill>
                  <a:srgbClr val="FF1675"/>
                </a:solidFill>
              </a:rPr>
              <a:t>page.on______(do_thing)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851140" y="3952747"/>
            <a:ext cx="6425565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9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API</a:t>
            </a:r>
            <a:r>
              <a:rPr sz="3600" spc="-254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22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for</a:t>
            </a:r>
            <a:r>
              <a:rPr sz="3600" spc="-24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35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cookies</a:t>
            </a:r>
            <a:endParaRPr sz="3600">
              <a:latin typeface="Arial Black" panose="020B0A04020102020204"/>
              <a:cs typeface="Arial Black" panose="020B0A04020102020204"/>
            </a:endParaRPr>
          </a:p>
          <a:p>
            <a:pPr marL="12700" marR="44450">
              <a:lnSpc>
                <a:spcPts val="7010"/>
              </a:lnSpc>
              <a:spcBef>
                <a:spcPts val="655"/>
              </a:spcBef>
            </a:pPr>
            <a:r>
              <a:rPr sz="3600" spc="-32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page.evaluate(“custom_js”) </a:t>
            </a:r>
            <a:r>
              <a:rPr sz="3600" spc="-25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Capture</a:t>
            </a:r>
            <a:r>
              <a:rPr sz="3600" spc="-254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29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and</a:t>
            </a:r>
            <a:r>
              <a:rPr sz="3600" spc="-25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31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reuse</a:t>
            </a:r>
            <a:r>
              <a:rPr sz="3600" spc="-24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27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auth</a:t>
            </a:r>
            <a:r>
              <a:rPr sz="3600" spc="-24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35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state</a:t>
            </a:r>
            <a:endParaRPr sz="3600">
              <a:latin typeface="Arial Black" panose="020B0A04020102020204"/>
              <a:cs typeface="Arial Black" panose="020B0A04020102020204"/>
            </a:endParaRPr>
          </a:p>
          <a:p>
            <a:pPr marL="12700" marR="5080">
              <a:lnSpc>
                <a:spcPts val="6980"/>
              </a:lnSpc>
            </a:pPr>
            <a:r>
              <a:rPr sz="3600" spc="-33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Downloads</a:t>
            </a:r>
            <a:r>
              <a:rPr sz="3600" spc="-25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34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can</a:t>
            </a:r>
            <a:r>
              <a:rPr sz="3600" spc="-24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24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be</a:t>
            </a:r>
            <a:r>
              <a:rPr sz="3600" spc="-24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32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tricky </a:t>
            </a:r>
            <a:r>
              <a:rPr sz="3600" spc="-28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page.screenshot(your</a:t>
            </a:r>
            <a:r>
              <a:rPr sz="3600" spc="-254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19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config)</a:t>
            </a:r>
            <a:endParaRPr sz="36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8842" y="2975864"/>
            <a:ext cx="25952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43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Summary</a:t>
            </a:r>
            <a:endParaRPr sz="45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51140" y="1727707"/>
            <a:ext cx="6271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20" dirty="0">
                <a:solidFill>
                  <a:srgbClr val="FF1675"/>
                </a:solidFill>
              </a:rPr>
              <a:t>Dialogs</a:t>
            </a:r>
            <a:r>
              <a:rPr sz="3600" spc="-225" dirty="0">
                <a:solidFill>
                  <a:srgbClr val="FF1675"/>
                </a:solidFill>
              </a:rPr>
              <a:t> </a:t>
            </a:r>
            <a:r>
              <a:rPr sz="3600" spc="-315" dirty="0">
                <a:solidFill>
                  <a:srgbClr val="FF1675"/>
                </a:solidFill>
              </a:rPr>
              <a:t>(JavaScript</a:t>
            </a:r>
            <a:r>
              <a:rPr sz="3600" spc="-220" dirty="0">
                <a:solidFill>
                  <a:srgbClr val="FF1675"/>
                </a:solidFill>
              </a:rPr>
              <a:t> </a:t>
            </a:r>
            <a:r>
              <a:rPr sz="3600" spc="-80" dirty="0">
                <a:solidFill>
                  <a:srgbClr val="FF1675"/>
                </a:solidFill>
              </a:rPr>
              <a:t>pop-</a:t>
            </a:r>
            <a:r>
              <a:rPr sz="3600" spc="-280" dirty="0">
                <a:solidFill>
                  <a:srgbClr val="FF1675"/>
                </a:solidFill>
              </a:rPr>
              <a:t>ups)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851140" y="2617723"/>
            <a:ext cx="6329680" cy="5920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Download</a:t>
            </a:r>
            <a:r>
              <a:rPr sz="3600" spc="-24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29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and</a:t>
            </a:r>
            <a:r>
              <a:rPr sz="3600" spc="-24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26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upload</a:t>
            </a:r>
            <a:r>
              <a:rPr sz="3600" spc="-24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30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files</a:t>
            </a:r>
            <a:endParaRPr sz="3600">
              <a:latin typeface="Arial Black" panose="020B0A04020102020204"/>
              <a:cs typeface="Arial Black" panose="020B0A04020102020204"/>
            </a:endParaRPr>
          </a:p>
          <a:p>
            <a:pPr marL="12700" marR="5080">
              <a:lnSpc>
                <a:spcPts val="7010"/>
              </a:lnSpc>
              <a:spcBef>
                <a:spcPts val="655"/>
              </a:spcBef>
            </a:pPr>
            <a:r>
              <a:rPr sz="3600" spc="-27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Console</a:t>
            </a:r>
            <a:r>
              <a:rPr sz="3600" spc="-25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29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events</a:t>
            </a:r>
            <a:r>
              <a:rPr sz="3600" spc="-25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29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and</a:t>
            </a:r>
            <a:r>
              <a:rPr sz="3600" spc="-254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31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errors Cookies</a:t>
            </a:r>
            <a:r>
              <a:rPr sz="3600" spc="-26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29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and</a:t>
            </a:r>
            <a:r>
              <a:rPr sz="3600" spc="-26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33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browser</a:t>
            </a:r>
            <a:r>
              <a:rPr sz="3600" spc="-26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31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storage Run</a:t>
            </a:r>
            <a:r>
              <a:rPr sz="3600" spc="-25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33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custom</a:t>
            </a:r>
            <a:r>
              <a:rPr sz="3600" spc="-26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34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JavaScript</a:t>
            </a:r>
            <a:endParaRPr sz="3600">
              <a:latin typeface="Arial Black" panose="020B0A04020102020204"/>
              <a:cs typeface="Arial Black" panose="020B0A04020102020204"/>
            </a:endParaRPr>
          </a:p>
          <a:p>
            <a:pPr marL="12700" marR="3054985">
              <a:lnSpc>
                <a:spcPts val="6980"/>
              </a:lnSpc>
              <a:spcBef>
                <a:spcPts val="115"/>
              </a:spcBef>
            </a:pPr>
            <a:r>
              <a:rPr sz="3600" spc="-33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Screenshots </a:t>
            </a:r>
            <a:r>
              <a:rPr sz="3600" spc="-28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Authentication</a:t>
            </a:r>
            <a:endParaRPr sz="3600">
              <a:latin typeface="Arial Black" panose="020B0A04020102020204"/>
              <a:cs typeface="Arial Black" panose="020B0A04020102020204"/>
            </a:endParaRPr>
          </a:p>
          <a:p>
            <a:pPr marL="12700">
              <a:lnSpc>
                <a:spcPct val="100000"/>
              </a:lnSpc>
              <a:spcBef>
                <a:spcPts val="2015"/>
              </a:spcBef>
            </a:pPr>
            <a:r>
              <a:rPr sz="3600" spc="-14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Multi-</a:t>
            </a:r>
            <a:r>
              <a:rPr sz="3600" spc="-28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page</a:t>
            </a:r>
            <a:r>
              <a:rPr sz="3600" spc="-204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34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scenarios</a:t>
            </a:r>
            <a:endParaRPr sz="36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5029" y="2975864"/>
            <a:ext cx="26435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32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Overview</a:t>
            </a:r>
            <a:endParaRPr sz="45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8288000" cy="1028395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01383" y="7013955"/>
            <a:ext cx="1010285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01930" marR="5080" indent="-189865">
              <a:lnSpc>
                <a:spcPts val="4010"/>
              </a:lnSpc>
              <a:spcBef>
                <a:spcPts val="265"/>
              </a:spcBef>
            </a:pPr>
            <a:r>
              <a:rPr sz="3400" spc="-29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Alert </a:t>
            </a:r>
            <a:r>
              <a:rPr sz="3400" spc="-505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OK</a:t>
            </a:r>
            <a:endParaRPr sz="34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3146" y="7013955"/>
            <a:ext cx="3797300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indent="1133475">
              <a:lnSpc>
                <a:spcPts val="4010"/>
              </a:lnSpc>
              <a:spcBef>
                <a:spcPts val="265"/>
              </a:spcBef>
            </a:pPr>
            <a:r>
              <a:rPr sz="3400" spc="-28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Prompt </a:t>
            </a:r>
            <a:r>
              <a:rPr sz="3400" spc="-229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Input</a:t>
            </a:r>
            <a:r>
              <a:rPr sz="3400" spc="-245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43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+</a:t>
            </a:r>
            <a:r>
              <a:rPr sz="3400" spc="-245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215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OK/Cancel</a:t>
            </a:r>
            <a:endParaRPr sz="34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23416" y="7013955"/>
            <a:ext cx="2240915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indent="285115">
              <a:lnSpc>
                <a:spcPts val="4010"/>
              </a:lnSpc>
              <a:spcBef>
                <a:spcPts val="265"/>
              </a:spcBef>
            </a:pPr>
            <a:r>
              <a:rPr sz="3400" spc="-10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Confirm </a:t>
            </a:r>
            <a:r>
              <a:rPr sz="3400" spc="-25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OK-</a:t>
            </a:r>
            <a:r>
              <a:rPr sz="3400" spc="-28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Cancel</a:t>
            </a:r>
            <a:endParaRPr sz="34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Dialogs</a:t>
            </a:r>
            <a:endParaRPr spc="-365" dirty="0"/>
          </a:p>
        </p:txBody>
      </p:sp>
      <p:grpSp>
        <p:nvGrpSpPr>
          <p:cNvPr id="7" name="object 7"/>
          <p:cNvGrpSpPr/>
          <p:nvPr/>
        </p:nvGrpSpPr>
        <p:grpSpPr>
          <a:xfrm>
            <a:off x="1377950" y="3363912"/>
            <a:ext cx="15532100" cy="2990850"/>
            <a:chOff x="1377950" y="3363912"/>
            <a:chExt cx="15532100" cy="299085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7950" y="3363912"/>
              <a:ext cx="4057650" cy="29908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5175" y="3363912"/>
              <a:ext cx="4057650" cy="29908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52400" y="3363912"/>
              <a:ext cx="4057650" cy="2990850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1528" y="6147308"/>
            <a:ext cx="116649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0" dirty="0">
                <a:solidFill>
                  <a:srgbClr val="FFFFFF"/>
                </a:solidFill>
              </a:rPr>
              <a:t>Playwright</a:t>
            </a:r>
            <a:r>
              <a:rPr spc="-320" dirty="0">
                <a:solidFill>
                  <a:srgbClr val="FFFFFF"/>
                </a:solidFill>
              </a:rPr>
              <a:t> </a:t>
            </a:r>
            <a:r>
              <a:rPr spc="-425" dirty="0">
                <a:solidFill>
                  <a:srgbClr val="FFFFFF"/>
                </a:solidFill>
              </a:rPr>
              <a:t>dismisses</a:t>
            </a:r>
            <a:r>
              <a:rPr spc="-320" dirty="0">
                <a:solidFill>
                  <a:srgbClr val="FFFFFF"/>
                </a:solidFill>
              </a:rPr>
              <a:t> </a:t>
            </a:r>
            <a:r>
              <a:rPr spc="-335" dirty="0">
                <a:solidFill>
                  <a:srgbClr val="FFFFFF"/>
                </a:solidFill>
              </a:rPr>
              <a:t>dialogs</a:t>
            </a:r>
            <a:r>
              <a:rPr spc="-325" dirty="0">
                <a:solidFill>
                  <a:srgbClr val="FFFFFF"/>
                </a:solidFill>
              </a:rPr>
              <a:t> </a:t>
            </a:r>
            <a:r>
              <a:rPr spc="-220" dirty="0">
                <a:solidFill>
                  <a:srgbClr val="FFFFFF"/>
                </a:solidFill>
              </a:rPr>
              <a:t>by</a:t>
            </a:r>
            <a:r>
              <a:rPr spc="-320" dirty="0">
                <a:solidFill>
                  <a:srgbClr val="FFFFFF"/>
                </a:solidFill>
              </a:rPr>
              <a:t> </a:t>
            </a:r>
            <a:r>
              <a:rPr spc="-265" dirty="0">
                <a:solidFill>
                  <a:srgbClr val="FFFFFF"/>
                </a:solidFill>
              </a:rPr>
              <a:t>default</a:t>
            </a:r>
            <a:endParaRPr spc="-265" dirty="0">
              <a:solidFill>
                <a:srgbClr val="FFFFFF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85756" y="693738"/>
            <a:ext cx="4916486" cy="491648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5929" y="2138172"/>
            <a:ext cx="6527800" cy="7529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84830">
              <a:lnSpc>
                <a:spcPct val="109000"/>
              </a:lnSpc>
              <a:spcBef>
                <a:spcPts val="100"/>
              </a:spcBef>
            </a:pPr>
            <a:r>
              <a:rPr sz="3200" spc="-1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@BeforeEach </a:t>
            </a:r>
            <a:r>
              <a:rPr sz="320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200" spc="-105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setup()</a:t>
            </a:r>
            <a:r>
              <a:rPr sz="3200" spc="-10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890905">
              <a:lnSpc>
                <a:spcPct val="100000"/>
              </a:lnSpc>
              <a:spcBef>
                <a:spcPts val="360"/>
              </a:spcBef>
            </a:pPr>
            <a:r>
              <a:rPr sz="3200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200" spc="-45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3200" spc="-45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25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in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200" spc="-5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30"/>
              </a:spcBef>
            </a:pP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@Test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20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200" spc="-13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someTest()</a:t>
            </a:r>
            <a:r>
              <a:rPr sz="3200" spc="-13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890905">
              <a:lnSpc>
                <a:spcPct val="100000"/>
              </a:lnSpc>
              <a:spcBef>
                <a:spcPts val="360"/>
              </a:spcBef>
            </a:pPr>
            <a:r>
              <a:rPr sz="3200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200" spc="-60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need</a:t>
            </a:r>
            <a:r>
              <a:rPr sz="3200" spc="-55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to</a:t>
            </a:r>
            <a:r>
              <a:rPr sz="3200" spc="-55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z="3200" spc="-60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logged</a:t>
            </a:r>
            <a:r>
              <a:rPr sz="3200" spc="-55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25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in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3200" spc="-5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935"/>
              </a:spcBef>
            </a:pP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@AfterEach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20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200" spc="-125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cleanup()</a:t>
            </a:r>
            <a:r>
              <a:rPr sz="3200" spc="-12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890905">
              <a:lnSpc>
                <a:spcPct val="100000"/>
              </a:lnSpc>
              <a:spcBef>
                <a:spcPts val="455"/>
              </a:spcBef>
            </a:pPr>
            <a:r>
              <a:rPr sz="3200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200" spc="-45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3200" spc="-45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25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out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200" spc="-5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486400" y="1447800"/>
            <a:ext cx="3257550" cy="32575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34000" y="6762750"/>
            <a:ext cx="3257550" cy="32575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38443" y="2578100"/>
            <a:ext cx="29622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8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BrowserContext</a:t>
            </a:r>
            <a:endParaRPr sz="300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49864" y="2581517"/>
            <a:ext cx="7042150" cy="6189980"/>
            <a:chOff x="1849864" y="2581517"/>
            <a:chExt cx="7042150" cy="6189980"/>
          </a:xfrm>
        </p:grpSpPr>
        <p:sp>
          <p:nvSpPr>
            <p:cNvPr id="4" name="object 4"/>
            <p:cNvSpPr/>
            <p:nvPr/>
          </p:nvSpPr>
          <p:spPr>
            <a:xfrm>
              <a:off x="1868914" y="2838161"/>
              <a:ext cx="7004050" cy="5914390"/>
            </a:xfrm>
            <a:custGeom>
              <a:avLst/>
              <a:gdLst/>
              <a:ahLst/>
              <a:cxnLst/>
              <a:rect l="l" t="t" r="r" b="b"/>
              <a:pathLst>
                <a:path w="7004050" h="5914390">
                  <a:moveTo>
                    <a:pt x="0" y="0"/>
                  </a:moveTo>
                  <a:lnTo>
                    <a:pt x="7003625" y="0"/>
                  </a:lnTo>
                  <a:lnTo>
                    <a:pt x="7003625" y="5914264"/>
                  </a:lnTo>
                  <a:lnTo>
                    <a:pt x="0" y="5914264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A3F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55865" y="2581517"/>
              <a:ext cx="6333490" cy="533400"/>
            </a:xfrm>
            <a:custGeom>
              <a:avLst/>
              <a:gdLst/>
              <a:ahLst/>
              <a:cxnLst/>
              <a:rect l="l" t="t" r="r" b="b"/>
              <a:pathLst>
                <a:path w="6333490" h="533400">
                  <a:moveTo>
                    <a:pt x="6333171" y="0"/>
                  </a:moveTo>
                  <a:lnTo>
                    <a:pt x="0" y="0"/>
                  </a:lnTo>
                  <a:lnTo>
                    <a:pt x="0" y="533159"/>
                  </a:lnTo>
                  <a:lnTo>
                    <a:pt x="6333171" y="533159"/>
                  </a:lnTo>
                  <a:lnTo>
                    <a:pt x="6333171" y="0"/>
                  </a:lnTo>
                  <a:close/>
                </a:path>
              </a:pathLst>
            </a:custGeom>
            <a:solidFill>
              <a:srgbClr val="00A3F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891764" y="2578100"/>
            <a:ext cx="29622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8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BrowserContext</a:t>
            </a:r>
            <a:endParaRPr sz="30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88094" y="1658658"/>
            <a:ext cx="1183005" cy="885190"/>
          </a:xfrm>
          <a:custGeom>
            <a:avLst/>
            <a:gdLst/>
            <a:ahLst/>
            <a:cxnLst/>
            <a:rect l="l" t="t" r="r" b="b"/>
            <a:pathLst>
              <a:path w="1183004" h="885189">
                <a:moveTo>
                  <a:pt x="98129" y="628678"/>
                </a:moveTo>
                <a:lnTo>
                  <a:pt x="87636" y="631822"/>
                </a:lnTo>
                <a:lnTo>
                  <a:pt x="79086" y="638671"/>
                </a:lnTo>
                <a:lnTo>
                  <a:pt x="73633" y="648622"/>
                </a:lnTo>
                <a:lnTo>
                  <a:pt x="0" y="884887"/>
                </a:lnTo>
                <a:lnTo>
                  <a:pt x="79587" y="867713"/>
                </a:lnTo>
                <a:lnTo>
                  <a:pt x="61136" y="867713"/>
                </a:lnTo>
                <a:lnTo>
                  <a:pt x="22575" y="825533"/>
                </a:lnTo>
                <a:lnTo>
                  <a:pt x="41991" y="807782"/>
                </a:lnTo>
                <a:lnTo>
                  <a:pt x="99856" y="756556"/>
                </a:lnTo>
                <a:lnTo>
                  <a:pt x="128195" y="665627"/>
                </a:lnTo>
                <a:lnTo>
                  <a:pt x="129361" y="654340"/>
                </a:lnTo>
                <a:lnTo>
                  <a:pt x="126217" y="643846"/>
                </a:lnTo>
                <a:lnTo>
                  <a:pt x="119367" y="635297"/>
                </a:lnTo>
                <a:lnTo>
                  <a:pt x="109416" y="629843"/>
                </a:lnTo>
                <a:lnTo>
                  <a:pt x="98129" y="628678"/>
                </a:lnTo>
                <a:close/>
              </a:path>
              <a:path w="1183004" h="885189">
                <a:moveTo>
                  <a:pt x="99856" y="756556"/>
                </a:moveTo>
                <a:lnTo>
                  <a:pt x="41991" y="807782"/>
                </a:lnTo>
                <a:lnTo>
                  <a:pt x="22575" y="825533"/>
                </a:lnTo>
                <a:lnTo>
                  <a:pt x="61136" y="867713"/>
                </a:lnTo>
                <a:lnTo>
                  <a:pt x="74906" y="855125"/>
                </a:lnTo>
                <a:lnTo>
                  <a:pt x="69136" y="855125"/>
                </a:lnTo>
                <a:lnTo>
                  <a:pt x="35827" y="818691"/>
                </a:lnTo>
                <a:lnTo>
                  <a:pt x="83711" y="808358"/>
                </a:lnTo>
                <a:lnTo>
                  <a:pt x="99856" y="756556"/>
                </a:lnTo>
                <a:close/>
              </a:path>
              <a:path w="1183004" h="885189">
                <a:moveTo>
                  <a:pt x="241197" y="776672"/>
                </a:moveTo>
                <a:lnTo>
                  <a:pt x="229850" y="776823"/>
                </a:lnTo>
                <a:lnTo>
                  <a:pt x="141693" y="795846"/>
                </a:lnTo>
                <a:lnTo>
                  <a:pt x="80263" y="850228"/>
                </a:lnTo>
                <a:lnTo>
                  <a:pt x="61136" y="867713"/>
                </a:lnTo>
                <a:lnTo>
                  <a:pt x="79587" y="867713"/>
                </a:lnTo>
                <a:lnTo>
                  <a:pt x="241905" y="832686"/>
                </a:lnTo>
                <a:lnTo>
                  <a:pt x="252304" y="828145"/>
                </a:lnTo>
                <a:lnTo>
                  <a:pt x="259891" y="820243"/>
                </a:lnTo>
                <a:lnTo>
                  <a:pt x="263961" y="810073"/>
                </a:lnTo>
                <a:lnTo>
                  <a:pt x="263931" y="807782"/>
                </a:lnTo>
                <a:lnTo>
                  <a:pt x="263810" y="798728"/>
                </a:lnTo>
                <a:lnTo>
                  <a:pt x="259269" y="788329"/>
                </a:lnTo>
                <a:lnTo>
                  <a:pt x="251367" y="780742"/>
                </a:lnTo>
                <a:lnTo>
                  <a:pt x="241197" y="776672"/>
                </a:lnTo>
                <a:close/>
              </a:path>
              <a:path w="1183004" h="885189">
                <a:moveTo>
                  <a:pt x="83711" y="808358"/>
                </a:moveTo>
                <a:lnTo>
                  <a:pt x="35827" y="818691"/>
                </a:lnTo>
                <a:lnTo>
                  <a:pt x="69136" y="855125"/>
                </a:lnTo>
                <a:lnTo>
                  <a:pt x="83711" y="808358"/>
                </a:lnTo>
                <a:close/>
              </a:path>
              <a:path w="1183004" h="885189">
                <a:moveTo>
                  <a:pt x="141693" y="795846"/>
                </a:moveTo>
                <a:lnTo>
                  <a:pt x="83711" y="808358"/>
                </a:lnTo>
                <a:lnTo>
                  <a:pt x="69136" y="855125"/>
                </a:lnTo>
                <a:lnTo>
                  <a:pt x="74906" y="855125"/>
                </a:lnTo>
                <a:lnTo>
                  <a:pt x="80261" y="850228"/>
                </a:lnTo>
                <a:lnTo>
                  <a:pt x="141693" y="795846"/>
                </a:lnTo>
                <a:close/>
              </a:path>
              <a:path w="1183004" h="885189">
                <a:moveTo>
                  <a:pt x="1153504" y="0"/>
                </a:moveTo>
                <a:lnTo>
                  <a:pt x="1072269" y="48950"/>
                </a:lnTo>
                <a:lnTo>
                  <a:pt x="991661" y="98899"/>
                </a:lnTo>
                <a:lnTo>
                  <a:pt x="911565" y="149910"/>
                </a:lnTo>
                <a:lnTo>
                  <a:pt x="832220" y="201816"/>
                </a:lnTo>
                <a:lnTo>
                  <a:pt x="753745" y="254534"/>
                </a:lnTo>
                <a:lnTo>
                  <a:pt x="676178" y="308028"/>
                </a:lnTo>
                <a:lnTo>
                  <a:pt x="524746" y="416656"/>
                </a:lnTo>
                <a:lnTo>
                  <a:pt x="450820" y="471827"/>
                </a:lnTo>
                <a:lnTo>
                  <a:pt x="378407" y="527335"/>
                </a:lnTo>
                <a:lnTo>
                  <a:pt x="307552" y="583148"/>
                </a:lnTo>
                <a:lnTo>
                  <a:pt x="238368" y="639183"/>
                </a:lnTo>
                <a:lnTo>
                  <a:pt x="170971" y="695356"/>
                </a:lnTo>
                <a:lnTo>
                  <a:pt x="105473" y="751583"/>
                </a:lnTo>
                <a:lnTo>
                  <a:pt x="83711" y="808358"/>
                </a:lnTo>
                <a:lnTo>
                  <a:pt x="141693" y="795846"/>
                </a:lnTo>
                <a:lnTo>
                  <a:pt x="143192" y="794519"/>
                </a:lnTo>
                <a:lnTo>
                  <a:pt x="207945" y="738934"/>
                </a:lnTo>
                <a:lnTo>
                  <a:pt x="274803" y="683213"/>
                </a:lnTo>
                <a:lnTo>
                  <a:pt x="343071" y="627923"/>
                </a:lnTo>
                <a:lnTo>
                  <a:pt x="413509" y="572435"/>
                </a:lnTo>
                <a:lnTo>
                  <a:pt x="485152" y="517519"/>
                </a:lnTo>
                <a:lnTo>
                  <a:pt x="558712" y="462619"/>
                </a:lnTo>
                <a:lnTo>
                  <a:pt x="709275" y="354620"/>
                </a:lnTo>
                <a:lnTo>
                  <a:pt x="785762" y="301876"/>
                </a:lnTo>
                <a:lnTo>
                  <a:pt x="863656" y="249546"/>
                </a:lnTo>
                <a:lnTo>
                  <a:pt x="942612" y="197891"/>
                </a:lnTo>
                <a:lnTo>
                  <a:pt x="1021917" y="147387"/>
                </a:lnTo>
                <a:lnTo>
                  <a:pt x="1102050" y="97729"/>
                </a:lnTo>
                <a:lnTo>
                  <a:pt x="1182999" y="48950"/>
                </a:lnTo>
                <a:lnTo>
                  <a:pt x="1153504" y="0"/>
                </a:lnTo>
                <a:close/>
              </a:path>
            </a:pathLst>
          </a:custGeom>
          <a:solidFill>
            <a:srgbClr val="00A3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678798" y="1658658"/>
            <a:ext cx="1183005" cy="885190"/>
          </a:xfrm>
          <a:custGeom>
            <a:avLst/>
            <a:gdLst/>
            <a:ahLst/>
            <a:cxnLst/>
            <a:rect l="l" t="t" r="r" b="b"/>
            <a:pathLst>
              <a:path w="1183004" h="885189">
                <a:moveTo>
                  <a:pt x="941802" y="776671"/>
                </a:moveTo>
                <a:lnTo>
                  <a:pt x="931632" y="780741"/>
                </a:lnTo>
                <a:lnTo>
                  <a:pt x="923730" y="788328"/>
                </a:lnTo>
                <a:lnTo>
                  <a:pt x="919189" y="798727"/>
                </a:lnTo>
                <a:lnTo>
                  <a:pt x="919068" y="807782"/>
                </a:lnTo>
                <a:lnTo>
                  <a:pt x="919038" y="810073"/>
                </a:lnTo>
                <a:lnTo>
                  <a:pt x="923108" y="820243"/>
                </a:lnTo>
                <a:lnTo>
                  <a:pt x="930694" y="828145"/>
                </a:lnTo>
                <a:lnTo>
                  <a:pt x="941092" y="832686"/>
                </a:lnTo>
                <a:lnTo>
                  <a:pt x="1182999" y="884887"/>
                </a:lnTo>
                <a:lnTo>
                  <a:pt x="1177647" y="867712"/>
                </a:lnTo>
                <a:lnTo>
                  <a:pt x="1121863" y="867712"/>
                </a:lnTo>
                <a:lnTo>
                  <a:pt x="1102615" y="850116"/>
                </a:lnTo>
                <a:lnTo>
                  <a:pt x="1041305" y="795845"/>
                </a:lnTo>
                <a:lnTo>
                  <a:pt x="953148" y="776822"/>
                </a:lnTo>
                <a:lnTo>
                  <a:pt x="941802" y="776671"/>
                </a:lnTo>
                <a:close/>
              </a:path>
              <a:path w="1183004" h="885189">
                <a:moveTo>
                  <a:pt x="1041305" y="795845"/>
                </a:moveTo>
                <a:lnTo>
                  <a:pt x="1102615" y="850116"/>
                </a:lnTo>
                <a:lnTo>
                  <a:pt x="1121863" y="867712"/>
                </a:lnTo>
                <a:lnTo>
                  <a:pt x="1133370" y="855125"/>
                </a:lnTo>
                <a:lnTo>
                  <a:pt x="1113862" y="855125"/>
                </a:lnTo>
                <a:lnTo>
                  <a:pt x="1099286" y="808357"/>
                </a:lnTo>
                <a:lnTo>
                  <a:pt x="1041305" y="795845"/>
                </a:lnTo>
                <a:close/>
              </a:path>
              <a:path w="1183004" h="885189">
                <a:moveTo>
                  <a:pt x="1084869" y="628677"/>
                </a:moveTo>
                <a:lnTo>
                  <a:pt x="1073583" y="629842"/>
                </a:lnTo>
                <a:lnTo>
                  <a:pt x="1063632" y="635296"/>
                </a:lnTo>
                <a:lnTo>
                  <a:pt x="1056782" y="643845"/>
                </a:lnTo>
                <a:lnTo>
                  <a:pt x="1053638" y="654339"/>
                </a:lnTo>
                <a:lnTo>
                  <a:pt x="1054803" y="665626"/>
                </a:lnTo>
                <a:lnTo>
                  <a:pt x="1083142" y="756554"/>
                </a:lnTo>
                <a:lnTo>
                  <a:pt x="1141007" y="807782"/>
                </a:lnTo>
                <a:lnTo>
                  <a:pt x="1160424" y="825531"/>
                </a:lnTo>
                <a:lnTo>
                  <a:pt x="1121863" y="867712"/>
                </a:lnTo>
                <a:lnTo>
                  <a:pt x="1177647" y="867712"/>
                </a:lnTo>
                <a:lnTo>
                  <a:pt x="1109365" y="648622"/>
                </a:lnTo>
                <a:lnTo>
                  <a:pt x="1103912" y="638670"/>
                </a:lnTo>
                <a:lnTo>
                  <a:pt x="1095363" y="631821"/>
                </a:lnTo>
                <a:lnTo>
                  <a:pt x="1084869" y="628677"/>
                </a:lnTo>
                <a:close/>
              </a:path>
              <a:path w="1183004" h="885189">
                <a:moveTo>
                  <a:pt x="1099286" y="808357"/>
                </a:moveTo>
                <a:lnTo>
                  <a:pt x="1113862" y="855125"/>
                </a:lnTo>
                <a:lnTo>
                  <a:pt x="1147170" y="818690"/>
                </a:lnTo>
                <a:lnTo>
                  <a:pt x="1099286" y="808357"/>
                </a:lnTo>
                <a:close/>
              </a:path>
              <a:path w="1183004" h="885189">
                <a:moveTo>
                  <a:pt x="1083142" y="756554"/>
                </a:moveTo>
                <a:lnTo>
                  <a:pt x="1099286" y="808357"/>
                </a:lnTo>
                <a:lnTo>
                  <a:pt x="1147170" y="818690"/>
                </a:lnTo>
                <a:lnTo>
                  <a:pt x="1113862" y="855125"/>
                </a:lnTo>
                <a:lnTo>
                  <a:pt x="1133370" y="855125"/>
                </a:lnTo>
                <a:lnTo>
                  <a:pt x="1160424" y="825531"/>
                </a:lnTo>
                <a:lnTo>
                  <a:pt x="1141007" y="807782"/>
                </a:lnTo>
                <a:lnTo>
                  <a:pt x="1083142" y="756554"/>
                </a:lnTo>
                <a:close/>
              </a:path>
              <a:path w="1183004" h="885189">
                <a:moveTo>
                  <a:pt x="29494" y="0"/>
                </a:moveTo>
                <a:lnTo>
                  <a:pt x="0" y="48949"/>
                </a:lnTo>
                <a:lnTo>
                  <a:pt x="80948" y="97729"/>
                </a:lnTo>
                <a:lnTo>
                  <a:pt x="161082" y="147386"/>
                </a:lnTo>
                <a:lnTo>
                  <a:pt x="240583" y="198019"/>
                </a:lnTo>
                <a:lnTo>
                  <a:pt x="319093" y="249379"/>
                </a:lnTo>
                <a:lnTo>
                  <a:pt x="397237" y="301875"/>
                </a:lnTo>
                <a:lnTo>
                  <a:pt x="474148" y="354924"/>
                </a:lnTo>
                <a:lnTo>
                  <a:pt x="624287" y="462617"/>
                </a:lnTo>
                <a:lnTo>
                  <a:pt x="697846" y="517518"/>
                </a:lnTo>
                <a:lnTo>
                  <a:pt x="769669" y="572576"/>
                </a:lnTo>
                <a:lnTo>
                  <a:pt x="839726" y="627761"/>
                </a:lnTo>
                <a:lnTo>
                  <a:pt x="908501" y="683467"/>
                </a:lnTo>
                <a:lnTo>
                  <a:pt x="975274" y="739123"/>
                </a:lnTo>
                <a:lnTo>
                  <a:pt x="1039932" y="794629"/>
                </a:lnTo>
                <a:lnTo>
                  <a:pt x="1041305" y="795845"/>
                </a:lnTo>
                <a:lnTo>
                  <a:pt x="1099286" y="808357"/>
                </a:lnTo>
                <a:lnTo>
                  <a:pt x="1083142" y="756554"/>
                </a:lnTo>
                <a:lnTo>
                  <a:pt x="1012028" y="695355"/>
                </a:lnTo>
                <a:lnTo>
                  <a:pt x="944631" y="639182"/>
                </a:lnTo>
                <a:lnTo>
                  <a:pt x="875446" y="583148"/>
                </a:lnTo>
                <a:lnTo>
                  <a:pt x="804591" y="527334"/>
                </a:lnTo>
                <a:lnTo>
                  <a:pt x="732179" y="471827"/>
                </a:lnTo>
                <a:lnTo>
                  <a:pt x="658252" y="416655"/>
                </a:lnTo>
                <a:lnTo>
                  <a:pt x="506820" y="308028"/>
                </a:lnTo>
                <a:lnTo>
                  <a:pt x="429254" y="254533"/>
                </a:lnTo>
                <a:lnTo>
                  <a:pt x="350779" y="201815"/>
                </a:lnTo>
                <a:lnTo>
                  <a:pt x="271434" y="149909"/>
                </a:lnTo>
                <a:lnTo>
                  <a:pt x="191336" y="98898"/>
                </a:lnTo>
                <a:lnTo>
                  <a:pt x="110729" y="48949"/>
                </a:lnTo>
                <a:lnTo>
                  <a:pt x="29494" y="0"/>
                </a:lnTo>
                <a:close/>
              </a:path>
            </a:pathLst>
          </a:custGeom>
          <a:solidFill>
            <a:srgbClr val="00A3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6132830">
              <a:lnSpc>
                <a:spcPct val="100000"/>
              </a:lnSpc>
              <a:spcBef>
                <a:spcPts val="100"/>
              </a:spcBef>
            </a:pPr>
            <a:r>
              <a:rPr sz="3000" spc="-229" dirty="0">
                <a:solidFill>
                  <a:srgbClr val="00A3FE"/>
                </a:solidFill>
              </a:rPr>
              <a:t>inject</a:t>
            </a:r>
            <a:r>
              <a:rPr sz="3000" spc="-155" dirty="0">
                <a:solidFill>
                  <a:srgbClr val="00A3FE"/>
                </a:solidFill>
              </a:rPr>
              <a:t> </a:t>
            </a:r>
            <a:r>
              <a:rPr sz="3000" spc="-240" dirty="0">
                <a:solidFill>
                  <a:srgbClr val="00A3FE"/>
                </a:solidFill>
              </a:rPr>
              <a:t>authenticated</a:t>
            </a:r>
            <a:r>
              <a:rPr sz="3000" spc="-165" dirty="0">
                <a:solidFill>
                  <a:srgbClr val="00A3FE"/>
                </a:solidFill>
              </a:rPr>
              <a:t> </a:t>
            </a:r>
            <a:r>
              <a:rPr sz="3000" spc="-300" dirty="0">
                <a:solidFill>
                  <a:srgbClr val="00A3FE"/>
                </a:solidFill>
              </a:rPr>
              <a:t>state</a:t>
            </a:r>
            <a:endParaRPr sz="3000"/>
          </a:p>
        </p:txBody>
      </p:sp>
      <p:sp>
        <p:nvSpPr>
          <p:cNvPr id="10" name="object 10"/>
          <p:cNvSpPr txBox="1"/>
          <p:nvPr/>
        </p:nvSpPr>
        <p:spPr>
          <a:xfrm>
            <a:off x="2961588" y="4595876"/>
            <a:ext cx="486537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@Test</a:t>
            </a:r>
            <a:endParaRPr sz="3000">
              <a:latin typeface="Arial Black" panose="020B0A04020102020204"/>
              <a:cs typeface="Arial Black" panose="020B0A04020102020204"/>
            </a:endParaRPr>
          </a:p>
          <a:p>
            <a:pPr marL="12700">
              <a:lnSpc>
                <a:spcPct val="100000"/>
              </a:lnSpc>
            </a:pPr>
            <a:r>
              <a:rPr sz="3000" spc="-210" dirty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rPr>
              <a:t>void</a:t>
            </a:r>
            <a:r>
              <a:rPr sz="3000" spc="-225" dirty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000" spc="-275" dirty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rPr>
              <a:t>authenticatedTest1()</a:t>
            </a:r>
            <a:r>
              <a:rPr sz="3000" spc="-215" dirty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000" spc="-50" dirty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rPr>
              <a:t>{</a:t>
            </a:r>
            <a:endParaRPr sz="3000">
              <a:latin typeface="Arial Black" panose="020B0A04020102020204"/>
              <a:cs typeface="Arial Black" panose="020B0A04020102020204"/>
            </a:endParaRPr>
          </a:p>
          <a:p>
            <a:pPr marR="743585" algn="ctr">
              <a:lnSpc>
                <a:spcPct val="100000"/>
              </a:lnSpc>
              <a:spcBef>
                <a:spcPts val="3600"/>
              </a:spcBef>
            </a:pPr>
            <a:r>
              <a:rPr sz="3000" spc="220" dirty="0">
                <a:solidFill>
                  <a:srgbClr val="7F7F7F"/>
                </a:solidFill>
                <a:latin typeface="Arial Black" panose="020B0A04020102020204"/>
                <a:cs typeface="Arial Black" panose="020B0A04020102020204"/>
              </a:rPr>
              <a:t>//</a:t>
            </a:r>
            <a:r>
              <a:rPr sz="3000" spc="-229" dirty="0">
                <a:solidFill>
                  <a:srgbClr val="7F7F7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000" spc="-295" dirty="0">
                <a:solidFill>
                  <a:srgbClr val="7F7F7F"/>
                </a:solidFill>
                <a:latin typeface="Arial Black" panose="020B0A04020102020204"/>
                <a:cs typeface="Arial Black" panose="020B0A04020102020204"/>
              </a:rPr>
              <a:t>steps</a:t>
            </a:r>
            <a:endParaRPr sz="3000">
              <a:latin typeface="Arial Black" panose="020B0A04020102020204"/>
              <a:cs typeface="Arial Black" panose="020B0A04020102020204"/>
            </a:endParaRPr>
          </a:p>
          <a:p>
            <a:pPr marL="12700">
              <a:lnSpc>
                <a:spcPct val="100000"/>
              </a:lnSpc>
              <a:spcBef>
                <a:spcPts val="3600"/>
              </a:spcBef>
            </a:pPr>
            <a:r>
              <a:rPr sz="3000" spc="-50" dirty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rPr>
              <a:t>}</a:t>
            </a:r>
            <a:endParaRPr sz="30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662675" y="4595876"/>
            <a:ext cx="493966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@Test</a:t>
            </a:r>
            <a:endParaRPr sz="3000">
              <a:latin typeface="Arial Black" panose="020B0A04020102020204"/>
              <a:cs typeface="Arial Black" panose="020B0A04020102020204"/>
            </a:endParaRPr>
          </a:p>
          <a:p>
            <a:pPr marL="12700">
              <a:lnSpc>
                <a:spcPct val="100000"/>
              </a:lnSpc>
            </a:pPr>
            <a:r>
              <a:rPr sz="3000" spc="-210" dirty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rPr>
              <a:t>void</a:t>
            </a:r>
            <a:r>
              <a:rPr sz="3000" spc="-185" dirty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000" spc="-250" dirty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rPr>
              <a:t>authenticatedTest2()</a:t>
            </a:r>
            <a:r>
              <a:rPr sz="3000" spc="-175" dirty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000" spc="-50" dirty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rPr>
              <a:t>{</a:t>
            </a:r>
            <a:endParaRPr sz="3000">
              <a:latin typeface="Arial Black" panose="020B0A04020102020204"/>
              <a:cs typeface="Arial Black" panose="020B0A04020102020204"/>
            </a:endParaRPr>
          </a:p>
          <a:p>
            <a:pPr marR="817880" algn="ctr">
              <a:lnSpc>
                <a:spcPct val="100000"/>
              </a:lnSpc>
              <a:spcBef>
                <a:spcPts val="3600"/>
              </a:spcBef>
            </a:pPr>
            <a:r>
              <a:rPr sz="3000" spc="220" dirty="0">
                <a:solidFill>
                  <a:srgbClr val="7F7F7F"/>
                </a:solidFill>
                <a:latin typeface="Arial Black" panose="020B0A04020102020204"/>
                <a:cs typeface="Arial Black" panose="020B0A04020102020204"/>
              </a:rPr>
              <a:t>//</a:t>
            </a:r>
            <a:r>
              <a:rPr sz="3000" spc="-229" dirty="0">
                <a:solidFill>
                  <a:srgbClr val="7F7F7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000" spc="-295" dirty="0">
                <a:solidFill>
                  <a:srgbClr val="7F7F7F"/>
                </a:solidFill>
                <a:latin typeface="Arial Black" panose="020B0A04020102020204"/>
                <a:cs typeface="Arial Black" panose="020B0A04020102020204"/>
              </a:rPr>
              <a:t>steps</a:t>
            </a:r>
            <a:endParaRPr sz="3000">
              <a:latin typeface="Arial Black" panose="020B0A04020102020204"/>
              <a:cs typeface="Arial Black" panose="020B0A04020102020204"/>
            </a:endParaRPr>
          </a:p>
          <a:p>
            <a:pPr marL="12700">
              <a:lnSpc>
                <a:spcPct val="100000"/>
              </a:lnSpc>
              <a:spcBef>
                <a:spcPts val="3600"/>
              </a:spcBef>
            </a:pPr>
            <a:r>
              <a:rPr sz="3000" spc="-50" dirty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rPr>
              <a:t>}</a:t>
            </a:r>
            <a:endParaRPr sz="30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4460"/>
            <a:chOff x="0" y="0"/>
            <a:chExt cx="18288000" cy="1028446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8000" cy="1028395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12316" y="2438401"/>
              <a:ext cx="0" cy="6827520"/>
            </a:xfrm>
            <a:custGeom>
              <a:avLst/>
              <a:gdLst/>
              <a:ahLst/>
              <a:cxnLst/>
              <a:rect l="l" t="t" r="r" b="b"/>
              <a:pathLst>
                <a:path h="6827520">
                  <a:moveTo>
                    <a:pt x="0" y="0"/>
                  </a:moveTo>
                  <a:lnTo>
                    <a:pt x="1" y="6827046"/>
                  </a:lnTo>
                </a:path>
              </a:pathLst>
            </a:custGeom>
            <a:ln w="571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7686040" y="4084827"/>
            <a:ext cx="7715884" cy="34029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3400" spc="-28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Verify</a:t>
            </a:r>
            <a:r>
              <a:rPr sz="3400" spc="-22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29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that:</a:t>
            </a:r>
            <a:endParaRPr sz="3400">
              <a:latin typeface="Arial Black" panose="020B0A04020102020204"/>
              <a:cs typeface="Arial Black" panose="020B0A04020102020204"/>
            </a:endParaRPr>
          </a:p>
          <a:p>
            <a:pPr marL="801370" indent="-432435">
              <a:lnSpc>
                <a:spcPct val="100000"/>
              </a:lnSpc>
              <a:spcBef>
                <a:spcPts val="815"/>
              </a:spcBef>
              <a:buFont typeface="Lucida Sans Unicode" panose="020B0602030504020204"/>
              <a:buChar char="-"/>
              <a:tabLst>
                <a:tab pos="801370" algn="l"/>
              </a:tabLst>
            </a:pPr>
            <a:r>
              <a:rPr sz="3400" dirty="0">
                <a:solidFill>
                  <a:srgbClr val="FF1675"/>
                </a:solidFill>
                <a:latin typeface="Arial MT"/>
                <a:cs typeface="Arial MT"/>
              </a:rPr>
              <a:t>Link</a:t>
            </a:r>
            <a:r>
              <a:rPr sz="3400" spc="-150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FF1675"/>
                </a:solidFill>
                <a:latin typeface="Arial MT"/>
                <a:cs typeface="Arial MT"/>
              </a:rPr>
              <a:t>is</a:t>
            </a:r>
            <a:r>
              <a:rPr sz="3400" spc="-145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spc="45" dirty="0">
                <a:solidFill>
                  <a:srgbClr val="FF1675"/>
                </a:solidFill>
                <a:latin typeface="Arial MT"/>
                <a:cs typeface="Arial MT"/>
              </a:rPr>
              <a:t>valid</a:t>
            </a:r>
            <a:endParaRPr sz="3400">
              <a:latin typeface="Arial MT"/>
              <a:cs typeface="Arial MT"/>
            </a:endParaRPr>
          </a:p>
          <a:p>
            <a:pPr marL="801370" indent="-432435">
              <a:lnSpc>
                <a:spcPct val="100000"/>
              </a:lnSpc>
              <a:spcBef>
                <a:spcPts val="915"/>
              </a:spcBef>
              <a:buFont typeface="Lucida Sans Unicode" panose="020B0602030504020204"/>
              <a:buChar char="-"/>
              <a:tabLst>
                <a:tab pos="801370" algn="l"/>
              </a:tabLst>
            </a:pPr>
            <a:r>
              <a:rPr sz="3400" dirty="0">
                <a:solidFill>
                  <a:srgbClr val="FF1675"/>
                </a:solidFill>
                <a:latin typeface="Arial MT"/>
                <a:cs typeface="Arial MT"/>
              </a:rPr>
              <a:t>File</a:t>
            </a:r>
            <a:r>
              <a:rPr sz="3400" spc="-140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FF1675"/>
                </a:solidFill>
                <a:latin typeface="Arial MT"/>
                <a:cs typeface="Arial MT"/>
              </a:rPr>
              <a:t>is</a:t>
            </a:r>
            <a:r>
              <a:rPr sz="3400" spc="-135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spc="135" dirty="0">
                <a:solidFill>
                  <a:srgbClr val="FF1675"/>
                </a:solidFill>
                <a:latin typeface="Arial MT"/>
                <a:cs typeface="Arial MT"/>
              </a:rPr>
              <a:t>the</a:t>
            </a:r>
            <a:r>
              <a:rPr sz="3400" spc="-135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spc="90" dirty="0">
                <a:solidFill>
                  <a:srgbClr val="FF1675"/>
                </a:solidFill>
                <a:latin typeface="Arial MT"/>
                <a:cs typeface="Arial MT"/>
              </a:rPr>
              <a:t>correct</a:t>
            </a:r>
            <a:r>
              <a:rPr sz="3400" spc="-130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spc="-25" dirty="0">
                <a:solidFill>
                  <a:srgbClr val="FF1675"/>
                </a:solidFill>
                <a:latin typeface="Arial MT"/>
                <a:cs typeface="Arial MT"/>
              </a:rPr>
              <a:t>one</a:t>
            </a:r>
            <a:endParaRPr sz="3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815"/>
              </a:spcBef>
            </a:pPr>
            <a:endParaRPr sz="3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400" spc="-39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How</a:t>
            </a:r>
            <a:r>
              <a:rPr sz="3400" spc="-22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to</a:t>
            </a:r>
            <a:r>
              <a:rPr sz="3400" spc="-24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24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verify</a:t>
            </a:r>
            <a:r>
              <a:rPr sz="3400" spc="-22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409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3400" spc="-23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30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successful</a:t>
            </a:r>
            <a:r>
              <a:rPr sz="3400" spc="-22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30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download?</a:t>
            </a:r>
            <a:endParaRPr sz="34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5" dirty="0"/>
              <a:t>Downloads</a:t>
            </a:r>
            <a:endParaRPr spc="-385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437" y="3229768"/>
            <a:ext cx="5245099" cy="52451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86040" y="5136388"/>
            <a:ext cx="8004175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54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Deleted</a:t>
            </a:r>
            <a:r>
              <a:rPr sz="3400" spc="-24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254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after</a:t>
            </a:r>
            <a:r>
              <a:rPr sz="3400" spc="-24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31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browser</a:t>
            </a:r>
            <a:r>
              <a:rPr sz="3400" spc="-24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27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context</a:t>
            </a:r>
            <a:r>
              <a:rPr sz="3400" spc="-24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29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closure</a:t>
            </a:r>
            <a:endParaRPr sz="3400">
              <a:latin typeface="Arial Black" panose="020B0A04020102020204"/>
              <a:cs typeface="Arial Black" panose="020B0A04020102020204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400" spc="-39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Test</a:t>
            </a:r>
            <a:r>
              <a:rPr sz="3400" spc="-22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28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terminated</a:t>
            </a:r>
            <a:r>
              <a:rPr sz="3400" spc="-21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15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half-</a:t>
            </a:r>
            <a:r>
              <a:rPr sz="3400" spc="-39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way?</a:t>
            </a:r>
            <a:r>
              <a:rPr sz="3400" spc="-22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30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No</a:t>
            </a:r>
            <a:r>
              <a:rPr sz="3400" spc="-22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30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clean</a:t>
            </a:r>
            <a:r>
              <a:rPr sz="3400" spc="-21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28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up.</a:t>
            </a:r>
            <a:endParaRPr sz="34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5" dirty="0"/>
              <a:t>Downloads</a:t>
            </a:r>
            <a:r>
              <a:rPr spc="-330" dirty="0"/>
              <a:t> </a:t>
            </a:r>
            <a:r>
              <a:rPr spc="-285" dirty="0"/>
              <a:t>in</a:t>
            </a:r>
            <a:r>
              <a:rPr spc="-320" dirty="0"/>
              <a:t> </a:t>
            </a:r>
            <a:r>
              <a:rPr spc="-340" dirty="0"/>
              <a:t>Playwright</a:t>
            </a:r>
            <a:endParaRPr spc="-34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60437" y="3229768"/>
            <a:ext cx="5245099" cy="52451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8288000" cy="102839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5" dirty="0"/>
              <a:t>Downloads</a:t>
            </a:r>
            <a:endParaRPr spc="-385" dirty="0"/>
          </a:p>
        </p:txBody>
      </p:sp>
      <p:sp>
        <p:nvSpPr>
          <p:cNvPr id="4" name="object 4"/>
          <p:cNvSpPr/>
          <p:nvPr/>
        </p:nvSpPr>
        <p:spPr>
          <a:xfrm>
            <a:off x="917189" y="3369276"/>
            <a:ext cx="7851775" cy="5008880"/>
          </a:xfrm>
          <a:custGeom>
            <a:avLst/>
            <a:gdLst/>
            <a:ahLst/>
            <a:cxnLst/>
            <a:rect l="l" t="t" r="r" b="b"/>
            <a:pathLst>
              <a:path w="7851775" h="5008880">
                <a:moveTo>
                  <a:pt x="7598389" y="0"/>
                </a:moveTo>
                <a:lnTo>
                  <a:pt x="253281" y="0"/>
                </a:lnTo>
                <a:lnTo>
                  <a:pt x="207753" y="4080"/>
                </a:lnTo>
                <a:lnTo>
                  <a:pt x="164903" y="15845"/>
                </a:lnTo>
                <a:lnTo>
                  <a:pt x="125445" y="34580"/>
                </a:lnTo>
                <a:lnTo>
                  <a:pt x="90095" y="59568"/>
                </a:lnTo>
                <a:lnTo>
                  <a:pt x="59568" y="90095"/>
                </a:lnTo>
                <a:lnTo>
                  <a:pt x="34580" y="125445"/>
                </a:lnTo>
                <a:lnTo>
                  <a:pt x="15845" y="164903"/>
                </a:lnTo>
                <a:lnTo>
                  <a:pt x="4080" y="207754"/>
                </a:lnTo>
                <a:lnTo>
                  <a:pt x="0" y="253282"/>
                </a:lnTo>
                <a:lnTo>
                  <a:pt x="0" y="4755323"/>
                </a:lnTo>
                <a:lnTo>
                  <a:pt x="4080" y="4800851"/>
                </a:lnTo>
                <a:lnTo>
                  <a:pt x="15845" y="4843701"/>
                </a:lnTo>
                <a:lnTo>
                  <a:pt x="34580" y="4883159"/>
                </a:lnTo>
                <a:lnTo>
                  <a:pt x="59568" y="4918509"/>
                </a:lnTo>
                <a:lnTo>
                  <a:pt x="90095" y="4949036"/>
                </a:lnTo>
                <a:lnTo>
                  <a:pt x="125445" y="4974025"/>
                </a:lnTo>
                <a:lnTo>
                  <a:pt x="164903" y="4992759"/>
                </a:lnTo>
                <a:lnTo>
                  <a:pt x="207753" y="5004524"/>
                </a:lnTo>
                <a:lnTo>
                  <a:pt x="253281" y="5008605"/>
                </a:lnTo>
                <a:lnTo>
                  <a:pt x="7598389" y="5008605"/>
                </a:lnTo>
                <a:lnTo>
                  <a:pt x="7643917" y="5004524"/>
                </a:lnTo>
                <a:lnTo>
                  <a:pt x="7686768" y="4992759"/>
                </a:lnTo>
                <a:lnTo>
                  <a:pt x="7726226" y="4974025"/>
                </a:lnTo>
                <a:lnTo>
                  <a:pt x="7761576" y="4949036"/>
                </a:lnTo>
                <a:lnTo>
                  <a:pt x="7792103" y="4918509"/>
                </a:lnTo>
                <a:lnTo>
                  <a:pt x="7817091" y="4883159"/>
                </a:lnTo>
                <a:lnTo>
                  <a:pt x="7835826" y="4843701"/>
                </a:lnTo>
                <a:lnTo>
                  <a:pt x="7847591" y="4800851"/>
                </a:lnTo>
                <a:lnTo>
                  <a:pt x="7851672" y="4755323"/>
                </a:lnTo>
                <a:lnTo>
                  <a:pt x="7851672" y="253282"/>
                </a:lnTo>
                <a:lnTo>
                  <a:pt x="7847591" y="207754"/>
                </a:lnTo>
                <a:lnTo>
                  <a:pt x="7835826" y="164903"/>
                </a:lnTo>
                <a:lnTo>
                  <a:pt x="7817091" y="125445"/>
                </a:lnTo>
                <a:lnTo>
                  <a:pt x="7792103" y="90095"/>
                </a:lnTo>
                <a:lnTo>
                  <a:pt x="7761576" y="59568"/>
                </a:lnTo>
                <a:lnTo>
                  <a:pt x="7726226" y="34580"/>
                </a:lnTo>
                <a:lnTo>
                  <a:pt x="7686768" y="15845"/>
                </a:lnTo>
                <a:lnTo>
                  <a:pt x="7643917" y="4080"/>
                </a:lnTo>
                <a:lnTo>
                  <a:pt x="7598389" y="0"/>
                </a:lnTo>
                <a:close/>
              </a:path>
            </a:pathLst>
          </a:custGeom>
          <a:solidFill>
            <a:srgbClr val="770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995049" y="5055108"/>
            <a:ext cx="5810250" cy="159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400" spc="-18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Non-</a:t>
            </a:r>
            <a:r>
              <a:rPr sz="4400" spc="-37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previewable</a:t>
            </a:r>
            <a:r>
              <a:rPr sz="4400" spc="-28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4400" spc="-36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files</a:t>
            </a:r>
            <a:endParaRPr sz="4400">
              <a:latin typeface="Arial Black" panose="020B0A04020102020204"/>
              <a:cs typeface="Arial Black" panose="020B0A04020102020204"/>
            </a:endParaRPr>
          </a:p>
          <a:p>
            <a:pPr marR="14605" algn="ctr">
              <a:lnSpc>
                <a:spcPct val="100000"/>
              </a:lnSpc>
              <a:spcBef>
                <a:spcPts val="2720"/>
              </a:spcBef>
            </a:pPr>
            <a:r>
              <a:rPr sz="3600" spc="-31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In</a:t>
            </a:r>
            <a:r>
              <a:rPr sz="3600" spc="-254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27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headed</a:t>
            </a:r>
            <a:r>
              <a:rPr sz="3600" spc="-26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29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and</a:t>
            </a:r>
            <a:r>
              <a:rPr sz="3600" spc="-254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34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headless</a:t>
            </a:r>
            <a:endParaRPr sz="36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19139" y="3369276"/>
            <a:ext cx="7851775" cy="5008880"/>
          </a:xfrm>
          <a:custGeom>
            <a:avLst/>
            <a:gdLst/>
            <a:ahLst/>
            <a:cxnLst/>
            <a:rect l="l" t="t" r="r" b="b"/>
            <a:pathLst>
              <a:path w="7851775" h="5008880">
                <a:moveTo>
                  <a:pt x="7598389" y="0"/>
                </a:moveTo>
                <a:lnTo>
                  <a:pt x="253282" y="0"/>
                </a:lnTo>
                <a:lnTo>
                  <a:pt x="207754" y="4080"/>
                </a:lnTo>
                <a:lnTo>
                  <a:pt x="164903" y="15845"/>
                </a:lnTo>
                <a:lnTo>
                  <a:pt x="125445" y="34580"/>
                </a:lnTo>
                <a:lnTo>
                  <a:pt x="90095" y="59568"/>
                </a:lnTo>
                <a:lnTo>
                  <a:pt x="59568" y="90095"/>
                </a:lnTo>
                <a:lnTo>
                  <a:pt x="34580" y="125445"/>
                </a:lnTo>
                <a:lnTo>
                  <a:pt x="15845" y="164903"/>
                </a:lnTo>
                <a:lnTo>
                  <a:pt x="4080" y="207754"/>
                </a:lnTo>
                <a:lnTo>
                  <a:pt x="0" y="253282"/>
                </a:lnTo>
                <a:lnTo>
                  <a:pt x="0" y="4755323"/>
                </a:lnTo>
                <a:lnTo>
                  <a:pt x="4080" y="4800851"/>
                </a:lnTo>
                <a:lnTo>
                  <a:pt x="15845" y="4843701"/>
                </a:lnTo>
                <a:lnTo>
                  <a:pt x="34580" y="4883159"/>
                </a:lnTo>
                <a:lnTo>
                  <a:pt x="59568" y="4918509"/>
                </a:lnTo>
                <a:lnTo>
                  <a:pt x="90095" y="4949036"/>
                </a:lnTo>
                <a:lnTo>
                  <a:pt x="125445" y="4974025"/>
                </a:lnTo>
                <a:lnTo>
                  <a:pt x="164903" y="4992759"/>
                </a:lnTo>
                <a:lnTo>
                  <a:pt x="207754" y="5004524"/>
                </a:lnTo>
                <a:lnTo>
                  <a:pt x="253282" y="5008605"/>
                </a:lnTo>
                <a:lnTo>
                  <a:pt x="7598389" y="5008605"/>
                </a:lnTo>
                <a:lnTo>
                  <a:pt x="7643919" y="5004524"/>
                </a:lnTo>
                <a:lnTo>
                  <a:pt x="7686769" y="4992759"/>
                </a:lnTo>
                <a:lnTo>
                  <a:pt x="7726227" y="4974025"/>
                </a:lnTo>
                <a:lnTo>
                  <a:pt x="7761576" y="4949036"/>
                </a:lnTo>
                <a:lnTo>
                  <a:pt x="7792101" y="4918509"/>
                </a:lnTo>
                <a:lnTo>
                  <a:pt x="7817088" y="4883159"/>
                </a:lnTo>
                <a:lnTo>
                  <a:pt x="7835821" y="4843701"/>
                </a:lnTo>
                <a:lnTo>
                  <a:pt x="7847585" y="4800851"/>
                </a:lnTo>
                <a:lnTo>
                  <a:pt x="7851665" y="4755323"/>
                </a:lnTo>
                <a:lnTo>
                  <a:pt x="7851665" y="253282"/>
                </a:lnTo>
                <a:lnTo>
                  <a:pt x="7847585" y="207754"/>
                </a:lnTo>
                <a:lnTo>
                  <a:pt x="7835821" y="164903"/>
                </a:lnTo>
                <a:lnTo>
                  <a:pt x="7817088" y="125445"/>
                </a:lnTo>
                <a:lnTo>
                  <a:pt x="7792101" y="90095"/>
                </a:lnTo>
                <a:lnTo>
                  <a:pt x="7761576" y="59568"/>
                </a:lnTo>
                <a:lnTo>
                  <a:pt x="7726227" y="34580"/>
                </a:lnTo>
                <a:lnTo>
                  <a:pt x="7686769" y="15845"/>
                </a:lnTo>
                <a:lnTo>
                  <a:pt x="7643919" y="4080"/>
                </a:lnTo>
                <a:lnTo>
                  <a:pt x="7598389" y="0"/>
                </a:lnTo>
                <a:close/>
              </a:path>
            </a:pathLst>
          </a:custGeom>
          <a:solidFill>
            <a:srgbClr val="770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816202" y="5055108"/>
            <a:ext cx="3258185" cy="159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0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Previewable</a:t>
            </a:r>
            <a:endParaRPr sz="4400">
              <a:latin typeface="Arial Black" panose="020B0A04020102020204"/>
              <a:cs typeface="Arial Black" panose="020B0A04020102020204"/>
            </a:endParaRPr>
          </a:p>
          <a:p>
            <a:pPr marL="123825">
              <a:lnSpc>
                <a:spcPct val="100000"/>
              </a:lnSpc>
              <a:spcBef>
                <a:spcPts val="2720"/>
              </a:spcBef>
            </a:pPr>
            <a:r>
              <a:rPr sz="3600" spc="-34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Headless</a:t>
            </a:r>
            <a:r>
              <a:rPr sz="3600" spc="-24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27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only</a:t>
            </a:r>
            <a:endParaRPr sz="36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1256</Words>
  <Application>WPS Presentation</Application>
  <PresentationFormat>On-screen Show (4:3)</PresentationFormat>
  <Paragraphs>148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Arial Black</vt:lpstr>
      <vt:lpstr>Arial MT</vt:lpstr>
      <vt:lpstr>Courier New</vt:lpstr>
      <vt:lpstr>Lucida Sans Unicode</vt:lpstr>
      <vt:lpstr>Microsoft YaHei</vt:lpstr>
      <vt:lpstr>Arial Unicode MS</vt:lpstr>
      <vt:lpstr>Calibri</vt:lpstr>
      <vt:lpstr>Office Theme</vt:lpstr>
      <vt:lpstr>Learning Advanced Actions</vt:lpstr>
      <vt:lpstr>Dialogs (JavaScript pop-ups)</vt:lpstr>
      <vt:lpstr>Dialogs</vt:lpstr>
      <vt:lpstr>Playwright dismisses dialogs by default</vt:lpstr>
      <vt:lpstr>PowerPoint 演示文稿</vt:lpstr>
      <vt:lpstr>inject authenticated state</vt:lpstr>
      <vt:lpstr>Downloads</vt:lpstr>
      <vt:lpstr>Downloads in Playwright</vt:lpstr>
      <vt:lpstr>Downloads</vt:lpstr>
      <vt:lpstr>Multi-page Scenario</vt:lpstr>
      <vt:lpstr>Multi-user Scenario</vt:lpstr>
      <vt:lpstr>page.on______(do_thing)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Advanced Actions</dc:title>
  <dc:creator/>
  <cp:lastModifiedBy>Steve Sam</cp:lastModifiedBy>
  <cp:revision>2</cp:revision>
  <dcterms:created xsi:type="dcterms:W3CDTF">2025-08-08T17:58:23Z</dcterms:created>
  <dcterms:modified xsi:type="dcterms:W3CDTF">2025-08-08T17:59:18Z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2025-01-08T05:30:00Z</vt:filetime>
  </property>
  <property fmtid="{D5CDD505-2E9C-101B-9397-08002B2CF9AE}" pid="3" name="LastSaved">
    <vt:filetime>2025-08-08T05:30:00Z</vt:filetime>
  </property>
  <property fmtid="{D5CDD505-2E9C-101B-9397-08002B2CF9AE}" pid="4" name="Producer">
    <vt:lpwstr>macOS Version 14.7.2 (Build 23H311) Quartz PDFContext</vt:lpwstr>
  </property>
  <property fmtid="{D5CDD505-2E9C-101B-9397-08002B2CF9AE}" pid="5" name="ICV">
    <vt:lpwstr>5B709785D88C4C56A141F80EA43DE21D_12</vt:lpwstr>
  </property>
  <property fmtid="{D5CDD505-2E9C-101B-9397-08002B2CF9AE}" pid="6" name="KSOProductBuildVer">
    <vt:lpwstr>1033-12.2.0.21931</vt:lpwstr>
  </property>
</Properties>
</file>