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png"/><Relationship Id="rId7" Type="http://schemas.openxmlformats.org/officeDocument/2006/relationships/image" Target="../media/image2.png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8287998" cy="10286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7105954"/>
            <a:ext cx="1017946" cy="206654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78395" y="8149457"/>
            <a:ext cx="2066531" cy="102304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246169" y="7105954"/>
            <a:ext cx="2041829" cy="206654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036" y="3697732"/>
            <a:ext cx="15744825" cy="136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800" b="0" i="0">
                <a:solidFill>
                  <a:srgbClr val="130F25"/>
                </a:solidFill>
                <a:latin typeface="Arial Black" panose="020B0A04020102020204"/>
                <a:cs typeface="Arial Black" panose="020B0A040201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34" dirty="0"/>
              <a:t>Configuring</a:t>
            </a:r>
            <a:r>
              <a:rPr spc="-580" dirty="0"/>
              <a:t> </a:t>
            </a:r>
            <a:r>
              <a:rPr spc="-610" dirty="0"/>
              <a:t>Playwright</a:t>
            </a:r>
            <a:r>
              <a:rPr spc="-575" dirty="0"/>
              <a:t> </a:t>
            </a:r>
            <a:r>
              <a:rPr spc="-1445" dirty="0"/>
              <a:t>T</a:t>
            </a:r>
            <a:r>
              <a:rPr spc="-715" dirty="0"/>
              <a:t>es</a:t>
            </a:r>
            <a:r>
              <a:rPr spc="-840" dirty="0"/>
              <a:t>t</a:t>
            </a:r>
            <a:r>
              <a:rPr spc="-715" dirty="0"/>
              <a:t>s</a:t>
            </a:r>
            <a:endParaRPr spc="-7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23560" cy="10342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Presentation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Tahoma</vt:lpstr>
      <vt:lpstr>Microsoft YaHei</vt:lpstr>
      <vt:lpstr>Arial Unicode MS</vt:lpstr>
      <vt:lpstr>Calibri</vt:lpstr>
      <vt:lpstr>Office Theme</vt:lpstr>
      <vt:lpstr>Configuring Playwright Tests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Playwright Tests</dc:title>
  <dc:creator/>
  <cp:lastModifiedBy>Steve Sam</cp:lastModifiedBy>
  <cp:revision>2</cp:revision>
  <dcterms:created xsi:type="dcterms:W3CDTF">2025-08-09T12:13:24Z</dcterms:created>
  <dcterms:modified xsi:type="dcterms:W3CDTF">2025-08-09T16:22:10Z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2025-01-08T05:30:00Z</vt:filetime>
  </property>
  <property fmtid="{D5CDD505-2E9C-101B-9397-08002B2CF9AE}" pid="3" name="LastSaved">
    <vt:filetime>2025-08-08T05:30:00Z</vt:filetime>
  </property>
  <property fmtid="{D5CDD505-2E9C-101B-9397-08002B2CF9AE}" pid="4" name="Producer">
    <vt:lpwstr>macOS Version 14.7.2 (Build 23H311) Quartz PDFContext</vt:lpwstr>
  </property>
  <property fmtid="{D5CDD505-2E9C-101B-9397-08002B2CF9AE}" pid="5" name="ICV">
    <vt:lpwstr>FAC1E5C14841457A8CE198C3ACB99EBE_12</vt:lpwstr>
  </property>
  <property fmtid="{D5CDD505-2E9C-101B-9397-08002B2CF9AE}" pid="6" name="KSOProductBuildVer">
    <vt:lpwstr>1033-12.2.0.21931</vt:lpwstr>
  </property>
</Properties>
</file>