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929" y="3296411"/>
            <a:ext cx="13716635" cy="1494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95929" y="6237732"/>
            <a:ext cx="10782935" cy="147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03517" y="3318764"/>
            <a:ext cx="238887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://site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://site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://sit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105954"/>
              <a:ext cx="1017946" cy="20665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1036" y="3697732"/>
            <a:ext cx="1248092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505" dirty="0">
                <a:solidFill>
                  <a:srgbClr val="130F25"/>
                </a:solidFill>
              </a:rPr>
              <a:t>Diving</a:t>
            </a:r>
            <a:r>
              <a:rPr sz="8800" spc="-595" dirty="0">
                <a:solidFill>
                  <a:srgbClr val="130F25"/>
                </a:solidFill>
              </a:rPr>
              <a:t> </a:t>
            </a:r>
            <a:r>
              <a:rPr sz="8800" spc="-475" dirty="0">
                <a:solidFill>
                  <a:srgbClr val="130F25"/>
                </a:solidFill>
              </a:rPr>
              <a:t>into</a:t>
            </a:r>
            <a:r>
              <a:rPr sz="8800" spc="-590" dirty="0">
                <a:solidFill>
                  <a:srgbClr val="130F25"/>
                </a:solidFill>
              </a:rPr>
              <a:t> </a:t>
            </a:r>
            <a:r>
              <a:rPr sz="8800" spc="-640" dirty="0">
                <a:solidFill>
                  <a:srgbClr val="130F25"/>
                </a:solidFill>
              </a:rPr>
              <a:t>Networking</a:t>
            </a:r>
            <a:endParaRPr sz="8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5842" y="3838125"/>
            <a:ext cx="1097915" cy="638810"/>
          </a:xfrm>
          <a:custGeom>
            <a:avLst/>
            <a:gdLst/>
            <a:ahLst/>
            <a:cxnLst/>
            <a:rect l="l" t="t" r="r" b="b"/>
            <a:pathLst>
              <a:path w="1097914" h="638810">
                <a:moveTo>
                  <a:pt x="939608" y="564826"/>
                </a:moveTo>
                <a:lnTo>
                  <a:pt x="843738" y="582169"/>
                </a:lnTo>
                <a:lnTo>
                  <a:pt x="820707" y="615374"/>
                </a:lnTo>
                <a:lnTo>
                  <a:pt x="824896" y="625920"/>
                </a:lnTo>
                <a:lnTo>
                  <a:pt x="832539" y="633768"/>
                </a:lnTo>
                <a:lnTo>
                  <a:pt x="842567" y="638177"/>
                </a:lnTo>
                <a:lnTo>
                  <a:pt x="853912" y="638407"/>
                </a:lnTo>
                <a:lnTo>
                  <a:pt x="1056231" y="601807"/>
                </a:lnTo>
                <a:lnTo>
                  <a:pt x="1034369" y="601807"/>
                </a:lnTo>
                <a:lnTo>
                  <a:pt x="1023840" y="597974"/>
                </a:lnTo>
                <a:lnTo>
                  <a:pt x="958805" y="572725"/>
                </a:lnTo>
                <a:lnTo>
                  <a:pt x="939608" y="564826"/>
                </a:lnTo>
                <a:close/>
              </a:path>
              <a:path w="1097914" h="638810">
                <a:moveTo>
                  <a:pt x="990852" y="555556"/>
                </a:moveTo>
                <a:lnTo>
                  <a:pt x="939608" y="564826"/>
                </a:lnTo>
                <a:lnTo>
                  <a:pt x="958805" y="572725"/>
                </a:lnTo>
                <a:lnTo>
                  <a:pt x="1023840" y="597974"/>
                </a:lnTo>
                <a:lnTo>
                  <a:pt x="1034369" y="601807"/>
                </a:lnTo>
                <a:lnTo>
                  <a:pt x="1037493" y="593224"/>
                </a:lnTo>
                <a:lnTo>
                  <a:pt x="1022170" y="593224"/>
                </a:lnTo>
                <a:lnTo>
                  <a:pt x="990852" y="555556"/>
                </a:lnTo>
                <a:close/>
              </a:path>
              <a:path w="1097914" h="638810">
                <a:moveTo>
                  <a:pt x="919865" y="393874"/>
                </a:moveTo>
                <a:lnTo>
                  <a:pt x="908966" y="394972"/>
                </a:lnTo>
                <a:lnTo>
                  <a:pt x="898978" y="400357"/>
                </a:lnTo>
                <a:lnTo>
                  <a:pt x="891861" y="409194"/>
                </a:lnTo>
                <a:lnTo>
                  <a:pt x="888792" y="419710"/>
                </a:lnTo>
                <a:lnTo>
                  <a:pt x="889889" y="430609"/>
                </a:lnTo>
                <a:lnTo>
                  <a:pt x="951115" y="507762"/>
                </a:lnTo>
                <a:lnTo>
                  <a:pt x="1044260" y="544588"/>
                </a:lnTo>
                <a:lnTo>
                  <a:pt x="1053918" y="548104"/>
                </a:lnTo>
                <a:lnTo>
                  <a:pt x="1034369" y="601807"/>
                </a:lnTo>
                <a:lnTo>
                  <a:pt x="1056231" y="601807"/>
                </a:lnTo>
                <a:lnTo>
                  <a:pt x="1097433" y="594353"/>
                </a:lnTo>
                <a:lnTo>
                  <a:pt x="939219" y="404060"/>
                </a:lnTo>
                <a:lnTo>
                  <a:pt x="930381" y="396943"/>
                </a:lnTo>
                <a:lnTo>
                  <a:pt x="919865" y="393874"/>
                </a:lnTo>
                <a:close/>
              </a:path>
              <a:path w="1097914" h="638810">
                <a:moveTo>
                  <a:pt x="1039056" y="546836"/>
                </a:moveTo>
                <a:lnTo>
                  <a:pt x="990852" y="555556"/>
                </a:lnTo>
                <a:lnTo>
                  <a:pt x="1022170" y="593224"/>
                </a:lnTo>
                <a:lnTo>
                  <a:pt x="1039056" y="546836"/>
                </a:lnTo>
                <a:close/>
              </a:path>
              <a:path w="1097914" h="638810">
                <a:moveTo>
                  <a:pt x="1050436" y="546836"/>
                </a:moveTo>
                <a:lnTo>
                  <a:pt x="1039056" y="546836"/>
                </a:lnTo>
                <a:lnTo>
                  <a:pt x="1022170" y="593224"/>
                </a:lnTo>
                <a:lnTo>
                  <a:pt x="1037493" y="593224"/>
                </a:lnTo>
                <a:lnTo>
                  <a:pt x="1053918" y="548104"/>
                </a:lnTo>
                <a:lnTo>
                  <a:pt x="1050436" y="546836"/>
                </a:lnTo>
                <a:close/>
              </a:path>
              <a:path w="1097914" h="638810">
                <a:moveTo>
                  <a:pt x="32166" y="0"/>
                </a:moveTo>
                <a:lnTo>
                  <a:pt x="0" y="47237"/>
                </a:lnTo>
                <a:lnTo>
                  <a:pt x="68005" y="93545"/>
                </a:lnTo>
                <a:lnTo>
                  <a:pt x="136677" y="138838"/>
                </a:lnTo>
                <a:lnTo>
                  <a:pt x="205727" y="182939"/>
                </a:lnTo>
                <a:lnTo>
                  <a:pt x="275043" y="225790"/>
                </a:lnTo>
                <a:lnTo>
                  <a:pt x="344520" y="267334"/>
                </a:lnTo>
                <a:lnTo>
                  <a:pt x="414044" y="307511"/>
                </a:lnTo>
                <a:lnTo>
                  <a:pt x="483505" y="346262"/>
                </a:lnTo>
                <a:lnTo>
                  <a:pt x="552795" y="383531"/>
                </a:lnTo>
                <a:lnTo>
                  <a:pt x="621803" y="419258"/>
                </a:lnTo>
                <a:lnTo>
                  <a:pt x="690420" y="453386"/>
                </a:lnTo>
                <a:lnTo>
                  <a:pt x="758537" y="485855"/>
                </a:lnTo>
                <a:lnTo>
                  <a:pt x="826046" y="516606"/>
                </a:lnTo>
                <a:lnTo>
                  <a:pt x="892839" y="545583"/>
                </a:lnTo>
                <a:lnTo>
                  <a:pt x="939608" y="564826"/>
                </a:lnTo>
                <a:lnTo>
                  <a:pt x="990852" y="555556"/>
                </a:lnTo>
                <a:lnTo>
                  <a:pt x="951115" y="507762"/>
                </a:lnTo>
                <a:lnTo>
                  <a:pt x="915027" y="492916"/>
                </a:lnTo>
                <a:lnTo>
                  <a:pt x="849512" y="464491"/>
                </a:lnTo>
                <a:lnTo>
                  <a:pt x="782914" y="434159"/>
                </a:lnTo>
                <a:lnTo>
                  <a:pt x="715664" y="402108"/>
                </a:lnTo>
                <a:lnTo>
                  <a:pt x="647881" y="368400"/>
                </a:lnTo>
                <a:lnTo>
                  <a:pt x="579674" y="333093"/>
                </a:lnTo>
                <a:lnTo>
                  <a:pt x="511163" y="296246"/>
                </a:lnTo>
                <a:lnTo>
                  <a:pt x="442458" y="257920"/>
                </a:lnTo>
                <a:lnTo>
                  <a:pt x="373673" y="218174"/>
                </a:lnTo>
                <a:lnTo>
                  <a:pt x="304554" y="176850"/>
                </a:lnTo>
                <a:lnTo>
                  <a:pt x="236317" y="134663"/>
                </a:lnTo>
                <a:lnTo>
                  <a:pt x="167615" y="90787"/>
                </a:lnTo>
                <a:lnTo>
                  <a:pt x="99780" y="46042"/>
                </a:lnTo>
                <a:lnTo>
                  <a:pt x="32166" y="0"/>
                </a:lnTo>
                <a:close/>
              </a:path>
              <a:path w="1097914" h="638810">
                <a:moveTo>
                  <a:pt x="951115" y="507762"/>
                </a:moveTo>
                <a:lnTo>
                  <a:pt x="990852" y="555556"/>
                </a:lnTo>
                <a:lnTo>
                  <a:pt x="1039056" y="546836"/>
                </a:lnTo>
                <a:lnTo>
                  <a:pt x="1050436" y="546836"/>
                </a:lnTo>
                <a:lnTo>
                  <a:pt x="1044260" y="544588"/>
                </a:lnTo>
                <a:lnTo>
                  <a:pt x="980301" y="519765"/>
                </a:lnTo>
                <a:lnTo>
                  <a:pt x="951115" y="507762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95929" y="2674620"/>
            <a:ext cx="11760835" cy="67437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-1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3200" spc="-9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reload(),</a:t>
            </a:r>
            <a:r>
              <a:rPr sz="3200" spc="-9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goBack(),</a:t>
            </a:r>
            <a:r>
              <a:rPr sz="3200" spc="-9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goForward()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Response</a:t>
            </a:r>
            <a:r>
              <a:rPr sz="3200" spc="-7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res</a:t>
            </a:r>
            <a:r>
              <a:rPr sz="3200" spc="-7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7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page.navigate(</a:t>
            </a:r>
            <a:r>
              <a:rPr sz="3200" spc="-1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  <a:hlinkClick r:id="rId1"/>
              </a:rPr>
              <a:t>“http://site.com”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3336290" marR="4211320" indent="-685800">
              <a:lnSpc>
                <a:spcPct val="169000"/>
              </a:lnSpc>
              <a:spcBef>
                <a:spcPts val="2135"/>
              </a:spcBef>
            </a:pPr>
            <a:r>
              <a:rPr sz="32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3200" spc="-15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Response</a:t>
            </a:r>
            <a:r>
              <a:rPr sz="3200" spc="-145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2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spc="-114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url();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3336290" marR="5237480">
              <a:lnSpc>
                <a:spcPts val="6600"/>
              </a:lnSpc>
              <a:spcBef>
                <a:spcPts val="580"/>
              </a:spcBef>
            </a:pPr>
            <a:r>
              <a:rPr sz="32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3200" spc="-55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status(); </a:t>
            </a:r>
            <a:r>
              <a:rPr sz="32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3200" spc="-13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ok();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3336290">
              <a:lnSpc>
                <a:spcPct val="100000"/>
              </a:lnSpc>
              <a:spcBef>
                <a:spcPts val="1985"/>
              </a:spcBef>
            </a:pPr>
            <a:r>
              <a:rPr sz="32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Map&lt;String,</a:t>
            </a:r>
            <a:r>
              <a:rPr sz="3200" spc="-17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String&gt;</a:t>
            </a:r>
            <a:r>
              <a:rPr sz="3200" spc="-17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headers();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3334385">
              <a:lnSpc>
                <a:spcPts val="3565"/>
              </a:lnSpc>
              <a:spcBef>
                <a:spcPts val="2665"/>
              </a:spcBef>
            </a:pPr>
            <a:r>
              <a:rPr sz="32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byte[]</a:t>
            </a:r>
            <a:r>
              <a:rPr sz="3200" spc="-114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body();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650490">
              <a:lnSpc>
                <a:spcPts val="3565"/>
              </a:lnSpc>
            </a:pPr>
            <a:r>
              <a:rPr sz="3200" spc="-5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page.onDownload(Consumer&lt;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Download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3200" spc="-3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handler); page.onConsoleMessage(Consumer&lt;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ConsoleMessage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3200" spc="-42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handler);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00"/>
              </a:spcBef>
            </a:pP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page.onRequest(Consumer&lt;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Request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3200" spc="-29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handler); page.onResponse(Consumer&lt;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Response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3200" spc="-3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handler);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5213" y="1345270"/>
            <a:ext cx="4841240" cy="114300"/>
          </a:xfrm>
          <a:custGeom>
            <a:avLst/>
            <a:gdLst/>
            <a:ahLst/>
            <a:cxnLst/>
            <a:rect l="l" t="t" r="r" b="b"/>
            <a:pathLst>
              <a:path w="4841240" h="114300">
                <a:moveTo>
                  <a:pt x="4726484" y="0"/>
                </a:moveTo>
                <a:lnTo>
                  <a:pt x="4726484" y="114300"/>
                </a:lnTo>
                <a:lnTo>
                  <a:pt x="4802684" y="76200"/>
                </a:lnTo>
                <a:lnTo>
                  <a:pt x="4745531" y="76200"/>
                </a:lnTo>
                <a:lnTo>
                  <a:pt x="4745531" y="38100"/>
                </a:lnTo>
                <a:lnTo>
                  <a:pt x="4802684" y="38100"/>
                </a:lnTo>
                <a:lnTo>
                  <a:pt x="4726484" y="0"/>
                </a:lnTo>
                <a:close/>
              </a:path>
              <a:path w="4841240" h="114300">
                <a:moveTo>
                  <a:pt x="472648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726484" y="76200"/>
                </a:lnTo>
                <a:lnTo>
                  <a:pt x="4726484" y="38100"/>
                </a:lnTo>
                <a:close/>
              </a:path>
              <a:path w="4841240" h="114300">
                <a:moveTo>
                  <a:pt x="4802684" y="38100"/>
                </a:moveTo>
                <a:lnTo>
                  <a:pt x="4745531" y="38100"/>
                </a:lnTo>
                <a:lnTo>
                  <a:pt x="4745531" y="76200"/>
                </a:lnTo>
                <a:lnTo>
                  <a:pt x="4802684" y="76200"/>
                </a:lnTo>
                <a:lnTo>
                  <a:pt x="4840784" y="57150"/>
                </a:lnTo>
                <a:lnTo>
                  <a:pt x="4802684" y="38100"/>
                </a:lnTo>
                <a:close/>
              </a:path>
            </a:pathLst>
          </a:custGeom>
          <a:solidFill>
            <a:srgbClr val="1B18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55213" y="2028347"/>
            <a:ext cx="4645025" cy="114300"/>
          </a:xfrm>
          <a:custGeom>
            <a:avLst/>
            <a:gdLst/>
            <a:ahLst/>
            <a:cxnLst/>
            <a:rect l="l" t="t" r="r" b="b"/>
            <a:pathLst>
              <a:path w="4645025" h="114300">
                <a:moveTo>
                  <a:pt x="114299" y="0"/>
                </a:moveTo>
                <a:lnTo>
                  <a:pt x="0" y="57150"/>
                </a:lnTo>
                <a:lnTo>
                  <a:pt x="114299" y="114300"/>
                </a:lnTo>
                <a:lnTo>
                  <a:pt x="114299" y="76200"/>
                </a:lnTo>
                <a:lnTo>
                  <a:pt x="95251" y="76200"/>
                </a:lnTo>
                <a:lnTo>
                  <a:pt x="95251" y="38100"/>
                </a:lnTo>
                <a:lnTo>
                  <a:pt x="114299" y="38100"/>
                </a:lnTo>
                <a:lnTo>
                  <a:pt x="114299" y="0"/>
                </a:lnTo>
                <a:close/>
              </a:path>
              <a:path w="4645025" h="114300">
                <a:moveTo>
                  <a:pt x="114299" y="38100"/>
                </a:moveTo>
                <a:lnTo>
                  <a:pt x="95251" y="38100"/>
                </a:lnTo>
                <a:lnTo>
                  <a:pt x="95251" y="76200"/>
                </a:lnTo>
                <a:lnTo>
                  <a:pt x="114299" y="76200"/>
                </a:lnTo>
                <a:lnTo>
                  <a:pt x="114299" y="38100"/>
                </a:lnTo>
                <a:close/>
              </a:path>
              <a:path w="4645025" h="114300">
                <a:moveTo>
                  <a:pt x="4644842" y="38100"/>
                </a:moveTo>
                <a:lnTo>
                  <a:pt x="114299" y="38100"/>
                </a:lnTo>
                <a:lnTo>
                  <a:pt x="114299" y="76200"/>
                </a:lnTo>
                <a:lnTo>
                  <a:pt x="4644842" y="76200"/>
                </a:lnTo>
                <a:lnTo>
                  <a:pt x="4644842" y="38100"/>
                </a:lnTo>
                <a:close/>
              </a:path>
            </a:pathLst>
          </a:custGeom>
          <a:solidFill>
            <a:srgbClr val="1B18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05249" y="517652"/>
            <a:ext cx="21272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65" dirty="0"/>
              <a:t>Request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2171113" y="2163571"/>
            <a:ext cx="24904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Response</a:t>
            </a:r>
            <a:endParaRPr sz="4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5220" y="3715003"/>
            <a:ext cx="3987165" cy="131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7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.resume()</a:t>
            </a:r>
            <a:endParaRPr sz="42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4200" spc="-34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(with</a:t>
            </a:r>
            <a:r>
              <a:rPr sz="4200" spc="-29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4200" spc="-33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overrides)</a:t>
            </a:r>
            <a:endParaRPr sz="42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89349" y="4112217"/>
            <a:ext cx="4841240" cy="1818639"/>
            <a:chOff x="1389349" y="4112217"/>
            <a:chExt cx="4841240" cy="1818639"/>
          </a:xfrm>
        </p:grpSpPr>
        <p:sp>
          <p:nvSpPr>
            <p:cNvPr id="8" name="object 8"/>
            <p:cNvSpPr/>
            <p:nvPr/>
          </p:nvSpPr>
          <p:spPr>
            <a:xfrm>
              <a:off x="1389349" y="5412451"/>
              <a:ext cx="4841240" cy="114300"/>
            </a:xfrm>
            <a:custGeom>
              <a:avLst/>
              <a:gdLst/>
              <a:ahLst/>
              <a:cxnLst/>
              <a:rect l="l" t="t" r="r" b="b"/>
              <a:pathLst>
                <a:path w="4841240" h="114300">
                  <a:moveTo>
                    <a:pt x="4726485" y="0"/>
                  </a:moveTo>
                  <a:lnTo>
                    <a:pt x="4726485" y="114300"/>
                  </a:lnTo>
                  <a:lnTo>
                    <a:pt x="4802685" y="76200"/>
                  </a:lnTo>
                  <a:lnTo>
                    <a:pt x="4745530" y="76200"/>
                  </a:lnTo>
                  <a:lnTo>
                    <a:pt x="4745530" y="38100"/>
                  </a:lnTo>
                  <a:lnTo>
                    <a:pt x="4802685" y="38100"/>
                  </a:lnTo>
                  <a:lnTo>
                    <a:pt x="4726485" y="0"/>
                  </a:lnTo>
                  <a:close/>
                </a:path>
                <a:path w="4841240" h="114300">
                  <a:moveTo>
                    <a:pt x="4726485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4726485" y="76200"/>
                  </a:lnTo>
                  <a:lnTo>
                    <a:pt x="4726485" y="38100"/>
                  </a:lnTo>
                  <a:close/>
                </a:path>
                <a:path w="4841240" h="114300">
                  <a:moveTo>
                    <a:pt x="4802685" y="38100"/>
                  </a:moveTo>
                  <a:lnTo>
                    <a:pt x="4745530" y="38100"/>
                  </a:lnTo>
                  <a:lnTo>
                    <a:pt x="4745530" y="76200"/>
                  </a:lnTo>
                  <a:lnTo>
                    <a:pt x="4802685" y="76200"/>
                  </a:lnTo>
                  <a:lnTo>
                    <a:pt x="4840785" y="57150"/>
                  </a:lnTo>
                  <a:lnTo>
                    <a:pt x="4802685" y="38100"/>
                  </a:lnTo>
                  <a:close/>
                </a:path>
              </a:pathLst>
            </a:custGeom>
            <a:solidFill>
              <a:srgbClr val="1B18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16936" y="4963260"/>
              <a:ext cx="948055" cy="948055"/>
            </a:xfrm>
            <a:custGeom>
              <a:avLst/>
              <a:gdLst/>
              <a:ahLst/>
              <a:cxnLst/>
              <a:rect l="l" t="t" r="r" b="b"/>
              <a:pathLst>
                <a:path w="948054" h="948054">
                  <a:moveTo>
                    <a:pt x="751758" y="89638"/>
                  </a:moveTo>
                  <a:lnTo>
                    <a:pt x="789625" y="120020"/>
                  </a:lnTo>
                  <a:lnTo>
                    <a:pt x="823582" y="153421"/>
                  </a:lnTo>
                  <a:lnTo>
                    <a:pt x="853575" y="189510"/>
                  </a:lnTo>
                  <a:lnTo>
                    <a:pt x="879551" y="227953"/>
                  </a:lnTo>
                  <a:lnTo>
                    <a:pt x="901456" y="268417"/>
                  </a:lnTo>
                  <a:lnTo>
                    <a:pt x="919237" y="310570"/>
                  </a:lnTo>
                  <a:lnTo>
                    <a:pt x="932839" y="354079"/>
                  </a:lnTo>
                  <a:lnTo>
                    <a:pt x="942210" y="398611"/>
                  </a:lnTo>
                  <a:lnTo>
                    <a:pt x="947296" y="443833"/>
                  </a:lnTo>
                  <a:lnTo>
                    <a:pt x="948043" y="489413"/>
                  </a:lnTo>
                  <a:lnTo>
                    <a:pt x="944397" y="535017"/>
                  </a:lnTo>
                  <a:lnTo>
                    <a:pt x="936305" y="580313"/>
                  </a:lnTo>
                  <a:lnTo>
                    <a:pt x="923713" y="624968"/>
                  </a:lnTo>
                  <a:lnTo>
                    <a:pt x="906568" y="668649"/>
                  </a:lnTo>
                  <a:lnTo>
                    <a:pt x="884816" y="711023"/>
                  </a:lnTo>
                  <a:lnTo>
                    <a:pt x="858404" y="751758"/>
                  </a:lnTo>
                  <a:lnTo>
                    <a:pt x="828022" y="789625"/>
                  </a:lnTo>
                  <a:lnTo>
                    <a:pt x="794621" y="823582"/>
                  </a:lnTo>
                  <a:lnTo>
                    <a:pt x="758532" y="853575"/>
                  </a:lnTo>
                  <a:lnTo>
                    <a:pt x="720089" y="879551"/>
                  </a:lnTo>
                  <a:lnTo>
                    <a:pt x="679625" y="901456"/>
                  </a:lnTo>
                  <a:lnTo>
                    <a:pt x="637472" y="919237"/>
                  </a:lnTo>
                  <a:lnTo>
                    <a:pt x="593963" y="932839"/>
                  </a:lnTo>
                  <a:lnTo>
                    <a:pt x="549431" y="942210"/>
                  </a:lnTo>
                  <a:lnTo>
                    <a:pt x="504209" y="947296"/>
                  </a:lnTo>
                  <a:lnTo>
                    <a:pt x="458629" y="948043"/>
                  </a:lnTo>
                  <a:lnTo>
                    <a:pt x="413025" y="944397"/>
                  </a:lnTo>
                  <a:lnTo>
                    <a:pt x="367729" y="936305"/>
                  </a:lnTo>
                  <a:lnTo>
                    <a:pt x="323074" y="923713"/>
                  </a:lnTo>
                  <a:lnTo>
                    <a:pt x="279393" y="906568"/>
                  </a:lnTo>
                  <a:lnTo>
                    <a:pt x="237019" y="884816"/>
                  </a:lnTo>
                  <a:lnTo>
                    <a:pt x="196284" y="858404"/>
                  </a:lnTo>
                  <a:lnTo>
                    <a:pt x="158417" y="828022"/>
                  </a:lnTo>
                  <a:lnTo>
                    <a:pt x="124460" y="794621"/>
                  </a:lnTo>
                  <a:lnTo>
                    <a:pt x="94467" y="758532"/>
                  </a:lnTo>
                  <a:lnTo>
                    <a:pt x="68491" y="720089"/>
                  </a:lnTo>
                  <a:lnTo>
                    <a:pt x="46586" y="679625"/>
                  </a:lnTo>
                  <a:lnTo>
                    <a:pt x="28805" y="637472"/>
                  </a:lnTo>
                  <a:lnTo>
                    <a:pt x="15203" y="593963"/>
                  </a:lnTo>
                  <a:lnTo>
                    <a:pt x="5832" y="549431"/>
                  </a:lnTo>
                  <a:lnTo>
                    <a:pt x="746" y="504209"/>
                  </a:lnTo>
                  <a:lnTo>
                    <a:pt x="0" y="458629"/>
                  </a:lnTo>
                  <a:lnTo>
                    <a:pt x="3645" y="413025"/>
                  </a:lnTo>
                  <a:lnTo>
                    <a:pt x="11737" y="367729"/>
                  </a:lnTo>
                  <a:lnTo>
                    <a:pt x="24329" y="323074"/>
                  </a:lnTo>
                  <a:lnTo>
                    <a:pt x="41474" y="279393"/>
                  </a:lnTo>
                  <a:lnTo>
                    <a:pt x="63226" y="237019"/>
                  </a:lnTo>
                  <a:lnTo>
                    <a:pt x="89638" y="196284"/>
                  </a:lnTo>
                  <a:lnTo>
                    <a:pt x="120020" y="158417"/>
                  </a:lnTo>
                  <a:lnTo>
                    <a:pt x="153421" y="124460"/>
                  </a:lnTo>
                  <a:lnTo>
                    <a:pt x="189510" y="94467"/>
                  </a:lnTo>
                  <a:lnTo>
                    <a:pt x="227953" y="68491"/>
                  </a:lnTo>
                  <a:lnTo>
                    <a:pt x="268417" y="46586"/>
                  </a:lnTo>
                  <a:lnTo>
                    <a:pt x="310570" y="28805"/>
                  </a:lnTo>
                  <a:lnTo>
                    <a:pt x="354079" y="15203"/>
                  </a:lnTo>
                  <a:lnTo>
                    <a:pt x="398611" y="5832"/>
                  </a:lnTo>
                  <a:lnTo>
                    <a:pt x="443833" y="746"/>
                  </a:lnTo>
                  <a:lnTo>
                    <a:pt x="489413" y="0"/>
                  </a:lnTo>
                  <a:lnTo>
                    <a:pt x="535017" y="3645"/>
                  </a:lnTo>
                  <a:lnTo>
                    <a:pt x="580313" y="11737"/>
                  </a:lnTo>
                  <a:lnTo>
                    <a:pt x="624968" y="24329"/>
                  </a:lnTo>
                  <a:lnTo>
                    <a:pt x="668649" y="41474"/>
                  </a:lnTo>
                  <a:lnTo>
                    <a:pt x="711023" y="63226"/>
                  </a:lnTo>
                  <a:lnTo>
                    <a:pt x="751758" y="89638"/>
                  </a:lnTo>
                  <a:close/>
                </a:path>
              </a:pathLst>
            </a:custGeom>
            <a:ln w="38099">
              <a:solidFill>
                <a:srgbClr val="770E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05230" y="4131267"/>
              <a:ext cx="1046480" cy="838835"/>
            </a:xfrm>
            <a:custGeom>
              <a:avLst/>
              <a:gdLst/>
              <a:ahLst/>
              <a:cxnLst/>
              <a:rect l="l" t="t" r="r" b="b"/>
              <a:pathLst>
                <a:path w="1046479" h="838835">
                  <a:moveTo>
                    <a:pt x="0" y="838610"/>
                  </a:moveTo>
                  <a:lnTo>
                    <a:pt x="31094" y="796986"/>
                  </a:lnTo>
                  <a:lnTo>
                    <a:pt x="62920" y="756060"/>
                  </a:lnTo>
                  <a:lnTo>
                    <a:pt x="95461" y="715846"/>
                  </a:lnTo>
                  <a:lnTo>
                    <a:pt x="128700" y="676357"/>
                  </a:lnTo>
                  <a:lnTo>
                    <a:pt x="162618" y="637608"/>
                  </a:lnTo>
                  <a:lnTo>
                    <a:pt x="197200" y="599611"/>
                  </a:lnTo>
                  <a:lnTo>
                    <a:pt x="232428" y="562382"/>
                  </a:lnTo>
                  <a:lnTo>
                    <a:pt x="268285" y="525933"/>
                  </a:lnTo>
                  <a:lnTo>
                    <a:pt x="304753" y="490278"/>
                  </a:lnTo>
                  <a:lnTo>
                    <a:pt x="341816" y="455431"/>
                  </a:lnTo>
                  <a:lnTo>
                    <a:pt x="379456" y="421406"/>
                  </a:lnTo>
                  <a:lnTo>
                    <a:pt x="417657" y="388217"/>
                  </a:lnTo>
                  <a:lnTo>
                    <a:pt x="456400" y="355877"/>
                  </a:lnTo>
                  <a:lnTo>
                    <a:pt x="495669" y="324400"/>
                  </a:lnTo>
                  <a:lnTo>
                    <a:pt x="535448" y="293800"/>
                  </a:lnTo>
                  <a:lnTo>
                    <a:pt x="575717" y="264091"/>
                  </a:lnTo>
                  <a:lnTo>
                    <a:pt x="616461" y="235286"/>
                  </a:lnTo>
                  <a:lnTo>
                    <a:pt x="657663" y="207399"/>
                  </a:lnTo>
                  <a:lnTo>
                    <a:pt x="699304" y="180444"/>
                  </a:lnTo>
                  <a:lnTo>
                    <a:pt x="741368" y="154434"/>
                  </a:lnTo>
                  <a:lnTo>
                    <a:pt x="783838" y="129384"/>
                  </a:lnTo>
                  <a:lnTo>
                    <a:pt x="826697" y="105307"/>
                  </a:lnTo>
                  <a:lnTo>
                    <a:pt x="869927" y="82217"/>
                  </a:lnTo>
                  <a:lnTo>
                    <a:pt x="913512" y="60127"/>
                  </a:lnTo>
                  <a:lnTo>
                    <a:pt x="957434" y="39052"/>
                  </a:lnTo>
                  <a:lnTo>
                    <a:pt x="1001675" y="19005"/>
                  </a:lnTo>
                  <a:lnTo>
                    <a:pt x="1046220" y="0"/>
                  </a:lnTo>
                </a:path>
              </a:pathLst>
            </a:custGeom>
            <a:ln w="38099">
              <a:solidFill>
                <a:srgbClr val="770E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1389349" y="6095528"/>
            <a:ext cx="4645025" cy="114300"/>
          </a:xfrm>
          <a:custGeom>
            <a:avLst/>
            <a:gdLst/>
            <a:ahLst/>
            <a:cxnLst/>
            <a:rect l="l" t="t" r="r" b="b"/>
            <a:pathLst>
              <a:path w="464502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2" y="76200"/>
                </a:lnTo>
                <a:lnTo>
                  <a:pt x="95252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4645025" h="114300">
                <a:moveTo>
                  <a:pt x="114300" y="38100"/>
                </a:moveTo>
                <a:lnTo>
                  <a:pt x="95252" y="38100"/>
                </a:lnTo>
                <a:lnTo>
                  <a:pt x="95252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4645025" h="114300">
                <a:moveTo>
                  <a:pt x="4644843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4644843" y="76200"/>
                </a:lnTo>
                <a:lnTo>
                  <a:pt x="4644843" y="38100"/>
                </a:lnTo>
                <a:close/>
              </a:path>
            </a:pathLst>
          </a:custGeom>
          <a:solidFill>
            <a:srgbClr val="1B18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05249" y="6229603"/>
            <a:ext cx="24904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Response</a:t>
            </a:r>
            <a:endParaRPr sz="42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301215" y="7482802"/>
            <a:ext cx="2086610" cy="1112520"/>
            <a:chOff x="12301215" y="7482802"/>
            <a:chExt cx="2086610" cy="1112520"/>
          </a:xfrm>
        </p:grpSpPr>
        <p:sp>
          <p:nvSpPr>
            <p:cNvPr id="14" name="object 14"/>
            <p:cNvSpPr/>
            <p:nvPr/>
          </p:nvSpPr>
          <p:spPr>
            <a:xfrm>
              <a:off x="12531829" y="8044257"/>
              <a:ext cx="354965" cy="532130"/>
            </a:xfrm>
            <a:custGeom>
              <a:avLst/>
              <a:gdLst/>
              <a:ahLst/>
              <a:cxnLst/>
              <a:rect l="l" t="t" r="r" b="b"/>
              <a:pathLst>
                <a:path w="354965" h="532129">
                  <a:moveTo>
                    <a:pt x="354926" y="531505"/>
                  </a:moveTo>
                  <a:lnTo>
                    <a:pt x="321936" y="493276"/>
                  </a:lnTo>
                  <a:lnTo>
                    <a:pt x="289849" y="454538"/>
                  </a:lnTo>
                  <a:lnTo>
                    <a:pt x="258679" y="415311"/>
                  </a:lnTo>
                  <a:lnTo>
                    <a:pt x="228437" y="375611"/>
                  </a:lnTo>
                  <a:lnTo>
                    <a:pt x="199135" y="335456"/>
                  </a:lnTo>
                  <a:lnTo>
                    <a:pt x="170785" y="294865"/>
                  </a:lnTo>
                  <a:lnTo>
                    <a:pt x="143400" y="253855"/>
                  </a:lnTo>
                  <a:lnTo>
                    <a:pt x="116990" y="212444"/>
                  </a:lnTo>
                  <a:lnTo>
                    <a:pt x="91568" y="170649"/>
                  </a:lnTo>
                  <a:lnTo>
                    <a:pt x="67146" y="128490"/>
                  </a:lnTo>
                  <a:lnTo>
                    <a:pt x="43736" y="85983"/>
                  </a:lnTo>
                  <a:lnTo>
                    <a:pt x="21350" y="43147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A3F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301215" y="7482802"/>
              <a:ext cx="2086610" cy="114300"/>
            </a:xfrm>
            <a:custGeom>
              <a:avLst/>
              <a:gdLst/>
              <a:ahLst/>
              <a:cxnLst/>
              <a:rect l="l" t="t" r="r" b="b"/>
              <a:pathLst>
                <a:path w="2086609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2086609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2086609" h="114300">
                  <a:moveTo>
                    <a:pt x="2086145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2086145" y="76200"/>
                  </a:lnTo>
                  <a:lnTo>
                    <a:pt x="2086145" y="38100"/>
                  </a:lnTo>
                  <a:close/>
                </a:path>
              </a:pathLst>
            </a:custGeom>
            <a:solidFill>
              <a:srgbClr val="1B18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9742519" y="6799726"/>
            <a:ext cx="4841240" cy="114300"/>
          </a:xfrm>
          <a:custGeom>
            <a:avLst/>
            <a:gdLst/>
            <a:ahLst/>
            <a:cxnLst/>
            <a:rect l="l" t="t" r="r" b="b"/>
            <a:pathLst>
              <a:path w="4841240" h="114300">
                <a:moveTo>
                  <a:pt x="4726489" y="0"/>
                </a:moveTo>
                <a:lnTo>
                  <a:pt x="4726489" y="114300"/>
                </a:lnTo>
                <a:lnTo>
                  <a:pt x="4802689" y="76200"/>
                </a:lnTo>
                <a:lnTo>
                  <a:pt x="4745526" y="76200"/>
                </a:lnTo>
                <a:lnTo>
                  <a:pt x="4745526" y="38100"/>
                </a:lnTo>
                <a:lnTo>
                  <a:pt x="4802689" y="38100"/>
                </a:lnTo>
                <a:lnTo>
                  <a:pt x="4726489" y="0"/>
                </a:lnTo>
                <a:close/>
              </a:path>
              <a:path w="4841240" h="114300">
                <a:moveTo>
                  <a:pt x="472648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726489" y="76200"/>
                </a:lnTo>
                <a:lnTo>
                  <a:pt x="4726489" y="38100"/>
                </a:lnTo>
                <a:close/>
              </a:path>
              <a:path w="4841240" h="114300">
                <a:moveTo>
                  <a:pt x="4802689" y="38100"/>
                </a:moveTo>
                <a:lnTo>
                  <a:pt x="4745526" y="38100"/>
                </a:lnTo>
                <a:lnTo>
                  <a:pt x="4745526" y="76200"/>
                </a:lnTo>
                <a:lnTo>
                  <a:pt x="4802689" y="76200"/>
                </a:lnTo>
                <a:lnTo>
                  <a:pt x="4840789" y="57150"/>
                </a:lnTo>
                <a:lnTo>
                  <a:pt x="4802689" y="38100"/>
                </a:lnTo>
                <a:close/>
              </a:path>
            </a:pathLst>
          </a:custGeom>
          <a:solidFill>
            <a:srgbClr val="1B18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792555" y="5973571"/>
            <a:ext cx="21272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6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Request</a:t>
            </a:r>
            <a:endParaRPr sz="4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42456" y="8488171"/>
            <a:ext cx="17691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85" dirty="0">
                <a:solidFill>
                  <a:srgbClr val="00A3FE"/>
                </a:solidFill>
                <a:latin typeface="Arial Black" panose="020B0A04020102020204"/>
                <a:cs typeface="Arial Black" panose="020B0A04020102020204"/>
              </a:rPr>
              <a:t>.fulfill()</a:t>
            </a:r>
            <a:endParaRPr sz="42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42520" y="7117928"/>
            <a:ext cx="3151505" cy="986155"/>
            <a:chOff x="9742520" y="7117928"/>
            <a:chExt cx="3151505" cy="986155"/>
          </a:xfrm>
        </p:grpSpPr>
        <p:sp>
          <p:nvSpPr>
            <p:cNvPr id="20" name="object 20"/>
            <p:cNvSpPr/>
            <p:nvPr/>
          </p:nvSpPr>
          <p:spPr>
            <a:xfrm>
              <a:off x="11926482" y="7136978"/>
              <a:ext cx="948055" cy="948055"/>
            </a:xfrm>
            <a:custGeom>
              <a:avLst/>
              <a:gdLst/>
              <a:ahLst/>
              <a:cxnLst/>
              <a:rect l="l" t="t" r="r" b="b"/>
              <a:pathLst>
                <a:path w="948054" h="948054">
                  <a:moveTo>
                    <a:pt x="751758" y="89638"/>
                  </a:moveTo>
                  <a:lnTo>
                    <a:pt x="789625" y="120020"/>
                  </a:lnTo>
                  <a:lnTo>
                    <a:pt x="823582" y="153421"/>
                  </a:lnTo>
                  <a:lnTo>
                    <a:pt x="853575" y="189510"/>
                  </a:lnTo>
                  <a:lnTo>
                    <a:pt x="879551" y="227953"/>
                  </a:lnTo>
                  <a:lnTo>
                    <a:pt x="901456" y="268417"/>
                  </a:lnTo>
                  <a:lnTo>
                    <a:pt x="919237" y="310570"/>
                  </a:lnTo>
                  <a:lnTo>
                    <a:pt x="932839" y="354079"/>
                  </a:lnTo>
                  <a:lnTo>
                    <a:pt x="942210" y="398611"/>
                  </a:lnTo>
                  <a:lnTo>
                    <a:pt x="947296" y="443833"/>
                  </a:lnTo>
                  <a:lnTo>
                    <a:pt x="948043" y="489413"/>
                  </a:lnTo>
                  <a:lnTo>
                    <a:pt x="944397" y="535017"/>
                  </a:lnTo>
                  <a:lnTo>
                    <a:pt x="936305" y="580313"/>
                  </a:lnTo>
                  <a:lnTo>
                    <a:pt x="923713" y="624968"/>
                  </a:lnTo>
                  <a:lnTo>
                    <a:pt x="906568" y="668649"/>
                  </a:lnTo>
                  <a:lnTo>
                    <a:pt x="884816" y="711023"/>
                  </a:lnTo>
                  <a:lnTo>
                    <a:pt x="858404" y="751758"/>
                  </a:lnTo>
                  <a:lnTo>
                    <a:pt x="828022" y="789625"/>
                  </a:lnTo>
                  <a:lnTo>
                    <a:pt x="794621" y="823582"/>
                  </a:lnTo>
                  <a:lnTo>
                    <a:pt x="758532" y="853575"/>
                  </a:lnTo>
                  <a:lnTo>
                    <a:pt x="720089" y="879551"/>
                  </a:lnTo>
                  <a:lnTo>
                    <a:pt x="679625" y="901456"/>
                  </a:lnTo>
                  <a:lnTo>
                    <a:pt x="637472" y="919237"/>
                  </a:lnTo>
                  <a:lnTo>
                    <a:pt x="593963" y="932839"/>
                  </a:lnTo>
                  <a:lnTo>
                    <a:pt x="549431" y="942210"/>
                  </a:lnTo>
                  <a:lnTo>
                    <a:pt x="504209" y="947296"/>
                  </a:lnTo>
                  <a:lnTo>
                    <a:pt x="458629" y="948043"/>
                  </a:lnTo>
                  <a:lnTo>
                    <a:pt x="413025" y="944397"/>
                  </a:lnTo>
                  <a:lnTo>
                    <a:pt x="367729" y="936305"/>
                  </a:lnTo>
                  <a:lnTo>
                    <a:pt x="323074" y="923713"/>
                  </a:lnTo>
                  <a:lnTo>
                    <a:pt x="279393" y="906568"/>
                  </a:lnTo>
                  <a:lnTo>
                    <a:pt x="237019" y="884816"/>
                  </a:lnTo>
                  <a:lnTo>
                    <a:pt x="196284" y="858404"/>
                  </a:lnTo>
                  <a:lnTo>
                    <a:pt x="158417" y="828022"/>
                  </a:lnTo>
                  <a:lnTo>
                    <a:pt x="124460" y="794621"/>
                  </a:lnTo>
                  <a:lnTo>
                    <a:pt x="94467" y="758532"/>
                  </a:lnTo>
                  <a:lnTo>
                    <a:pt x="68491" y="720089"/>
                  </a:lnTo>
                  <a:lnTo>
                    <a:pt x="46586" y="679625"/>
                  </a:lnTo>
                  <a:lnTo>
                    <a:pt x="28805" y="637472"/>
                  </a:lnTo>
                  <a:lnTo>
                    <a:pt x="15203" y="593963"/>
                  </a:lnTo>
                  <a:lnTo>
                    <a:pt x="5832" y="549431"/>
                  </a:lnTo>
                  <a:lnTo>
                    <a:pt x="746" y="504209"/>
                  </a:lnTo>
                  <a:lnTo>
                    <a:pt x="0" y="458629"/>
                  </a:lnTo>
                  <a:lnTo>
                    <a:pt x="3645" y="413025"/>
                  </a:lnTo>
                  <a:lnTo>
                    <a:pt x="11737" y="367729"/>
                  </a:lnTo>
                  <a:lnTo>
                    <a:pt x="24329" y="323074"/>
                  </a:lnTo>
                  <a:lnTo>
                    <a:pt x="41474" y="279393"/>
                  </a:lnTo>
                  <a:lnTo>
                    <a:pt x="63226" y="237019"/>
                  </a:lnTo>
                  <a:lnTo>
                    <a:pt x="89638" y="196284"/>
                  </a:lnTo>
                  <a:lnTo>
                    <a:pt x="120020" y="158417"/>
                  </a:lnTo>
                  <a:lnTo>
                    <a:pt x="153421" y="124460"/>
                  </a:lnTo>
                  <a:lnTo>
                    <a:pt x="189510" y="94467"/>
                  </a:lnTo>
                  <a:lnTo>
                    <a:pt x="227953" y="68491"/>
                  </a:lnTo>
                  <a:lnTo>
                    <a:pt x="268417" y="46586"/>
                  </a:lnTo>
                  <a:lnTo>
                    <a:pt x="310570" y="28805"/>
                  </a:lnTo>
                  <a:lnTo>
                    <a:pt x="354079" y="15203"/>
                  </a:lnTo>
                  <a:lnTo>
                    <a:pt x="398611" y="5832"/>
                  </a:lnTo>
                  <a:lnTo>
                    <a:pt x="443833" y="746"/>
                  </a:lnTo>
                  <a:lnTo>
                    <a:pt x="489413" y="0"/>
                  </a:lnTo>
                  <a:lnTo>
                    <a:pt x="535017" y="3645"/>
                  </a:lnTo>
                  <a:lnTo>
                    <a:pt x="580313" y="11737"/>
                  </a:lnTo>
                  <a:lnTo>
                    <a:pt x="624968" y="24329"/>
                  </a:lnTo>
                  <a:lnTo>
                    <a:pt x="668649" y="41474"/>
                  </a:lnTo>
                  <a:lnTo>
                    <a:pt x="711023" y="63226"/>
                  </a:lnTo>
                  <a:lnTo>
                    <a:pt x="751758" y="89638"/>
                  </a:lnTo>
                  <a:close/>
                </a:path>
              </a:pathLst>
            </a:custGeom>
            <a:ln w="38099">
              <a:solidFill>
                <a:srgbClr val="00A3F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742520" y="7482803"/>
              <a:ext cx="2658110" cy="114300"/>
            </a:xfrm>
            <a:custGeom>
              <a:avLst/>
              <a:gdLst/>
              <a:ahLst/>
              <a:cxnLst/>
              <a:rect l="l" t="t" r="r" b="b"/>
              <a:pathLst>
                <a:path w="2658109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1" y="76200"/>
                  </a:lnTo>
                  <a:lnTo>
                    <a:pt x="95251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2658109" h="114300">
                  <a:moveTo>
                    <a:pt x="114300" y="38100"/>
                  </a:moveTo>
                  <a:lnTo>
                    <a:pt x="95251" y="38100"/>
                  </a:lnTo>
                  <a:lnTo>
                    <a:pt x="95251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2658109" h="114300">
                  <a:moveTo>
                    <a:pt x="2657984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2657984" y="76200"/>
                  </a:lnTo>
                  <a:lnTo>
                    <a:pt x="2657984" y="38100"/>
                  </a:lnTo>
                  <a:close/>
                </a:path>
              </a:pathLst>
            </a:custGeom>
            <a:solidFill>
              <a:srgbClr val="00A3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11181020" y="3103083"/>
            <a:ext cx="2134235" cy="114300"/>
          </a:xfrm>
          <a:custGeom>
            <a:avLst/>
            <a:gdLst/>
            <a:ahLst/>
            <a:cxnLst/>
            <a:rect l="l" t="t" r="r" b="b"/>
            <a:pathLst>
              <a:path w="2134234" h="114300">
                <a:moveTo>
                  <a:pt x="2019524" y="0"/>
                </a:moveTo>
                <a:lnTo>
                  <a:pt x="2019524" y="114300"/>
                </a:lnTo>
                <a:lnTo>
                  <a:pt x="2095724" y="76200"/>
                </a:lnTo>
                <a:lnTo>
                  <a:pt x="2038574" y="76200"/>
                </a:lnTo>
                <a:lnTo>
                  <a:pt x="2038574" y="38100"/>
                </a:lnTo>
                <a:lnTo>
                  <a:pt x="2095724" y="38100"/>
                </a:lnTo>
                <a:lnTo>
                  <a:pt x="2019524" y="0"/>
                </a:lnTo>
                <a:close/>
              </a:path>
              <a:path w="2134234" h="114300">
                <a:moveTo>
                  <a:pt x="201952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019524" y="76200"/>
                </a:lnTo>
                <a:lnTo>
                  <a:pt x="2019524" y="38100"/>
                </a:lnTo>
                <a:close/>
              </a:path>
              <a:path w="2134234" h="114300">
                <a:moveTo>
                  <a:pt x="2095724" y="38100"/>
                </a:moveTo>
                <a:lnTo>
                  <a:pt x="2038574" y="38100"/>
                </a:lnTo>
                <a:lnTo>
                  <a:pt x="2038574" y="76200"/>
                </a:lnTo>
                <a:lnTo>
                  <a:pt x="2095724" y="76200"/>
                </a:lnTo>
                <a:lnTo>
                  <a:pt x="2133824" y="57150"/>
                </a:lnTo>
                <a:lnTo>
                  <a:pt x="2095724" y="3810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1796734" y="1886204"/>
            <a:ext cx="21272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6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Request</a:t>
            </a:r>
            <a:endParaRPr sz="4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479244" y="3617467"/>
            <a:ext cx="186943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0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.abort()</a:t>
            </a:r>
            <a:endParaRPr sz="420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60912" y="2018075"/>
            <a:ext cx="2307875" cy="2307874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1288" y="6294164"/>
            <a:ext cx="596900" cy="682625"/>
          </a:xfrm>
          <a:custGeom>
            <a:avLst/>
            <a:gdLst/>
            <a:ahLst/>
            <a:cxnLst/>
            <a:rect l="l" t="t" r="r" b="b"/>
            <a:pathLst>
              <a:path w="596900" h="682625">
                <a:moveTo>
                  <a:pt x="361858" y="584887"/>
                </a:moveTo>
                <a:lnTo>
                  <a:pt x="350517" y="585261"/>
                </a:lnTo>
                <a:lnTo>
                  <a:pt x="340547" y="589798"/>
                </a:lnTo>
                <a:lnTo>
                  <a:pt x="333005" y="597743"/>
                </a:lnTo>
                <a:lnTo>
                  <a:pt x="328951" y="608341"/>
                </a:lnTo>
                <a:lnTo>
                  <a:pt x="329261" y="617714"/>
                </a:lnTo>
                <a:lnTo>
                  <a:pt x="329326" y="619682"/>
                </a:lnTo>
                <a:lnTo>
                  <a:pt x="333864" y="629653"/>
                </a:lnTo>
                <a:lnTo>
                  <a:pt x="341809" y="637195"/>
                </a:lnTo>
                <a:lnTo>
                  <a:pt x="352407" y="641249"/>
                </a:lnTo>
                <a:lnTo>
                  <a:pt x="596473" y="682179"/>
                </a:lnTo>
                <a:lnTo>
                  <a:pt x="591111" y="667420"/>
                </a:lnTo>
                <a:lnTo>
                  <a:pt x="534093" y="667420"/>
                </a:lnTo>
                <a:lnTo>
                  <a:pt x="500957" y="638488"/>
                </a:lnTo>
                <a:lnTo>
                  <a:pt x="462130" y="602823"/>
                </a:lnTo>
                <a:lnTo>
                  <a:pt x="460720" y="601465"/>
                </a:lnTo>
                <a:lnTo>
                  <a:pt x="361858" y="584887"/>
                </a:lnTo>
                <a:close/>
              </a:path>
              <a:path w="596900" h="682625">
                <a:moveTo>
                  <a:pt x="460720" y="601465"/>
                </a:moveTo>
                <a:lnTo>
                  <a:pt x="462130" y="602823"/>
                </a:lnTo>
                <a:lnTo>
                  <a:pt x="500957" y="638488"/>
                </a:lnTo>
                <a:lnTo>
                  <a:pt x="534093" y="667420"/>
                </a:lnTo>
                <a:lnTo>
                  <a:pt x="544367" y="655654"/>
                </a:lnTo>
                <a:lnTo>
                  <a:pt x="526030" y="655654"/>
                </a:lnTo>
                <a:lnTo>
                  <a:pt x="509302" y="609612"/>
                </a:lnTo>
                <a:lnTo>
                  <a:pt x="460720" y="601465"/>
                </a:lnTo>
                <a:close/>
              </a:path>
              <a:path w="596900" h="682625">
                <a:moveTo>
                  <a:pt x="486570" y="430793"/>
                </a:moveTo>
                <a:lnTo>
                  <a:pt x="475349" y="432481"/>
                </a:lnTo>
                <a:lnTo>
                  <a:pt x="465661" y="438390"/>
                </a:lnTo>
                <a:lnTo>
                  <a:pt x="459216" y="447247"/>
                </a:lnTo>
                <a:lnTo>
                  <a:pt x="456562" y="457876"/>
                </a:lnTo>
                <a:lnTo>
                  <a:pt x="458250" y="469097"/>
                </a:lnTo>
                <a:lnTo>
                  <a:pt x="486553" y="546998"/>
                </a:lnTo>
                <a:lnTo>
                  <a:pt x="501314" y="561217"/>
                </a:lnTo>
                <a:lnTo>
                  <a:pt x="539085" y="595910"/>
                </a:lnTo>
                <a:lnTo>
                  <a:pt x="571681" y="624371"/>
                </a:lnTo>
                <a:lnTo>
                  <a:pt x="534093" y="667420"/>
                </a:lnTo>
                <a:lnTo>
                  <a:pt x="591111" y="667420"/>
                </a:lnTo>
                <a:lnTo>
                  <a:pt x="511964" y="449581"/>
                </a:lnTo>
                <a:lnTo>
                  <a:pt x="506055" y="439893"/>
                </a:lnTo>
                <a:lnTo>
                  <a:pt x="497198" y="433447"/>
                </a:lnTo>
                <a:lnTo>
                  <a:pt x="486570" y="430793"/>
                </a:lnTo>
                <a:close/>
              </a:path>
              <a:path w="596900" h="682625">
                <a:moveTo>
                  <a:pt x="509302" y="609612"/>
                </a:moveTo>
                <a:lnTo>
                  <a:pt x="526030" y="655654"/>
                </a:lnTo>
                <a:lnTo>
                  <a:pt x="557613" y="617714"/>
                </a:lnTo>
                <a:lnTo>
                  <a:pt x="509302" y="609612"/>
                </a:lnTo>
                <a:close/>
              </a:path>
              <a:path w="596900" h="682625">
                <a:moveTo>
                  <a:pt x="486553" y="546998"/>
                </a:moveTo>
                <a:lnTo>
                  <a:pt x="509302" y="609612"/>
                </a:lnTo>
                <a:lnTo>
                  <a:pt x="557613" y="617714"/>
                </a:lnTo>
                <a:lnTo>
                  <a:pt x="526030" y="655654"/>
                </a:lnTo>
                <a:lnTo>
                  <a:pt x="544367" y="655654"/>
                </a:lnTo>
                <a:lnTo>
                  <a:pt x="571681" y="624371"/>
                </a:lnTo>
                <a:lnTo>
                  <a:pt x="538816" y="595675"/>
                </a:lnTo>
                <a:lnTo>
                  <a:pt x="501039" y="560964"/>
                </a:lnTo>
                <a:lnTo>
                  <a:pt x="486553" y="546998"/>
                </a:lnTo>
                <a:close/>
              </a:path>
              <a:path w="596900" h="682625">
                <a:moveTo>
                  <a:pt x="48442" y="0"/>
                </a:moveTo>
                <a:lnTo>
                  <a:pt x="0" y="30321"/>
                </a:lnTo>
                <a:lnTo>
                  <a:pt x="30048" y="78327"/>
                </a:lnTo>
                <a:lnTo>
                  <a:pt x="61594" y="126437"/>
                </a:lnTo>
                <a:lnTo>
                  <a:pt x="127812" y="220990"/>
                </a:lnTo>
                <a:lnTo>
                  <a:pt x="197939" y="313165"/>
                </a:lnTo>
                <a:lnTo>
                  <a:pt x="271100" y="401924"/>
                </a:lnTo>
                <a:lnTo>
                  <a:pt x="346509" y="486346"/>
                </a:lnTo>
                <a:lnTo>
                  <a:pt x="423270" y="565392"/>
                </a:lnTo>
                <a:lnTo>
                  <a:pt x="460720" y="601465"/>
                </a:lnTo>
                <a:lnTo>
                  <a:pt x="509302" y="609612"/>
                </a:lnTo>
                <a:lnTo>
                  <a:pt x="486553" y="546998"/>
                </a:lnTo>
                <a:lnTo>
                  <a:pt x="463261" y="524563"/>
                </a:lnTo>
                <a:lnTo>
                  <a:pt x="387924" y="446958"/>
                </a:lnTo>
                <a:lnTo>
                  <a:pt x="314101" y="364275"/>
                </a:lnTo>
                <a:lnTo>
                  <a:pt x="242393" y="277246"/>
                </a:lnTo>
                <a:lnTo>
                  <a:pt x="173636" y="186834"/>
                </a:lnTo>
                <a:lnTo>
                  <a:pt x="108657" y="94010"/>
                </a:lnTo>
                <a:lnTo>
                  <a:pt x="78004" y="47241"/>
                </a:lnTo>
                <a:lnTo>
                  <a:pt x="48442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589283" y="5034346"/>
            <a:ext cx="704850" cy="539115"/>
          </a:xfrm>
          <a:custGeom>
            <a:avLst/>
            <a:gdLst/>
            <a:ahLst/>
            <a:cxnLst/>
            <a:rect l="l" t="t" r="r" b="b"/>
            <a:pathLst>
              <a:path w="704850" h="539114">
                <a:moveTo>
                  <a:pt x="609072" y="61321"/>
                </a:moveTo>
                <a:lnTo>
                  <a:pt x="554946" y="63657"/>
                </a:lnTo>
                <a:lnTo>
                  <a:pt x="515028" y="90592"/>
                </a:lnTo>
                <a:lnTo>
                  <a:pt x="427766" y="152238"/>
                </a:lnTo>
                <a:lnTo>
                  <a:pt x="340724" y="216481"/>
                </a:lnTo>
                <a:lnTo>
                  <a:pt x="254152" y="283131"/>
                </a:lnTo>
                <a:lnTo>
                  <a:pt x="168304" y="351995"/>
                </a:lnTo>
                <a:lnTo>
                  <a:pt x="83431" y="422885"/>
                </a:lnTo>
                <a:lnTo>
                  <a:pt x="0" y="495424"/>
                </a:lnTo>
                <a:lnTo>
                  <a:pt x="37496" y="538552"/>
                </a:lnTo>
                <a:lnTo>
                  <a:pt x="120714" y="466199"/>
                </a:lnTo>
                <a:lnTo>
                  <a:pt x="204724" y="396039"/>
                </a:lnTo>
                <a:lnTo>
                  <a:pt x="289690" y="327888"/>
                </a:lnTo>
                <a:lnTo>
                  <a:pt x="375357" y="261942"/>
                </a:lnTo>
                <a:lnTo>
                  <a:pt x="461464" y="198396"/>
                </a:lnTo>
                <a:lnTo>
                  <a:pt x="547752" y="137447"/>
                </a:lnTo>
                <a:lnTo>
                  <a:pt x="582056" y="114308"/>
                </a:lnTo>
                <a:lnTo>
                  <a:pt x="609072" y="61321"/>
                </a:lnTo>
                <a:close/>
              </a:path>
              <a:path w="704850" h="539114">
                <a:moveTo>
                  <a:pt x="701113" y="6621"/>
                </a:moveTo>
                <a:lnTo>
                  <a:pt x="641332" y="6621"/>
                </a:lnTo>
                <a:lnTo>
                  <a:pt x="672230" y="54698"/>
                </a:lnTo>
                <a:lnTo>
                  <a:pt x="633959" y="79286"/>
                </a:lnTo>
                <a:lnTo>
                  <a:pt x="582056" y="114308"/>
                </a:lnTo>
                <a:lnTo>
                  <a:pt x="541163" y="194510"/>
                </a:lnTo>
                <a:lnTo>
                  <a:pt x="538111" y="205439"/>
                </a:lnTo>
                <a:lnTo>
                  <a:pt x="539441" y="216313"/>
                </a:lnTo>
                <a:lnTo>
                  <a:pt x="544751" y="225894"/>
                </a:lnTo>
                <a:lnTo>
                  <a:pt x="553641" y="232947"/>
                </a:lnTo>
                <a:lnTo>
                  <a:pt x="564569" y="235999"/>
                </a:lnTo>
                <a:lnTo>
                  <a:pt x="575443" y="234669"/>
                </a:lnTo>
                <a:lnTo>
                  <a:pt x="585024" y="229359"/>
                </a:lnTo>
                <a:lnTo>
                  <a:pt x="592077" y="220470"/>
                </a:lnTo>
                <a:lnTo>
                  <a:pt x="701113" y="6621"/>
                </a:lnTo>
                <a:close/>
              </a:path>
              <a:path w="704850" h="539114">
                <a:moveTo>
                  <a:pt x="648439" y="17680"/>
                </a:moveTo>
                <a:lnTo>
                  <a:pt x="631323" y="17680"/>
                </a:lnTo>
                <a:lnTo>
                  <a:pt x="658013" y="59208"/>
                </a:lnTo>
                <a:lnTo>
                  <a:pt x="609072" y="61321"/>
                </a:lnTo>
                <a:lnTo>
                  <a:pt x="582056" y="114308"/>
                </a:lnTo>
                <a:lnTo>
                  <a:pt x="633959" y="79286"/>
                </a:lnTo>
                <a:lnTo>
                  <a:pt x="672230" y="54698"/>
                </a:lnTo>
                <a:lnTo>
                  <a:pt x="648439" y="17680"/>
                </a:lnTo>
                <a:close/>
              </a:path>
              <a:path w="704850" h="539114">
                <a:moveTo>
                  <a:pt x="704489" y="0"/>
                </a:moveTo>
                <a:lnTo>
                  <a:pt x="457244" y="10671"/>
                </a:lnTo>
                <a:lnTo>
                  <a:pt x="429928" y="40452"/>
                </a:lnTo>
                <a:lnTo>
                  <a:pt x="432651" y="51467"/>
                </a:lnTo>
                <a:lnTo>
                  <a:pt x="439161" y="60278"/>
                </a:lnTo>
                <a:lnTo>
                  <a:pt x="448500" y="66004"/>
                </a:lnTo>
                <a:lnTo>
                  <a:pt x="459709" y="67768"/>
                </a:lnTo>
                <a:lnTo>
                  <a:pt x="554946" y="63657"/>
                </a:lnTo>
                <a:lnTo>
                  <a:pt x="602259" y="31732"/>
                </a:lnTo>
                <a:lnTo>
                  <a:pt x="641332" y="6621"/>
                </a:lnTo>
                <a:lnTo>
                  <a:pt x="701113" y="6621"/>
                </a:lnTo>
                <a:lnTo>
                  <a:pt x="704489" y="0"/>
                </a:lnTo>
                <a:close/>
              </a:path>
              <a:path w="704850" h="539114">
                <a:moveTo>
                  <a:pt x="641332" y="6621"/>
                </a:moveTo>
                <a:lnTo>
                  <a:pt x="602259" y="31732"/>
                </a:lnTo>
                <a:lnTo>
                  <a:pt x="554946" y="63657"/>
                </a:lnTo>
                <a:lnTo>
                  <a:pt x="609072" y="61321"/>
                </a:lnTo>
                <a:lnTo>
                  <a:pt x="631323" y="17680"/>
                </a:lnTo>
                <a:lnTo>
                  <a:pt x="648439" y="17680"/>
                </a:lnTo>
                <a:lnTo>
                  <a:pt x="641332" y="6621"/>
                </a:lnTo>
                <a:close/>
              </a:path>
              <a:path w="704850" h="539114">
                <a:moveTo>
                  <a:pt x="631323" y="17680"/>
                </a:moveTo>
                <a:lnTo>
                  <a:pt x="609072" y="61321"/>
                </a:lnTo>
                <a:lnTo>
                  <a:pt x="658013" y="59208"/>
                </a:lnTo>
                <a:lnTo>
                  <a:pt x="631323" y="1768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5929" y="4594859"/>
            <a:ext cx="14062075" cy="3808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3200" spc="-15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25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32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r.abort();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page.route(String</a:t>
            </a:r>
            <a:r>
              <a:rPr sz="3200" spc="-254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pattern</a:t>
            </a: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200" spc="-25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Consumer&lt;</a:t>
            </a:r>
            <a:r>
              <a:rPr sz="32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Route</a:t>
            </a: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3200" spc="-25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handler);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25"/>
              </a:spcBef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721985">
              <a:lnSpc>
                <a:spcPts val="3565"/>
              </a:lnSpc>
              <a:spcBef>
                <a:spcPts val="5"/>
              </a:spcBef>
            </a:pPr>
            <a:r>
              <a:rPr sz="3200" spc="-420" dirty="0">
                <a:solidFill>
                  <a:srgbClr val="00A3FE"/>
                </a:solidFill>
                <a:latin typeface="Tahoma" panose="020B0604030504040204"/>
                <a:cs typeface="Tahoma" panose="020B0604030504040204"/>
              </a:rPr>
              <a:t>**/*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5721985">
              <a:lnSpc>
                <a:spcPts val="3240"/>
              </a:lnSpc>
            </a:pPr>
            <a:r>
              <a:rPr sz="3200" spc="-250" dirty="0">
                <a:solidFill>
                  <a:srgbClr val="00A3FE"/>
                </a:solidFill>
                <a:latin typeface="Tahoma" panose="020B0604030504040204"/>
                <a:cs typeface="Tahoma" panose="020B0604030504040204"/>
              </a:rPr>
              <a:t>**/*.{png,</a:t>
            </a:r>
            <a:r>
              <a:rPr sz="3200" spc="-185" dirty="0">
                <a:solidFill>
                  <a:srgbClr val="00A3F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70" dirty="0">
                <a:solidFill>
                  <a:srgbClr val="00A3FE"/>
                </a:solidFill>
                <a:latin typeface="Tahoma" panose="020B0604030504040204"/>
                <a:cs typeface="Tahoma" panose="020B0604030504040204"/>
              </a:rPr>
              <a:t>jpg,</a:t>
            </a:r>
            <a:r>
              <a:rPr sz="3200" spc="-185" dirty="0">
                <a:solidFill>
                  <a:srgbClr val="00A3F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35" dirty="0">
                <a:solidFill>
                  <a:srgbClr val="00A3FE"/>
                </a:solidFill>
                <a:latin typeface="Tahoma" panose="020B0604030504040204"/>
                <a:cs typeface="Tahoma" panose="020B0604030504040204"/>
              </a:rPr>
              <a:t>jpeg,</a:t>
            </a:r>
            <a:r>
              <a:rPr sz="3200" spc="-185" dirty="0">
                <a:solidFill>
                  <a:srgbClr val="00A3F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20" dirty="0">
                <a:solidFill>
                  <a:srgbClr val="00A3FE"/>
                </a:solidFill>
                <a:latin typeface="Tahoma" panose="020B0604030504040204"/>
                <a:cs typeface="Tahoma" panose="020B0604030504040204"/>
              </a:rPr>
              <a:t>svg}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5721985">
              <a:lnSpc>
                <a:spcPts val="3515"/>
              </a:lnSpc>
            </a:pPr>
            <a:r>
              <a:rPr sz="3200" spc="-315" dirty="0">
                <a:solidFill>
                  <a:srgbClr val="00A3FE"/>
                </a:solidFill>
                <a:latin typeface="Tahoma" panose="020B0604030504040204"/>
                <a:cs typeface="Tahoma" panose="020B0604030504040204"/>
              </a:rPr>
              <a:t>**/*.js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10746" y="7013955"/>
            <a:ext cx="3590925" cy="209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sz="3400" spc="-204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API-</a:t>
            </a:r>
            <a:r>
              <a:rPr sz="3400" spc="-25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only</a:t>
            </a:r>
            <a:r>
              <a:rPr sz="3400" spc="-19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3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Testing</a:t>
            </a:r>
            <a:endParaRPr sz="3400">
              <a:latin typeface="Arial Black" panose="020B0A04020102020204"/>
              <a:cs typeface="Arial Black" panose="020B0A04020102020204"/>
            </a:endParaRPr>
          </a:p>
          <a:p>
            <a:pPr marL="12700" marR="5080" indent="232410">
              <a:lnSpc>
                <a:spcPct val="101000"/>
              </a:lnSpc>
              <a:spcBef>
                <a:spcPts val="3980"/>
              </a:spcBef>
            </a:pPr>
            <a:r>
              <a:rPr sz="3400" spc="-26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(Send</a:t>
            </a:r>
            <a:r>
              <a:rPr sz="3400" spc="-25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1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Request, </a:t>
            </a:r>
            <a:r>
              <a:rPr sz="3400" spc="-29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Check</a:t>
            </a:r>
            <a:r>
              <a:rPr sz="3400" spc="-24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1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Response)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65100" y="7013955"/>
            <a:ext cx="4034154" cy="209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400" spc="-25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Intercept</a:t>
            </a:r>
            <a:r>
              <a:rPr sz="3400" spc="-23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7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3400" spc="-23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40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mock</a:t>
            </a:r>
            <a:endParaRPr sz="3400">
              <a:latin typeface="Arial Black" panose="020B0A04020102020204"/>
              <a:cs typeface="Arial Black" panose="020B0A04020102020204"/>
            </a:endParaRPr>
          </a:p>
          <a:p>
            <a:pPr marL="287655" marR="280035" algn="ctr">
              <a:lnSpc>
                <a:spcPct val="101000"/>
              </a:lnSpc>
              <a:spcBef>
                <a:spcPts val="3980"/>
              </a:spcBef>
            </a:pPr>
            <a:r>
              <a:rPr sz="3400" spc="-32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(Block</a:t>
            </a:r>
            <a:r>
              <a:rPr sz="3400" spc="-24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or</a:t>
            </a:r>
            <a:r>
              <a:rPr sz="3400" spc="-24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9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replace </a:t>
            </a:r>
            <a:r>
              <a:rPr sz="3400" spc="-32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Responses)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9999" y="7013955"/>
            <a:ext cx="3587115" cy="209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3400" spc="-36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API</a:t>
            </a:r>
            <a:r>
              <a:rPr sz="3400" spc="-24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43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+</a:t>
            </a:r>
            <a:r>
              <a:rPr sz="3400" spc="-24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1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E2E</a:t>
            </a:r>
            <a:r>
              <a:rPr sz="3400" spc="-25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3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Testing</a:t>
            </a:r>
            <a:endParaRPr sz="3400">
              <a:latin typeface="Arial Black" panose="020B0A04020102020204"/>
              <a:cs typeface="Arial Black" panose="020B0A04020102020204"/>
            </a:endParaRPr>
          </a:p>
          <a:p>
            <a:pPr marL="12700" marR="5080" algn="ctr">
              <a:lnSpc>
                <a:spcPct val="101000"/>
              </a:lnSpc>
              <a:spcBef>
                <a:spcPts val="3980"/>
              </a:spcBef>
            </a:pPr>
            <a:r>
              <a:rPr sz="3400" spc="-26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(Set</a:t>
            </a:r>
            <a:r>
              <a:rPr sz="3400" spc="-24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2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state</a:t>
            </a:r>
            <a:r>
              <a:rPr sz="3400" spc="-24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1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via</a:t>
            </a:r>
            <a:r>
              <a:rPr sz="3400" spc="-24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9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API, </a:t>
            </a:r>
            <a:r>
              <a:rPr sz="3400" spc="-30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act</a:t>
            </a:r>
            <a:r>
              <a:rPr sz="3400" spc="-24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4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in</a:t>
            </a:r>
            <a:r>
              <a:rPr sz="3400" spc="-229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4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UI)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5929" y="788923"/>
            <a:ext cx="6587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30" dirty="0">
                <a:solidFill>
                  <a:srgbClr val="130F25"/>
                </a:solidFill>
              </a:rPr>
              <a:t>API</a:t>
            </a:r>
            <a:r>
              <a:rPr sz="4800" spc="-315" dirty="0">
                <a:solidFill>
                  <a:srgbClr val="130F25"/>
                </a:solidFill>
              </a:rPr>
              <a:t> </a:t>
            </a:r>
            <a:r>
              <a:rPr sz="4800" spc="-380" dirty="0">
                <a:solidFill>
                  <a:srgbClr val="130F25"/>
                </a:solidFill>
              </a:rPr>
              <a:t>Testing</a:t>
            </a:r>
            <a:r>
              <a:rPr sz="4800" spc="-315" dirty="0">
                <a:solidFill>
                  <a:srgbClr val="130F25"/>
                </a:solidFill>
              </a:rPr>
              <a:t> </a:t>
            </a:r>
            <a:r>
              <a:rPr sz="4800" spc="-490" dirty="0">
                <a:solidFill>
                  <a:srgbClr val="130F25"/>
                </a:solidFill>
              </a:rPr>
              <a:t>Use</a:t>
            </a:r>
            <a:r>
              <a:rPr sz="4800" spc="-330" dirty="0">
                <a:solidFill>
                  <a:srgbClr val="130F25"/>
                </a:solidFill>
              </a:rPr>
              <a:t> </a:t>
            </a:r>
            <a:r>
              <a:rPr sz="4800" spc="-430" dirty="0">
                <a:solidFill>
                  <a:srgbClr val="130F25"/>
                </a:solidFill>
              </a:rPr>
              <a:t>Cases</a:t>
            </a:r>
            <a:endParaRPr sz="4800"/>
          </a:p>
        </p:txBody>
      </p:sp>
      <p:grpSp>
        <p:nvGrpSpPr>
          <p:cNvPr id="7" name="object 7"/>
          <p:cNvGrpSpPr/>
          <p:nvPr/>
        </p:nvGrpSpPr>
        <p:grpSpPr>
          <a:xfrm>
            <a:off x="1577975" y="3030537"/>
            <a:ext cx="15132050" cy="3657600"/>
            <a:chOff x="1577975" y="3030537"/>
            <a:chExt cx="15132050" cy="36576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7975" y="3030537"/>
              <a:ext cx="3657600" cy="3657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52425" y="3030537"/>
              <a:ext cx="3657600" cy="3657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5200" y="3030537"/>
              <a:ext cx="3657600" cy="365760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51140" y="3065780"/>
            <a:ext cx="7293609" cy="412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9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HTTP</a:t>
            </a:r>
            <a:r>
              <a:rPr sz="3600" spc="-254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9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refresher</a:t>
            </a:r>
            <a:endParaRPr sz="3600">
              <a:latin typeface="Arial Black" panose="020B0A04020102020204"/>
              <a:cs typeface="Arial Black" panose="020B0A04020102020204"/>
            </a:endParaRPr>
          </a:p>
          <a:p>
            <a:pPr marL="12700" marR="5080">
              <a:lnSpc>
                <a:spcPts val="7010"/>
              </a:lnSpc>
              <a:spcBef>
                <a:spcPts val="655"/>
              </a:spcBef>
            </a:pPr>
            <a:r>
              <a:rPr sz="3600" spc="-30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Request</a:t>
            </a:r>
            <a:r>
              <a:rPr sz="3600" spc="-2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53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/</a:t>
            </a:r>
            <a:r>
              <a:rPr sz="3600" spc="-2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3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Response</a:t>
            </a:r>
            <a:r>
              <a:rPr sz="3600" spc="-2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8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API</a:t>
            </a:r>
            <a:r>
              <a:rPr sz="3600" spc="-254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2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overview </a:t>
            </a:r>
            <a:r>
              <a:rPr sz="36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Monitor</a:t>
            </a:r>
            <a:r>
              <a:rPr sz="3600" spc="-254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3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network</a:t>
            </a:r>
            <a:r>
              <a:rPr sz="3600" spc="-2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28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activity</a:t>
            </a:r>
            <a:endParaRPr sz="3600">
              <a:latin typeface="Arial Black" panose="020B0A04020102020204"/>
              <a:cs typeface="Arial Black" panose="020B0A04020102020204"/>
            </a:endParaRPr>
          </a:p>
          <a:p>
            <a:pPr marL="12700" marR="1217930">
              <a:lnSpc>
                <a:spcPts val="6980"/>
              </a:lnSpc>
            </a:pPr>
            <a:r>
              <a:rPr sz="3600" spc="-28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Authenticate</a:t>
            </a:r>
            <a:r>
              <a:rPr sz="3600" spc="-23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2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via</a:t>
            </a:r>
            <a:r>
              <a:rPr sz="36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409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HTTP</a:t>
            </a:r>
            <a:r>
              <a:rPr sz="36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2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layer </a:t>
            </a:r>
            <a:r>
              <a:rPr sz="3600" spc="-29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Route</a:t>
            </a:r>
            <a:r>
              <a:rPr sz="3600" spc="-26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409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API</a:t>
            </a:r>
            <a:endParaRPr sz="36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25" dirty="0">
                <a:solidFill>
                  <a:srgbClr val="FFFFFF"/>
                </a:solidFill>
              </a:rPr>
              <a:t>Overview</a:t>
            </a:r>
            <a:endParaRPr sz="4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8479" y="3663188"/>
            <a:ext cx="8830310" cy="2217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4800" spc="-540" dirty="0"/>
              <a:t>HTTP</a:t>
            </a:r>
            <a:r>
              <a:rPr sz="4800" spc="-340" dirty="0"/>
              <a:t> </a:t>
            </a:r>
            <a:r>
              <a:rPr sz="4800" spc="-484" dirty="0"/>
              <a:t>is</a:t>
            </a:r>
            <a:r>
              <a:rPr sz="4800" spc="-345" dirty="0"/>
              <a:t> </a:t>
            </a:r>
            <a:r>
              <a:rPr sz="4800" spc="-315" dirty="0"/>
              <a:t>the</a:t>
            </a:r>
            <a:r>
              <a:rPr sz="4800" spc="-345" dirty="0"/>
              <a:t> </a:t>
            </a:r>
            <a:r>
              <a:rPr sz="4800" spc="-325" dirty="0"/>
              <a:t>foundation</a:t>
            </a:r>
            <a:r>
              <a:rPr sz="4800" spc="-340" dirty="0"/>
              <a:t> </a:t>
            </a:r>
            <a:r>
              <a:rPr sz="4800" spc="-254" dirty="0"/>
              <a:t>of</a:t>
            </a:r>
            <a:r>
              <a:rPr sz="4800" spc="-345" dirty="0"/>
              <a:t> </a:t>
            </a:r>
            <a:r>
              <a:rPr sz="4800" spc="-465" dirty="0"/>
              <a:t>data </a:t>
            </a:r>
            <a:r>
              <a:rPr sz="4800" spc="-409" dirty="0"/>
              <a:t>communication</a:t>
            </a:r>
            <a:r>
              <a:rPr sz="4800" spc="-350" dirty="0"/>
              <a:t> </a:t>
            </a:r>
            <a:r>
              <a:rPr sz="4800" spc="-285" dirty="0"/>
              <a:t>for</a:t>
            </a:r>
            <a:r>
              <a:rPr sz="4800" spc="-350" dirty="0"/>
              <a:t> </a:t>
            </a:r>
            <a:r>
              <a:rPr sz="4800" spc="-315" dirty="0"/>
              <a:t>the</a:t>
            </a:r>
            <a:r>
              <a:rPr sz="4800" spc="-350" dirty="0"/>
              <a:t> World </a:t>
            </a:r>
            <a:r>
              <a:rPr sz="4800" spc="-310" dirty="0"/>
              <a:t>Wide</a:t>
            </a:r>
            <a:r>
              <a:rPr sz="4800" spc="-345" dirty="0"/>
              <a:t> </a:t>
            </a:r>
            <a:r>
              <a:rPr sz="4800" spc="-380" dirty="0"/>
              <a:t>Web</a:t>
            </a:r>
            <a:endParaRPr sz="48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85193" y="2806000"/>
            <a:ext cx="3894990" cy="38949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0062" y="4066696"/>
            <a:ext cx="8506460" cy="114300"/>
          </a:xfrm>
          <a:custGeom>
            <a:avLst/>
            <a:gdLst/>
            <a:ahLst/>
            <a:cxnLst/>
            <a:rect l="l" t="t" r="r" b="b"/>
            <a:pathLst>
              <a:path w="8506460" h="114300">
                <a:moveTo>
                  <a:pt x="8391612" y="0"/>
                </a:moveTo>
                <a:lnTo>
                  <a:pt x="8391612" y="114300"/>
                </a:lnTo>
                <a:lnTo>
                  <a:pt x="8467812" y="76200"/>
                </a:lnTo>
                <a:lnTo>
                  <a:pt x="8410662" y="76200"/>
                </a:lnTo>
                <a:lnTo>
                  <a:pt x="8410662" y="38100"/>
                </a:lnTo>
                <a:lnTo>
                  <a:pt x="8467812" y="38100"/>
                </a:lnTo>
                <a:lnTo>
                  <a:pt x="8391612" y="0"/>
                </a:lnTo>
                <a:close/>
              </a:path>
              <a:path w="8506460" h="114300">
                <a:moveTo>
                  <a:pt x="839161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391612" y="76200"/>
                </a:lnTo>
                <a:lnTo>
                  <a:pt x="8391612" y="38100"/>
                </a:lnTo>
                <a:close/>
              </a:path>
              <a:path w="8506460" h="114300">
                <a:moveTo>
                  <a:pt x="8467812" y="38100"/>
                </a:moveTo>
                <a:lnTo>
                  <a:pt x="8410662" y="38100"/>
                </a:lnTo>
                <a:lnTo>
                  <a:pt x="8410662" y="76200"/>
                </a:lnTo>
                <a:lnTo>
                  <a:pt x="8467812" y="76200"/>
                </a:lnTo>
                <a:lnTo>
                  <a:pt x="8505912" y="57150"/>
                </a:lnTo>
                <a:lnTo>
                  <a:pt x="8467812" y="38100"/>
                </a:lnTo>
                <a:close/>
              </a:path>
            </a:pathLst>
          </a:custGeom>
          <a:solidFill>
            <a:srgbClr val="1B18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91042" y="5381146"/>
            <a:ext cx="8506460" cy="114300"/>
          </a:xfrm>
          <a:custGeom>
            <a:avLst/>
            <a:gdLst/>
            <a:ahLst/>
            <a:cxnLst/>
            <a:rect l="l" t="t" r="r" b="b"/>
            <a:pathLst>
              <a:path w="850646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48" y="76200"/>
                </a:lnTo>
                <a:lnTo>
                  <a:pt x="95248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8506460" h="114300">
                <a:moveTo>
                  <a:pt x="114300" y="38100"/>
                </a:moveTo>
                <a:lnTo>
                  <a:pt x="95248" y="38100"/>
                </a:lnTo>
                <a:lnTo>
                  <a:pt x="95248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8506460" h="114300">
                <a:moveTo>
                  <a:pt x="8505907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8505907" y="76200"/>
                </a:lnTo>
                <a:lnTo>
                  <a:pt x="8505907" y="38100"/>
                </a:lnTo>
                <a:close/>
              </a:path>
            </a:pathLst>
          </a:custGeom>
          <a:solidFill>
            <a:srgbClr val="1B18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GET</a:t>
            </a:r>
            <a:r>
              <a:rPr spc="-220" dirty="0"/>
              <a:t> </a:t>
            </a:r>
            <a:r>
              <a:rPr spc="-275" dirty="0"/>
              <a:t>Request</a:t>
            </a:r>
            <a:endParaRPr spc="-275" dirty="0"/>
          </a:p>
        </p:txBody>
      </p:sp>
      <p:sp>
        <p:nvSpPr>
          <p:cNvPr id="5" name="object 5"/>
          <p:cNvSpPr txBox="1"/>
          <p:nvPr/>
        </p:nvSpPr>
        <p:spPr>
          <a:xfrm>
            <a:off x="14137957" y="5912611"/>
            <a:ext cx="1194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Server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9228" y="5562091"/>
            <a:ext cx="1781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Response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5123" y="5912611"/>
            <a:ext cx="20180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Client, </a:t>
            </a:r>
            <a:r>
              <a:rPr sz="3000" spc="-29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e.g.: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5123" y="6827011"/>
            <a:ext cx="29044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26415" algn="l"/>
              </a:tabLst>
            </a:pPr>
            <a:r>
              <a:rPr sz="3000" spc="-22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Web</a:t>
            </a:r>
            <a:r>
              <a:rPr sz="3000" spc="-22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29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browser</a:t>
            </a:r>
            <a:endParaRPr sz="3000">
              <a:latin typeface="Arial Black" panose="020B0A04020102020204"/>
              <a:cs typeface="Arial Black" panose="020B0A04020102020204"/>
            </a:endParaRPr>
          </a:p>
          <a:p>
            <a:pPr marL="526415" indent="-513715">
              <a:lnSpc>
                <a:spcPct val="100000"/>
              </a:lnSpc>
              <a:buFont typeface="Arial MT"/>
              <a:buChar char="•"/>
              <a:tabLst>
                <a:tab pos="526415" algn="l"/>
              </a:tabLst>
            </a:pPr>
            <a:r>
              <a:rPr sz="3000" spc="-27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Playwright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59887" y="6557616"/>
            <a:ext cx="3637279" cy="114300"/>
          </a:xfrm>
          <a:custGeom>
            <a:avLst/>
            <a:gdLst/>
            <a:ahLst/>
            <a:cxnLst/>
            <a:rect l="l" t="t" r="r" b="b"/>
            <a:pathLst>
              <a:path w="3637280" h="114300">
                <a:moveTo>
                  <a:pt x="3522762" y="0"/>
                </a:moveTo>
                <a:lnTo>
                  <a:pt x="3522762" y="114300"/>
                </a:lnTo>
                <a:lnTo>
                  <a:pt x="3598962" y="76200"/>
                </a:lnTo>
                <a:lnTo>
                  <a:pt x="3541812" y="76200"/>
                </a:lnTo>
                <a:lnTo>
                  <a:pt x="3541812" y="38100"/>
                </a:lnTo>
                <a:lnTo>
                  <a:pt x="3598962" y="38100"/>
                </a:lnTo>
                <a:lnTo>
                  <a:pt x="3522762" y="0"/>
                </a:lnTo>
                <a:close/>
              </a:path>
              <a:path w="3637280" h="114300">
                <a:moveTo>
                  <a:pt x="352276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522762" y="76200"/>
                </a:lnTo>
                <a:lnTo>
                  <a:pt x="3522762" y="38100"/>
                </a:lnTo>
                <a:close/>
              </a:path>
              <a:path w="3637280" h="114300">
                <a:moveTo>
                  <a:pt x="3598962" y="38100"/>
                </a:moveTo>
                <a:lnTo>
                  <a:pt x="3541812" y="38100"/>
                </a:lnTo>
                <a:lnTo>
                  <a:pt x="3541812" y="76200"/>
                </a:lnTo>
                <a:lnTo>
                  <a:pt x="3598962" y="76200"/>
                </a:lnTo>
                <a:lnTo>
                  <a:pt x="3637062" y="57150"/>
                </a:lnTo>
                <a:lnTo>
                  <a:pt x="3598962" y="38100"/>
                </a:lnTo>
                <a:close/>
              </a:path>
            </a:pathLst>
          </a:custGeom>
          <a:solidFill>
            <a:srgbClr val="1B18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59887" y="7096273"/>
            <a:ext cx="3637279" cy="114300"/>
          </a:xfrm>
          <a:custGeom>
            <a:avLst/>
            <a:gdLst/>
            <a:ahLst/>
            <a:cxnLst/>
            <a:rect l="l" t="t" r="r" b="b"/>
            <a:pathLst>
              <a:path w="363728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3637280" h="114300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3637280" h="114300">
                <a:moveTo>
                  <a:pt x="3637062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3637062" y="76199"/>
                </a:lnTo>
                <a:lnTo>
                  <a:pt x="3637062" y="38099"/>
                </a:lnTo>
                <a:close/>
              </a:path>
            </a:pathLst>
          </a:custGeom>
          <a:solidFill>
            <a:srgbClr val="1B18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040404" y="5994908"/>
            <a:ext cx="1565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8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GET</a:t>
            </a:r>
            <a:r>
              <a:rPr sz="3000" spc="-22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38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.css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759887" y="7986654"/>
            <a:ext cx="3637279" cy="114300"/>
          </a:xfrm>
          <a:custGeom>
            <a:avLst/>
            <a:gdLst/>
            <a:ahLst/>
            <a:cxnLst/>
            <a:rect l="l" t="t" r="r" b="b"/>
            <a:pathLst>
              <a:path w="3637280" h="114300">
                <a:moveTo>
                  <a:pt x="3522762" y="0"/>
                </a:moveTo>
                <a:lnTo>
                  <a:pt x="3522762" y="114299"/>
                </a:lnTo>
                <a:lnTo>
                  <a:pt x="3598962" y="76199"/>
                </a:lnTo>
                <a:lnTo>
                  <a:pt x="3541812" y="76199"/>
                </a:lnTo>
                <a:lnTo>
                  <a:pt x="3541812" y="38099"/>
                </a:lnTo>
                <a:lnTo>
                  <a:pt x="3598962" y="38099"/>
                </a:lnTo>
                <a:lnTo>
                  <a:pt x="3522762" y="0"/>
                </a:lnTo>
                <a:close/>
              </a:path>
              <a:path w="3637280" h="114300">
                <a:moveTo>
                  <a:pt x="3522762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3522762" y="76199"/>
                </a:lnTo>
                <a:lnTo>
                  <a:pt x="3522762" y="38099"/>
                </a:lnTo>
                <a:close/>
              </a:path>
              <a:path w="3637280" h="114300">
                <a:moveTo>
                  <a:pt x="3598962" y="38099"/>
                </a:moveTo>
                <a:lnTo>
                  <a:pt x="3541812" y="38099"/>
                </a:lnTo>
                <a:lnTo>
                  <a:pt x="3541812" y="76199"/>
                </a:lnTo>
                <a:lnTo>
                  <a:pt x="3598962" y="76199"/>
                </a:lnTo>
                <a:lnTo>
                  <a:pt x="3637062" y="57149"/>
                </a:lnTo>
                <a:lnTo>
                  <a:pt x="3598962" y="38099"/>
                </a:lnTo>
                <a:close/>
              </a:path>
            </a:pathLst>
          </a:custGeom>
          <a:solidFill>
            <a:srgbClr val="1B18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759887" y="8525309"/>
            <a:ext cx="3637279" cy="114300"/>
          </a:xfrm>
          <a:custGeom>
            <a:avLst/>
            <a:gdLst/>
            <a:ahLst/>
            <a:cxnLst/>
            <a:rect l="l" t="t" r="r" b="b"/>
            <a:pathLst>
              <a:path w="363728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3637280" h="114300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3637280" h="114300">
                <a:moveTo>
                  <a:pt x="3637062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3637062" y="76199"/>
                </a:lnTo>
                <a:lnTo>
                  <a:pt x="3637062" y="38099"/>
                </a:lnTo>
                <a:close/>
              </a:path>
            </a:pathLst>
          </a:custGeom>
          <a:solidFill>
            <a:srgbClr val="1B18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040404" y="7393940"/>
            <a:ext cx="1260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8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GET</a:t>
            </a:r>
            <a:r>
              <a:rPr sz="3000" spc="-22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35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.js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54176" y="3081661"/>
            <a:ext cx="3289523" cy="328952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2252" y="3061255"/>
            <a:ext cx="2885215" cy="288521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6353" y="5333921"/>
            <a:ext cx="4281495" cy="428149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97811" y="5417187"/>
            <a:ext cx="4983311" cy="48698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010062" y="4066696"/>
            <a:ext cx="8506460" cy="114300"/>
          </a:xfrm>
          <a:custGeom>
            <a:avLst/>
            <a:gdLst/>
            <a:ahLst/>
            <a:cxnLst/>
            <a:rect l="l" t="t" r="r" b="b"/>
            <a:pathLst>
              <a:path w="8506460" h="114300">
                <a:moveTo>
                  <a:pt x="8391612" y="0"/>
                </a:moveTo>
                <a:lnTo>
                  <a:pt x="8391612" y="114300"/>
                </a:lnTo>
                <a:lnTo>
                  <a:pt x="8467812" y="76200"/>
                </a:lnTo>
                <a:lnTo>
                  <a:pt x="8410662" y="76200"/>
                </a:lnTo>
                <a:lnTo>
                  <a:pt x="8410662" y="38100"/>
                </a:lnTo>
                <a:lnTo>
                  <a:pt x="8467812" y="38100"/>
                </a:lnTo>
                <a:lnTo>
                  <a:pt x="8391612" y="0"/>
                </a:lnTo>
                <a:close/>
              </a:path>
              <a:path w="8506460" h="114300">
                <a:moveTo>
                  <a:pt x="839161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391612" y="76200"/>
                </a:lnTo>
                <a:lnTo>
                  <a:pt x="8391612" y="38100"/>
                </a:lnTo>
                <a:close/>
              </a:path>
              <a:path w="8506460" h="114300">
                <a:moveTo>
                  <a:pt x="8467812" y="38100"/>
                </a:moveTo>
                <a:lnTo>
                  <a:pt x="8410662" y="38100"/>
                </a:lnTo>
                <a:lnTo>
                  <a:pt x="8410662" y="76200"/>
                </a:lnTo>
                <a:lnTo>
                  <a:pt x="8467812" y="76200"/>
                </a:lnTo>
                <a:lnTo>
                  <a:pt x="8505912" y="57150"/>
                </a:lnTo>
                <a:lnTo>
                  <a:pt x="8467812" y="38100"/>
                </a:lnTo>
                <a:close/>
              </a:path>
            </a:pathLst>
          </a:custGeom>
          <a:solidFill>
            <a:srgbClr val="1B183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891042" y="3061255"/>
            <a:ext cx="11286490" cy="2885440"/>
            <a:chOff x="4891042" y="3061255"/>
            <a:chExt cx="11286490" cy="2885440"/>
          </a:xfrm>
        </p:grpSpPr>
        <p:sp>
          <p:nvSpPr>
            <p:cNvPr id="5" name="object 5"/>
            <p:cNvSpPr/>
            <p:nvPr/>
          </p:nvSpPr>
          <p:spPr>
            <a:xfrm>
              <a:off x="4891042" y="5381146"/>
              <a:ext cx="8506460" cy="114300"/>
            </a:xfrm>
            <a:custGeom>
              <a:avLst/>
              <a:gdLst/>
              <a:ahLst/>
              <a:cxnLst/>
              <a:rect l="l" t="t" r="r" b="b"/>
              <a:pathLst>
                <a:path w="850646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48" y="76200"/>
                  </a:lnTo>
                  <a:lnTo>
                    <a:pt x="95248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8506460" h="114300">
                  <a:moveTo>
                    <a:pt x="114300" y="38100"/>
                  </a:moveTo>
                  <a:lnTo>
                    <a:pt x="95248" y="38100"/>
                  </a:lnTo>
                  <a:lnTo>
                    <a:pt x="95248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8506460" h="114300">
                  <a:moveTo>
                    <a:pt x="8505907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8505907" y="76200"/>
                  </a:lnTo>
                  <a:lnTo>
                    <a:pt x="8505907" y="38100"/>
                  </a:lnTo>
                  <a:close/>
                </a:path>
              </a:pathLst>
            </a:custGeom>
            <a:solidFill>
              <a:srgbClr val="1B183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92251" y="3061255"/>
              <a:ext cx="2885215" cy="288521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GET</a:t>
            </a:r>
            <a:r>
              <a:rPr spc="-220" dirty="0"/>
              <a:t> </a:t>
            </a:r>
            <a:r>
              <a:rPr spc="-275" dirty="0"/>
              <a:t>Request</a:t>
            </a:r>
            <a:endParaRPr spc="-275" dirty="0"/>
          </a:p>
        </p:txBody>
      </p:sp>
      <p:sp>
        <p:nvSpPr>
          <p:cNvPr id="8" name="object 8"/>
          <p:cNvSpPr txBox="1"/>
          <p:nvPr/>
        </p:nvSpPr>
        <p:spPr>
          <a:xfrm>
            <a:off x="7112181" y="5677915"/>
            <a:ext cx="1781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Response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26023" y="7634343"/>
            <a:ext cx="2134870" cy="0"/>
          </a:xfrm>
          <a:custGeom>
            <a:avLst/>
            <a:gdLst/>
            <a:ahLst/>
            <a:cxnLst/>
            <a:rect l="l" t="t" r="r" b="b"/>
            <a:pathLst>
              <a:path w="2134870">
                <a:moveTo>
                  <a:pt x="0" y="0"/>
                </a:moveTo>
                <a:lnTo>
                  <a:pt x="2134643" y="1"/>
                </a:lnTo>
              </a:path>
            </a:pathLst>
          </a:custGeom>
          <a:ln w="38100">
            <a:solidFill>
              <a:srgbClr val="130F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20428" y="8415066"/>
            <a:ext cx="5241925" cy="954405"/>
          </a:xfrm>
          <a:custGeom>
            <a:avLst/>
            <a:gdLst/>
            <a:ahLst/>
            <a:cxnLst/>
            <a:rect l="l" t="t" r="r" b="b"/>
            <a:pathLst>
              <a:path w="5241925" h="954404">
                <a:moveTo>
                  <a:pt x="0" y="0"/>
                </a:moveTo>
                <a:lnTo>
                  <a:pt x="5241930" y="0"/>
                </a:lnTo>
                <a:lnTo>
                  <a:pt x="5241930" y="954107"/>
                </a:lnTo>
                <a:lnTo>
                  <a:pt x="0" y="95410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27044" y="6536208"/>
            <a:ext cx="4399280" cy="523240"/>
          </a:xfrm>
          <a:custGeom>
            <a:avLst/>
            <a:gdLst/>
            <a:ahLst/>
            <a:cxnLst/>
            <a:rect l="l" t="t" r="r" b="b"/>
            <a:pathLst>
              <a:path w="4399280" h="523240">
                <a:moveTo>
                  <a:pt x="0" y="0"/>
                </a:moveTo>
                <a:lnTo>
                  <a:pt x="4399101" y="0"/>
                </a:lnTo>
                <a:lnTo>
                  <a:pt x="4399101" y="523220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005784" y="6373876"/>
            <a:ext cx="4804410" cy="20955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spc="-245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Header</a:t>
            </a:r>
            <a:r>
              <a:rPr sz="2800" spc="-19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14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(metadata)</a:t>
            </a:r>
            <a:endParaRPr sz="2800">
              <a:latin typeface="Arial Black" panose="020B0A04020102020204"/>
              <a:cs typeface="Arial Black" panose="020B0A04020102020204"/>
            </a:endParaRPr>
          </a:p>
          <a:p>
            <a:pPr marL="17780">
              <a:lnSpc>
                <a:spcPts val="3325"/>
              </a:lnSpc>
              <a:spcBef>
                <a:spcPts val="1440"/>
              </a:spcBef>
            </a:pPr>
            <a:r>
              <a:rPr sz="2800" spc="-24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e.g.</a:t>
            </a:r>
            <a:r>
              <a:rPr sz="2800" spc="-195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254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Status</a:t>
            </a:r>
            <a:r>
              <a:rPr sz="2800" spc="-19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4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200</a:t>
            </a:r>
            <a:r>
              <a:rPr sz="2800" spc="-20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425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OK</a:t>
            </a:r>
            <a:endParaRPr sz="2800">
              <a:latin typeface="Arial Black" panose="020B0A04020102020204"/>
              <a:cs typeface="Arial Black" panose="020B0A04020102020204"/>
            </a:endParaRPr>
          </a:p>
          <a:p>
            <a:pPr marL="662305" marR="5080">
              <a:lnSpc>
                <a:spcPts val="3410"/>
              </a:lnSpc>
              <a:spcBef>
                <a:spcPts val="10"/>
              </a:spcBef>
            </a:pPr>
            <a:r>
              <a:rPr sz="2800" spc="-254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Status</a:t>
            </a:r>
            <a:r>
              <a:rPr sz="2800" spc="-20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32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401</a:t>
            </a:r>
            <a:r>
              <a:rPr sz="2800" spc="-195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204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Unauthorized </a:t>
            </a:r>
            <a:r>
              <a:rPr sz="2800" spc="-26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Status</a:t>
            </a:r>
            <a:r>
              <a:rPr sz="2800" spc="-185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15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404</a:t>
            </a:r>
            <a:r>
              <a:rPr sz="2800" spc="-185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215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Not</a:t>
            </a:r>
            <a:r>
              <a:rPr sz="2800" spc="-19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1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Found</a:t>
            </a:r>
            <a:endParaRPr sz="28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85231" y="7795488"/>
            <a:ext cx="5241925" cy="523240"/>
          </a:xfrm>
          <a:custGeom>
            <a:avLst/>
            <a:gdLst/>
            <a:ahLst/>
            <a:cxnLst/>
            <a:rect l="l" t="t" r="r" b="b"/>
            <a:pathLst>
              <a:path w="5241925" h="523240">
                <a:moveTo>
                  <a:pt x="0" y="0"/>
                </a:moveTo>
                <a:lnTo>
                  <a:pt x="5241930" y="0"/>
                </a:lnTo>
                <a:lnTo>
                  <a:pt x="5241930" y="523220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363972" y="7623555"/>
            <a:ext cx="4878070" cy="168402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800" spc="-225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Body</a:t>
            </a:r>
            <a:r>
              <a:rPr sz="2800" spc="-19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25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with</a:t>
            </a:r>
            <a:r>
              <a:rPr sz="2800" spc="-185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26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data</a:t>
            </a:r>
            <a:r>
              <a:rPr sz="2800" spc="-19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9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(payload)</a:t>
            </a:r>
            <a:endParaRPr sz="2800">
              <a:latin typeface="Arial Black" panose="020B0A04020102020204"/>
              <a:cs typeface="Arial Black" panose="020B0A04020102020204"/>
            </a:endParaRPr>
          </a:p>
          <a:p>
            <a:pPr marL="47625" marR="5080">
              <a:lnSpc>
                <a:spcPts val="3310"/>
              </a:lnSpc>
              <a:spcBef>
                <a:spcPts val="1665"/>
              </a:spcBef>
            </a:pPr>
            <a:r>
              <a:rPr sz="2800" spc="-29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Some</a:t>
            </a:r>
            <a:r>
              <a:rPr sz="2800" spc="-195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229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requests</a:t>
            </a:r>
            <a:r>
              <a:rPr sz="2800" spc="-185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245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have</a:t>
            </a:r>
            <a:r>
              <a:rPr sz="2800" spc="-195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225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it,</a:t>
            </a:r>
            <a:r>
              <a:rPr sz="2800" spc="-19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800" spc="-315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some </a:t>
            </a:r>
            <a:r>
              <a:rPr sz="2800" spc="-1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don’t</a:t>
            </a:r>
            <a:endParaRPr sz="28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85846" y="6973095"/>
            <a:ext cx="2058035" cy="114300"/>
          </a:xfrm>
          <a:custGeom>
            <a:avLst/>
            <a:gdLst/>
            <a:ahLst/>
            <a:cxnLst/>
            <a:rect l="l" t="t" r="r" b="b"/>
            <a:pathLst>
              <a:path w="2058034" h="114300">
                <a:moveTo>
                  <a:pt x="38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38100"/>
                </a:lnTo>
                <a:close/>
              </a:path>
              <a:path w="2058034" h="114300">
                <a:moveTo>
                  <a:pt x="114300" y="38100"/>
                </a:moveTo>
                <a:lnTo>
                  <a:pt x="76200" y="38100"/>
                </a:lnTo>
                <a:lnTo>
                  <a:pt x="7620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2058034" h="114300">
                <a:moveTo>
                  <a:pt x="19050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2058034" h="114300">
                <a:moveTo>
                  <a:pt x="266700" y="38100"/>
                </a:moveTo>
                <a:lnTo>
                  <a:pt x="228600" y="3810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2058034" h="114300">
                <a:moveTo>
                  <a:pt x="34290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w="2058034" h="114300">
                <a:moveTo>
                  <a:pt x="419100" y="38100"/>
                </a:moveTo>
                <a:lnTo>
                  <a:pt x="381000" y="38100"/>
                </a:lnTo>
                <a:lnTo>
                  <a:pt x="3810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2058034" h="114300">
                <a:moveTo>
                  <a:pt x="495300" y="38100"/>
                </a:moveTo>
                <a:lnTo>
                  <a:pt x="457200" y="38100"/>
                </a:lnTo>
                <a:lnTo>
                  <a:pt x="4572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2058034" h="114300">
                <a:moveTo>
                  <a:pt x="5715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2058034" h="114300">
                <a:moveTo>
                  <a:pt x="647700" y="38100"/>
                </a:moveTo>
                <a:lnTo>
                  <a:pt x="609600" y="38100"/>
                </a:lnTo>
                <a:lnTo>
                  <a:pt x="609600" y="76200"/>
                </a:lnTo>
                <a:lnTo>
                  <a:pt x="647700" y="76200"/>
                </a:lnTo>
                <a:lnTo>
                  <a:pt x="647700" y="38100"/>
                </a:lnTo>
                <a:close/>
              </a:path>
              <a:path w="2058034" h="114300">
                <a:moveTo>
                  <a:pt x="723900" y="38100"/>
                </a:moveTo>
                <a:lnTo>
                  <a:pt x="685800" y="38100"/>
                </a:lnTo>
                <a:lnTo>
                  <a:pt x="685800" y="76200"/>
                </a:lnTo>
                <a:lnTo>
                  <a:pt x="723900" y="76200"/>
                </a:lnTo>
                <a:lnTo>
                  <a:pt x="723900" y="38100"/>
                </a:lnTo>
                <a:close/>
              </a:path>
              <a:path w="2058034" h="114300">
                <a:moveTo>
                  <a:pt x="800100" y="38100"/>
                </a:moveTo>
                <a:lnTo>
                  <a:pt x="762000" y="38100"/>
                </a:lnTo>
                <a:lnTo>
                  <a:pt x="762000" y="76200"/>
                </a:lnTo>
                <a:lnTo>
                  <a:pt x="800100" y="76200"/>
                </a:lnTo>
                <a:lnTo>
                  <a:pt x="800100" y="38100"/>
                </a:lnTo>
                <a:close/>
              </a:path>
              <a:path w="2058034" h="114300">
                <a:moveTo>
                  <a:pt x="876300" y="38100"/>
                </a:moveTo>
                <a:lnTo>
                  <a:pt x="838200" y="38100"/>
                </a:lnTo>
                <a:lnTo>
                  <a:pt x="838200" y="76200"/>
                </a:lnTo>
                <a:lnTo>
                  <a:pt x="876300" y="76200"/>
                </a:lnTo>
                <a:lnTo>
                  <a:pt x="876300" y="38100"/>
                </a:lnTo>
                <a:close/>
              </a:path>
              <a:path w="2058034" h="114300">
                <a:moveTo>
                  <a:pt x="952500" y="38100"/>
                </a:moveTo>
                <a:lnTo>
                  <a:pt x="914400" y="38100"/>
                </a:lnTo>
                <a:lnTo>
                  <a:pt x="914400" y="76200"/>
                </a:lnTo>
                <a:lnTo>
                  <a:pt x="952500" y="76200"/>
                </a:lnTo>
                <a:lnTo>
                  <a:pt x="952500" y="38100"/>
                </a:lnTo>
                <a:close/>
              </a:path>
              <a:path w="2058034" h="114300">
                <a:moveTo>
                  <a:pt x="1028700" y="38100"/>
                </a:moveTo>
                <a:lnTo>
                  <a:pt x="990600" y="38100"/>
                </a:lnTo>
                <a:lnTo>
                  <a:pt x="990600" y="76200"/>
                </a:lnTo>
                <a:lnTo>
                  <a:pt x="1028700" y="76200"/>
                </a:lnTo>
                <a:lnTo>
                  <a:pt x="1028700" y="38100"/>
                </a:lnTo>
                <a:close/>
              </a:path>
              <a:path w="2058034" h="114300">
                <a:moveTo>
                  <a:pt x="1104900" y="38100"/>
                </a:moveTo>
                <a:lnTo>
                  <a:pt x="1066800" y="38100"/>
                </a:lnTo>
                <a:lnTo>
                  <a:pt x="1066800" y="76200"/>
                </a:lnTo>
                <a:lnTo>
                  <a:pt x="1104900" y="76200"/>
                </a:lnTo>
                <a:lnTo>
                  <a:pt x="1104900" y="38100"/>
                </a:lnTo>
                <a:close/>
              </a:path>
              <a:path w="2058034" h="114300">
                <a:moveTo>
                  <a:pt x="1181100" y="38100"/>
                </a:moveTo>
                <a:lnTo>
                  <a:pt x="1143000" y="38100"/>
                </a:lnTo>
                <a:lnTo>
                  <a:pt x="1143000" y="76200"/>
                </a:lnTo>
                <a:lnTo>
                  <a:pt x="1181100" y="76200"/>
                </a:lnTo>
                <a:lnTo>
                  <a:pt x="1181100" y="38100"/>
                </a:lnTo>
                <a:close/>
              </a:path>
              <a:path w="2058034" h="114300">
                <a:moveTo>
                  <a:pt x="1257300" y="38100"/>
                </a:moveTo>
                <a:lnTo>
                  <a:pt x="1219200" y="38100"/>
                </a:lnTo>
                <a:lnTo>
                  <a:pt x="1219200" y="76200"/>
                </a:lnTo>
                <a:lnTo>
                  <a:pt x="1257300" y="76200"/>
                </a:lnTo>
                <a:lnTo>
                  <a:pt x="1257300" y="38100"/>
                </a:lnTo>
                <a:close/>
              </a:path>
              <a:path w="2058034" h="114300">
                <a:moveTo>
                  <a:pt x="1333500" y="38100"/>
                </a:moveTo>
                <a:lnTo>
                  <a:pt x="1295400" y="38100"/>
                </a:lnTo>
                <a:lnTo>
                  <a:pt x="1295400" y="76200"/>
                </a:lnTo>
                <a:lnTo>
                  <a:pt x="1333500" y="76200"/>
                </a:lnTo>
                <a:lnTo>
                  <a:pt x="1333500" y="38100"/>
                </a:lnTo>
                <a:close/>
              </a:path>
              <a:path w="2058034" h="114300">
                <a:moveTo>
                  <a:pt x="1409700" y="38100"/>
                </a:moveTo>
                <a:lnTo>
                  <a:pt x="1371600" y="38100"/>
                </a:lnTo>
                <a:lnTo>
                  <a:pt x="1371600" y="76200"/>
                </a:lnTo>
                <a:lnTo>
                  <a:pt x="1409700" y="76200"/>
                </a:lnTo>
                <a:lnTo>
                  <a:pt x="1409700" y="38100"/>
                </a:lnTo>
                <a:close/>
              </a:path>
              <a:path w="2058034" h="114300">
                <a:moveTo>
                  <a:pt x="1485900" y="38100"/>
                </a:moveTo>
                <a:lnTo>
                  <a:pt x="1447800" y="38100"/>
                </a:lnTo>
                <a:lnTo>
                  <a:pt x="1447800" y="76200"/>
                </a:lnTo>
                <a:lnTo>
                  <a:pt x="1485900" y="76200"/>
                </a:lnTo>
                <a:lnTo>
                  <a:pt x="1485900" y="38100"/>
                </a:lnTo>
                <a:close/>
              </a:path>
              <a:path w="2058034" h="114300">
                <a:moveTo>
                  <a:pt x="1562100" y="38100"/>
                </a:moveTo>
                <a:lnTo>
                  <a:pt x="1524000" y="38100"/>
                </a:lnTo>
                <a:lnTo>
                  <a:pt x="1524000" y="76200"/>
                </a:lnTo>
                <a:lnTo>
                  <a:pt x="1562100" y="76200"/>
                </a:lnTo>
                <a:lnTo>
                  <a:pt x="1562100" y="38100"/>
                </a:lnTo>
                <a:close/>
              </a:path>
              <a:path w="2058034" h="114300">
                <a:moveTo>
                  <a:pt x="1638300" y="38100"/>
                </a:moveTo>
                <a:lnTo>
                  <a:pt x="1600200" y="38100"/>
                </a:lnTo>
                <a:lnTo>
                  <a:pt x="1600200" y="76200"/>
                </a:lnTo>
                <a:lnTo>
                  <a:pt x="1638300" y="76200"/>
                </a:lnTo>
                <a:lnTo>
                  <a:pt x="1638300" y="38100"/>
                </a:lnTo>
                <a:close/>
              </a:path>
              <a:path w="2058034" h="114300">
                <a:moveTo>
                  <a:pt x="1714500" y="38100"/>
                </a:moveTo>
                <a:lnTo>
                  <a:pt x="1676400" y="38100"/>
                </a:lnTo>
                <a:lnTo>
                  <a:pt x="1676400" y="76200"/>
                </a:lnTo>
                <a:lnTo>
                  <a:pt x="1714500" y="76200"/>
                </a:lnTo>
                <a:lnTo>
                  <a:pt x="1714500" y="38100"/>
                </a:lnTo>
                <a:close/>
              </a:path>
              <a:path w="2058034" h="114300">
                <a:moveTo>
                  <a:pt x="1790700" y="38100"/>
                </a:moveTo>
                <a:lnTo>
                  <a:pt x="1752600" y="38100"/>
                </a:lnTo>
                <a:lnTo>
                  <a:pt x="1752600" y="76200"/>
                </a:lnTo>
                <a:lnTo>
                  <a:pt x="1790700" y="76200"/>
                </a:lnTo>
                <a:lnTo>
                  <a:pt x="1790700" y="38100"/>
                </a:lnTo>
                <a:close/>
              </a:path>
              <a:path w="2058034" h="114300">
                <a:moveTo>
                  <a:pt x="1866900" y="38100"/>
                </a:moveTo>
                <a:lnTo>
                  <a:pt x="1828800" y="38100"/>
                </a:lnTo>
                <a:lnTo>
                  <a:pt x="1828800" y="76200"/>
                </a:lnTo>
                <a:lnTo>
                  <a:pt x="1866900" y="76200"/>
                </a:lnTo>
                <a:lnTo>
                  <a:pt x="1866900" y="38100"/>
                </a:lnTo>
                <a:close/>
              </a:path>
              <a:path w="2058034" h="114300">
                <a:moveTo>
                  <a:pt x="1943100" y="38100"/>
                </a:moveTo>
                <a:lnTo>
                  <a:pt x="1905000" y="38100"/>
                </a:lnTo>
                <a:lnTo>
                  <a:pt x="1905000" y="76200"/>
                </a:lnTo>
                <a:lnTo>
                  <a:pt x="1943100" y="76200"/>
                </a:lnTo>
                <a:lnTo>
                  <a:pt x="1943100" y="38100"/>
                </a:lnTo>
                <a:close/>
              </a:path>
              <a:path w="2058034" h="114300">
                <a:moveTo>
                  <a:pt x="1943653" y="0"/>
                </a:moveTo>
                <a:lnTo>
                  <a:pt x="1943653" y="114300"/>
                </a:lnTo>
                <a:lnTo>
                  <a:pt x="2057953" y="57150"/>
                </a:lnTo>
                <a:lnTo>
                  <a:pt x="1943653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022522" y="8018207"/>
            <a:ext cx="1103630" cy="114300"/>
          </a:xfrm>
          <a:custGeom>
            <a:avLst/>
            <a:gdLst/>
            <a:ahLst/>
            <a:cxnLst/>
            <a:rect l="l" t="t" r="r" b="b"/>
            <a:pathLst>
              <a:path w="1103629" h="114300">
                <a:moveTo>
                  <a:pt x="1103406" y="38098"/>
                </a:moveTo>
                <a:lnTo>
                  <a:pt x="1065306" y="38098"/>
                </a:lnTo>
                <a:lnTo>
                  <a:pt x="1065306" y="76198"/>
                </a:lnTo>
                <a:lnTo>
                  <a:pt x="1103406" y="76198"/>
                </a:lnTo>
                <a:lnTo>
                  <a:pt x="1103406" y="38098"/>
                </a:lnTo>
                <a:close/>
              </a:path>
              <a:path w="1103629" h="114300">
                <a:moveTo>
                  <a:pt x="1027206" y="38098"/>
                </a:moveTo>
                <a:lnTo>
                  <a:pt x="989106" y="38098"/>
                </a:lnTo>
                <a:lnTo>
                  <a:pt x="989106" y="76198"/>
                </a:lnTo>
                <a:lnTo>
                  <a:pt x="1027206" y="76198"/>
                </a:lnTo>
                <a:lnTo>
                  <a:pt x="1027206" y="38098"/>
                </a:lnTo>
                <a:close/>
              </a:path>
              <a:path w="1103629" h="114300">
                <a:moveTo>
                  <a:pt x="951006" y="38098"/>
                </a:moveTo>
                <a:lnTo>
                  <a:pt x="912906" y="38098"/>
                </a:lnTo>
                <a:lnTo>
                  <a:pt x="912906" y="76198"/>
                </a:lnTo>
                <a:lnTo>
                  <a:pt x="951006" y="76198"/>
                </a:lnTo>
                <a:lnTo>
                  <a:pt x="951006" y="38098"/>
                </a:lnTo>
                <a:close/>
              </a:path>
              <a:path w="1103629" h="114300">
                <a:moveTo>
                  <a:pt x="874806" y="38098"/>
                </a:moveTo>
                <a:lnTo>
                  <a:pt x="836706" y="38098"/>
                </a:lnTo>
                <a:lnTo>
                  <a:pt x="836706" y="76198"/>
                </a:lnTo>
                <a:lnTo>
                  <a:pt x="874806" y="76198"/>
                </a:lnTo>
                <a:lnTo>
                  <a:pt x="874806" y="38098"/>
                </a:lnTo>
                <a:close/>
              </a:path>
              <a:path w="1103629" h="114300">
                <a:moveTo>
                  <a:pt x="798606" y="38098"/>
                </a:moveTo>
                <a:lnTo>
                  <a:pt x="760506" y="38098"/>
                </a:lnTo>
                <a:lnTo>
                  <a:pt x="760506" y="76198"/>
                </a:lnTo>
                <a:lnTo>
                  <a:pt x="798606" y="76198"/>
                </a:lnTo>
                <a:lnTo>
                  <a:pt x="798606" y="38098"/>
                </a:lnTo>
                <a:close/>
              </a:path>
              <a:path w="1103629" h="114300">
                <a:moveTo>
                  <a:pt x="722406" y="38098"/>
                </a:moveTo>
                <a:lnTo>
                  <a:pt x="684306" y="38098"/>
                </a:lnTo>
                <a:lnTo>
                  <a:pt x="684306" y="76198"/>
                </a:lnTo>
                <a:lnTo>
                  <a:pt x="722406" y="76198"/>
                </a:lnTo>
                <a:lnTo>
                  <a:pt x="722406" y="38098"/>
                </a:lnTo>
                <a:close/>
              </a:path>
              <a:path w="1103629" h="114300">
                <a:moveTo>
                  <a:pt x="646206" y="38098"/>
                </a:moveTo>
                <a:lnTo>
                  <a:pt x="608106" y="38098"/>
                </a:lnTo>
                <a:lnTo>
                  <a:pt x="608106" y="76198"/>
                </a:lnTo>
                <a:lnTo>
                  <a:pt x="646206" y="76198"/>
                </a:lnTo>
                <a:lnTo>
                  <a:pt x="646206" y="38098"/>
                </a:lnTo>
                <a:close/>
              </a:path>
              <a:path w="1103629" h="114300">
                <a:moveTo>
                  <a:pt x="570006" y="38098"/>
                </a:moveTo>
                <a:lnTo>
                  <a:pt x="531906" y="38098"/>
                </a:lnTo>
                <a:lnTo>
                  <a:pt x="531906" y="76198"/>
                </a:lnTo>
                <a:lnTo>
                  <a:pt x="570006" y="76198"/>
                </a:lnTo>
                <a:lnTo>
                  <a:pt x="570006" y="38098"/>
                </a:lnTo>
                <a:close/>
              </a:path>
              <a:path w="1103629" h="114300">
                <a:moveTo>
                  <a:pt x="493806" y="38098"/>
                </a:moveTo>
                <a:lnTo>
                  <a:pt x="455706" y="38098"/>
                </a:lnTo>
                <a:lnTo>
                  <a:pt x="455706" y="76198"/>
                </a:lnTo>
                <a:lnTo>
                  <a:pt x="493806" y="76198"/>
                </a:lnTo>
                <a:lnTo>
                  <a:pt x="493806" y="38098"/>
                </a:lnTo>
                <a:close/>
              </a:path>
              <a:path w="1103629" h="114300">
                <a:moveTo>
                  <a:pt x="417606" y="38098"/>
                </a:moveTo>
                <a:lnTo>
                  <a:pt x="379506" y="38098"/>
                </a:lnTo>
                <a:lnTo>
                  <a:pt x="379506" y="76198"/>
                </a:lnTo>
                <a:lnTo>
                  <a:pt x="417606" y="76198"/>
                </a:lnTo>
                <a:lnTo>
                  <a:pt x="417606" y="38098"/>
                </a:lnTo>
                <a:close/>
              </a:path>
              <a:path w="1103629" h="114300">
                <a:moveTo>
                  <a:pt x="341406" y="38098"/>
                </a:moveTo>
                <a:lnTo>
                  <a:pt x="303306" y="38098"/>
                </a:lnTo>
                <a:lnTo>
                  <a:pt x="303306" y="76198"/>
                </a:lnTo>
                <a:lnTo>
                  <a:pt x="341406" y="76198"/>
                </a:lnTo>
                <a:lnTo>
                  <a:pt x="341406" y="38098"/>
                </a:lnTo>
                <a:close/>
              </a:path>
              <a:path w="1103629" h="114300">
                <a:moveTo>
                  <a:pt x="265206" y="38099"/>
                </a:moveTo>
                <a:lnTo>
                  <a:pt x="227106" y="38099"/>
                </a:lnTo>
                <a:lnTo>
                  <a:pt x="227106" y="76199"/>
                </a:lnTo>
                <a:lnTo>
                  <a:pt x="265206" y="76199"/>
                </a:lnTo>
                <a:lnTo>
                  <a:pt x="265206" y="38099"/>
                </a:lnTo>
                <a:close/>
              </a:path>
              <a:path w="1103629" h="114300">
                <a:moveTo>
                  <a:pt x="189006" y="38099"/>
                </a:moveTo>
                <a:lnTo>
                  <a:pt x="150906" y="38099"/>
                </a:lnTo>
                <a:lnTo>
                  <a:pt x="150906" y="76199"/>
                </a:lnTo>
                <a:lnTo>
                  <a:pt x="189006" y="76199"/>
                </a:lnTo>
                <a:lnTo>
                  <a:pt x="189006" y="38099"/>
                </a:lnTo>
                <a:close/>
              </a:path>
              <a:path w="1103629" h="114300">
                <a:moveTo>
                  <a:pt x="114300" y="0"/>
                </a:moveTo>
                <a:lnTo>
                  <a:pt x="0" y="57149"/>
                </a:lnTo>
                <a:lnTo>
                  <a:pt x="114301" y="114299"/>
                </a:lnTo>
                <a:lnTo>
                  <a:pt x="114300" y="76199"/>
                </a:lnTo>
                <a:lnTo>
                  <a:pt x="95251" y="76199"/>
                </a:lnTo>
                <a:lnTo>
                  <a:pt x="95251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1103629" h="114300">
                <a:moveTo>
                  <a:pt x="112806" y="38099"/>
                </a:moveTo>
                <a:lnTo>
                  <a:pt x="95251" y="38099"/>
                </a:lnTo>
                <a:lnTo>
                  <a:pt x="95251" y="76199"/>
                </a:lnTo>
                <a:lnTo>
                  <a:pt x="112806" y="76199"/>
                </a:lnTo>
                <a:lnTo>
                  <a:pt x="112806" y="38099"/>
                </a:lnTo>
                <a:close/>
              </a:path>
              <a:path w="1103629" h="114300">
                <a:moveTo>
                  <a:pt x="114300" y="38099"/>
                </a:moveTo>
                <a:lnTo>
                  <a:pt x="112806" y="38099"/>
                </a:lnTo>
                <a:lnTo>
                  <a:pt x="112806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176" y="3081661"/>
            <a:ext cx="3289523" cy="3289523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0062" y="4066696"/>
            <a:ext cx="8506460" cy="114300"/>
          </a:xfrm>
          <a:custGeom>
            <a:avLst/>
            <a:gdLst/>
            <a:ahLst/>
            <a:cxnLst/>
            <a:rect l="l" t="t" r="r" b="b"/>
            <a:pathLst>
              <a:path w="8506460" h="114300">
                <a:moveTo>
                  <a:pt x="8391612" y="0"/>
                </a:moveTo>
                <a:lnTo>
                  <a:pt x="8391612" y="114300"/>
                </a:lnTo>
                <a:lnTo>
                  <a:pt x="8467812" y="76200"/>
                </a:lnTo>
                <a:lnTo>
                  <a:pt x="8410662" y="76200"/>
                </a:lnTo>
                <a:lnTo>
                  <a:pt x="8410662" y="38100"/>
                </a:lnTo>
                <a:lnTo>
                  <a:pt x="8467812" y="38100"/>
                </a:lnTo>
                <a:lnTo>
                  <a:pt x="8391612" y="0"/>
                </a:lnTo>
                <a:close/>
              </a:path>
              <a:path w="8506460" h="114300">
                <a:moveTo>
                  <a:pt x="839161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391612" y="76200"/>
                </a:lnTo>
                <a:lnTo>
                  <a:pt x="8391612" y="38100"/>
                </a:lnTo>
                <a:close/>
              </a:path>
              <a:path w="8506460" h="114300">
                <a:moveTo>
                  <a:pt x="8467812" y="38100"/>
                </a:moveTo>
                <a:lnTo>
                  <a:pt x="8410662" y="38100"/>
                </a:lnTo>
                <a:lnTo>
                  <a:pt x="8410662" y="76200"/>
                </a:lnTo>
                <a:lnTo>
                  <a:pt x="8467812" y="76200"/>
                </a:lnTo>
                <a:lnTo>
                  <a:pt x="8505912" y="57150"/>
                </a:lnTo>
                <a:lnTo>
                  <a:pt x="8467812" y="38100"/>
                </a:lnTo>
                <a:close/>
              </a:path>
            </a:pathLst>
          </a:custGeom>
          <a:solidFill>
            <a:srgbClr val="1B183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91042" y="3061255"/>
            <a:ext cx="11286490" cy="2885440"/>
            <a:chOff x="4891042" y="3061255"/>
            <a:chExt cx="11286490" cy="2885440"/>
          </a:xfrm>
        </p:grpSpPr>
        <p:sp>
          <p:nvSpPr>
            <p:cNvPr id="4" name="object 4"/>
            <p:cNvSpPr/>
            <p:nvPr/>
          </p:nvSpPr>
          <p:spPr>
            <a:xfrm>
              <a:off x="4891042" y="5381146"/>
              <a:ext cx="8506460" cy="114300"/>
            </a:xfrm>
            <a:custGeom>
              <a:avLst/>
              <a:gdLst/>
              <a:ahLst/>
              <a:cxnLst/>
              <a:rect l="l" t="t" r="r" b="b"/>
              <a:pathLst>
                <a:path w="850646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48" y="76200"/>
                  </a:lnTo>
                  <a:lnTo>
                    <a:pt x="95248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8506460" h="114300">
                  <a:moveTo>
                    <a:pt x="114300" y="38100"/>
                  </a:moveTo>
                  <a:lnTo>
                    <a:pt x="95248" y="38100"/>
                  </a:lnTo>
                  <a:lnTo>
                    <a:pt x="95248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8506460" h="114300">
                  <a:moveTo>
                    <a:pt x="8505907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8505907" y="76200"/>
                  </a:lnTo>
                  <a:lnTo>
                    <a:pt x="8505907" y="38100"/>
                  </a:lnTo>
                  <a:close/>
                </a:path>
              </a:pathLst>
            </a:custGeom>
            <a:solidFill>
              <a:srgbClr val="1B183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92251" y="3061255"/>
              <a:ext cx="2885215" cy="288521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103272" y="1779524"/>
            <a:ext cx="1457325" cy="19094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240"/>
              </a:spcBef>
            </a:pPr>
            <a:r>
              <a:rPr sz="3000" spc="-31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GET </a:t>
            </a:r>
            <a:r>
              <a:rPr sz="3000" spc="-33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POST </a:t>
            </a:r>
            <a:r>
              <a:rPr sz="3000" spc="-37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PUT </a:t>
            </a:r>
            <a:r>
              <a:rPr sz="3000" spc="-31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DELETE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15854" y="1002283"/>
            <a:ext cx="6100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Other</a:t>
            </a:r>
            <a:r>
              <a:rPr spc="-215" dirty="0"/>
              <a:t> </a:t>
            </a:r>
            <a:r>
              <a:rPr spc="-275" dirty="0"/>
              <a:t>widespread</a:t>
            </a:r>
            <a:r>
              <a:rPr spc="-210" dirty="0"/>
              <a:t> </a:t>
            </a:r>
            <a:r>
              <a:rPr spc="-340" dirty="0"/>
              <a:t>HTTP</a:t>
            </a:r>
            <a:r>
              <a:rPr spc="-204" dirty="0"/>
              <a:t> </a:t>
            </a:r>
            <a:r>
              <a:rPr spc="-275" dirty="0"/>
              <a:t>methods:</a:t>
            </a:r>
            <a:endParaRPr spc="-275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176" y="3081661"/>
            <a:ext cx="3289523" cy="328952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5929" y="5670803"/>
            <a:ext cx="80937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page.navigate(</a:t>
            </a:r>
            <a:r>
              <a:rPr sz="3200" spc="-1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  <a:hlinkClick r:id="rId1"/>
              </a:rPr>
              <a:t>“http://site.com”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929" y="4866132"/>
            <a:ext cx="11760835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Response</a:t>
            </a:r>
            <a:r>
              <a:rPr sz="3200" spc="-7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res</a:t>
            </a:r>
            <a:r>
              <a:rPr sz="3200" spc="-7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7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page.navigate(</a:t>
            </a:r>
            <a:r>
              <a:rPr sz="3200" spc="-1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  <a:hlinkClick r:id="rId1"/>
              </a:rPr>
              <a:t>“http://site.com”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 marR="2938780">
              <a:lnSpc>
                <a:spcPct val="109000"/>
              </a:lnSpc>
              <a:spcBef>
                <a:spcPts val="5"/>
              </a:spcBef>
            </a:pP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-7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similar</a:t>
            </a:r>
            <a:r>
              <a:rPr sz="3200" spc="-7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3200" spc="-7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3200" spc="-7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frameworks </a:t>
            </a:r>
            <a:r>
              <a:rPr sz="3200" dirty="0">
                <a:solidFill>
                  <a:srgbClr val="770EF7"/>
                </a:solidFill>
                <a:latin typeface="Courier New" panose="02070309020205020404"/>
                <a:cs typeface="Courier New" panose="02070309020205020404"/>
              </a:rPr>
              <a:t>Response</a:t>
            </a:r>
            <a:r>
              <a:rPr sz="3200" spc="-75" dirty="0">
                <a:solidFill>
                  <a:srgbClr val="770EF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70EF7"/>
                </a:solidFill>
                <a:latin typeface="Courier New" panose="02070309020205020404"/>
                <a:cs typeface="Courier New" panose="02070309020205020404"/>
              </a:rPr>
              <a:t>res</a:t>
            </a:r>
            <a:r>
              <a:rPr sz="3200" spc="-70" dirty="0">
                <a:solidFill>
                  <a:srgbClr val="770EF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70EF7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75" dirty="0">
                <a:solidFill>
                  <a:srgbClr val="770EF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770EF7"/>
                </a:solidFill>
                <a:latin typeface="Courier New" panose="02070309020205020404"/>
                <a:cs typeface="Courier New" panose="02070309020205020404"/>
              </a:rPr>
              <a:t>RestAssured.get(url);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3F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</Words>
  <Application>WPS Presentation</Application>
  <PresentationFormat>On-screen Show (4:3)</PresentationFormat>
  <Paragraphs>120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Arial Black</vt:lpstr>
      <vt:lpstr>Tahoma</vt:lpstr>
      <vt:lpstr>Arial MT</vt:lpstr>
      <vt:lpstr>Courier New</vt:lpstr>
      <vt:lpstr>Microsoft YaHei</vt:lpstr>
      <vt:lpstr>Arial Unicode MS</vt:lpstr>
      <vt:lpstr>Calibri</vt:lpstr>
      <vt:lpstr>Office Theme</vt:lpstr>
      <vt:lpstr>Diving into Networking</vt:lpstr>
      <vt:lpstr>API Testing Use Cases</vt:lpstr>
      <vt:lpstr>Overview</vt:lpstr>
      <vt:lpstr>HTTP is the foundation of data communication for the World Wide Web</vt:lpstr>
      <vt:lpstr>GET Request</vt:lpstr>
      <vt:lpstr>GET Request</vt:lpstr>
      <vt:lpstr>Other widespread HTTP methods:</vt:lpstr>
      <vt:lpstr>page.navigate(“http://site.com”);</vt:lpstr>
      <vt:lpstr>PowerPoint 演示文稿</vt:lpstr>
      <vt:lpstr>PowerPoint 演示文稿</vt:lpstr>
      <vt:lpstr>page.onDownload(Consumer&lt;Download&gt; handler); page.onConsoleMessage(Consumer&lt;ConsoleMessage&gt; handler);</vt:lpstr>
      <vt:lpstr>Request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Diving into Networking</dc:title>
  <dc:creator/>
  <cp:lastModifiedBy>Steve Sam</cp:lastModifiedBy>
  <cp:revision>3</cp:revision>
  <dcterms:created xsi:type="dcterms:W3CDTF">2025-08-10T05:28:59Z</dcterms:created>
  <dcterms:modified xsi:type="dcterms:W3CDTF">2025-08-10T06:18:58Z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2025-01-08T05:30:00Z</vt:filetime>
  </property>
  <property fmtid="{D5CDD505-2E9C-101B-9397-08002B2CF9AE}" pid="3" name="LastSaved">
    <vt:filetime>2025-08-08T05:30:00Z</vt:filetime>
  </property>
  <property fmtid="{D5CDD505-2E9C-101B-9397-08002B2CF9AE}" pid="4" name="Producer">
    <vt:lpwstr>macOS Version 14.7.2 (Build 23H311) Quartz PDFContext</vt:lpwstr>
  </property>
  <property fmtid="{D5CDD505-2E9C-101B-9397-08002B2CF9AE}" pid="5" name="ICV">
    <vt:lpwstr>CC93BEA9F28541FDBA2BB092A0F66EC7_12</vt:lpwstr>
  </property>
  <property fmtid="{D5CDD505-2E9C-101B-9397-08002B2CF9AE}" pid="6" name="KSOProductBuildVer">
    <vt:lpwstr>1033-12.2.0.21931</vt:lpwstr>
  </property>
</Properties>
</file>