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0A5E75-71D9-2D7A-4B98-D64097FA9973}" v="7" dt="2025-09-02T16:30:08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821" y="2718308"/>
            <a:ext cx="1062035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818" y="2005076"/>
            <a:ext cx="10804363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67100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30" dirty="0">
                <a:solidFill>
                  <a:srgbClr val="171717"/>
                </a:solidFill>
              </a:rPr>
              <a:t>T</a:t>
            </a:r>
            <a:r>
              <a:rPr sz="4500" spc="-60" dirty="0">
                <a:solidFill>
                  <a:srgbClr val="171717"/>
                </a:solidFill>
              </a:rPr>
              <a:t>e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75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th</a:t>
            </a:r>
            <a:r>
              <a:rPr sz="4500" spc="-450" dirty="0">
                <a:solidFill>
                  <a:srgbClr val="171717"/>
                </a:solidFill>
              </a:rPr>
              <a:t> 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B</a:t>
            </a:r>
            <a:r>
              <a:rPr sz="4500" spc="65" dirty="0">
                <a:solidFill>
                  <a:srgbClr val="171717"/>
                </a:solidFill>
              </a:rPr>
              <a:t>oo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466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Integration</a:t>
            </a:r>
            <a:r>
              <a:rPr spc="-254" dirty="0"/>
              <a:t> </a:t>
            </a:r>
            <a:r>
              <a:rPr spc="-110" dirty="0"/>
              <a:t>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78571" y="517651"/>
            <a:ext cx="3747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>
                <a:solidFill>
                  <a:srgbClr val="404040"/>
                </a:solidFill>
              </a:rPr>
              <a:t>In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25" dirty="0">
                <a:solidFill>
                  <a:srgbClr val="404040"/>
                </a:solidFill>
              </a:rPr>
              <a:t>g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375" dirty="0">
                <a:solidFill>
                  <a:srgbClr val="404040"/>
                </a:solidFill>
              </a:rPr>
              <a:t>T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0" dirty="0">
                <a:solidFill>
                  <a:srgbClr val="404040"/>
                </a:solidFill>
              </a:rPr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2997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entire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1865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5975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deployment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7537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annotation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integration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5061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@SpringBootTest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6471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Locates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5061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@SpringBootTest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4287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Integration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testing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331467"/>
            <a:ext cx="287147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Unit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testing</a:t>
            </a:r>
            <a:endParaRPr sz="2400"/>
          </a:p>
          <a:p>
            <a:pPr marL="12700" marR="5080">
              <a:lnSpc>
                <a:spcPct val="162000"/>
              </a:lnSpc>
              <a:spcBef>
                <a:spcPts val="45"/>
              </a:spcBef>
            </a:pPr>
            <a:r>
              <a:rPr sz="2400" spc="-15" dirty="0">
                <a:solidFill>
                  <a:srgbClr val="F05A28"/>
                </a:solidFill>
              </a:rPr>
              <a:t>Integration</a:t>
            </a:r>
            <a:r>
              <a:rPr sz="2400" spc="-17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testing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@WebMvcTest </a:t>
            </a:r>
            <a:r>
              <a:rPr sz="2400" spc="1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@SpringBootTest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3705859"/>
            <a:ext cx="523748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environment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MockMVC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508250">
              <a:lnSpc>
                <a:spcPct val="163000"/>
              </a:lnSpc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Mockito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example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TestRestTemplate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824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275" dirty="0"/>
              <a:t> </a:t>
            </a:r>
            <a:r>
              <a:rPr spc="30" dirty="0"/>
              <a:t>Completion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035811"/>
            <a:ext cx="320421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Spring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Boot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benefits</a:t>
            </a:r>
            <a:endParaRPr sz="2400"/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10" dirty="0">
                <a:solidFill>
                  <a:srgbClr val="F05A28"/>
                </a:solidFill>
              </a:rPr>
              <a:t>Spring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Initializr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2227579"/>
            <a:ext cx="2394585" cy="279050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700"/>
              </a:lnSpc>
              <a:spcBef>
                <a:spcPts val="36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MVC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RESTful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Actuator</a:t>
            </a:r>
            <a:endParaRPr sz="2400" spc="45" dirty="0">
              <a:solidFill>
                <a:srgbClr val="F05A28"/>
              </a:solidFill>
              <a:latin typeface="Verdana" panose="020B0604030504040204"/>
              <a:ea typeface="Verdana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483867"/>
            <a:ext cx="1127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35" dirty="0">
                <a:solidFill>
                  <a:srgbClr val="F05A28"/>
                </a:solidFill>
              </a:rPr>
              <a:t>T</a:t>
            </a:r>
            <a:r>
              <a:rPr sz="2400" spc="40" dirty="0">
                <a:solidFill>
                  <a:srgbClr val="F05A28"/>
                </a:solidFill>
              </a:rPr>
              <a:t>e</a:t>
            </a:r>
            <a:r>
              <a:rPr sz="2400" spc="-80" dirty="0">
                <a:solidFill>
                  <a:srgbClr val="F05A28"/>
                </a:solidFill>
              </a:rPr>
              <a:t>s</a:t>
            </a:r>
            <a:r>
              <a:rPr sz="2400" spc="35" dirty="0">
                <a:solidFill>
                  <a:srgbClr val="F05A28"/>
                </a:solidFill>
              </a:rPr>
              <a:t>t</a:t>
            </a:r>
            <a:r>
              <a:rPr sz="2400" spc="25" dirty="0">
                <a:solidFill>
                  <a:srgbClr val="F05A28"/>
                </a:solidFill>
              </a:rPr>
              <a:t>i</a:t>
            </a:r>
            <a:r>
              <a:rPr sz="2400" spc="-40" dirty="0">
                <a:solidFill>
                  <a:srgbClr val="F05A28"/>
                </a:solidFill>
              </a:rPr>
              <a:t>n</a:t>
            </a:r>
            <a:r>
              <a:rPr sz="2400" spc="110" dirty="0">
                <a:solidFill>
                  <a:srgbClr val="F05A28"/>
                </a:solidFill>
              </a:rPr>
              <a:t>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1849627"/>
            <a:ext cx="3027680" cy="32899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2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35280">
              <a:lnSpc>
                <a:spcPts val="4680"/>
              </a:lnSpc>
              <a:spcBef>
                <a:spcPts val="385"/>
              </a:spcBef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0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@WebMvcTest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67005">
              <a:lnSpc>
                <a:spcPts val="4700"/>
              </a:lnSpc>
            </a:pP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environment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TestRestTemplate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9432" y="2718308"/>
            <a:ext cx="1645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818" y="2005076"/>
            <a:ext cx="955802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spring-boot-starter-test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test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3906" y="517651"/>
            <a:ext cx="3216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</a:rPr>
              <a:t>Dependencies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7295" y="2718308"/>
            <a:ext cx="223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Unit</a:t>
            </a:r>
            <a:r>
              <a:rPr spc="-280" dirty="0"/>
              <a:t> </a:t>
            </a:r>
            <a:r>
              <a:rPr spc="-110" dirty="0"/>
              <a:t>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41397" y="517651"/>
            <a:ext cx="2221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Unit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-125" dirty="0">
                <a:solidFill>
                  <a:srgbClr val="404040"/>
                </a:solidFill>
              </a:rPr>
              <a:t>Tests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3429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JUnit,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Mockito,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3608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individual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6207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Mocking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framework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@MockBean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annotation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9048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annotation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controller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layer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4291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48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800" spc="-3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1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6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1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254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254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2254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91578" y="2107691"/>
            <a:ext cx="51041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Scans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@Controller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@RestController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86056" y="517651"/>
            <a:ext cx="3333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@WebMvcTest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1578" y="3201923"/>
            <a:ext cx="5323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context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4293108"/>
            <a:ext cx="4476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beans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387340"/>
            <a:ext cx="73539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Speeds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loading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small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portion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175" y="2009402"/>
            <a:ext cx="785812" cy="5531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297" y="2867581"/>
            <a:ext cx="1022476" cy="10224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0628" y="4104862"/>
            <a:ext cx="734905" cy="7326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9655" y="5172075"/>
            <a:ext cx="716849" cy="78581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3226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testing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1201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Testing with Spring Boot</vt:lpstr>
      <vt:lpstr>Testing</vt:lpstr>
      <vt:lpstr>Testing</vt:lpstr>
      <vt:lpstr>Dependencies</vt:lpstr>
      <vt:lpstr>Unit Tests</vt:lpstr>
      <vt:lpstr>Unit Tests</vt:lpstr>
      <vt:lpstr>PowerPoint Presentation</vt:lpstr>
      <vt:lpstr>@WebMvcTest</vt:lpstr>
      <vt:lpstr>PowerPoint Presentation</vt:lpstr>
      <vt:lpstr>Integration Tests</vt:lpstr>
      <vt:lpstr>Integration Tests</vt:lpstr>
      <vt:lpstr>PowerPoint Presentation</vt:lpstr>
      <vt:lpstr>PowerPoint Presentation</vt:lpstr>
      <vt:lpstr>PowerPoint Presentation</vt:lpstr>
      <vt:lpstr>Unit testing Integration testing  @WebMvcTest  @SpringBootTest</vt:lpstr>
      <vt:lpstr>Course Completion</vt:lpstr>
      <vt:lpstr>Spring Boot benefits Spring Initializr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with Spring Boot</dc:title>
  <dc:creator/>
  <cp:lastModifiedBy>Steve Sam</cp:lastModifiedBy>
  <cp:revision>6</cp:revision>
  <dcterms:created xsi:type="dcterms:W3CDTF">2021-10-24T13:27:00Z</dcterms:created>
  <dcterms:modified xsi:type="dcterms:W3CDTF">2025-09-02T16:30:13Z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9EE75577249A4F1F86882556632E93D4</vt:lpwstr>
  </property>
  <property fmtid="{D5CDD505-2E9C-101B-9397-08002B2CF9AE}" pid="3" name="KSOProductBuildVer">
    <vt:lpwstr>1033-12.2.0.21179</vt:lpwstr>
  </property>
</Properties>
</file>