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E23E-4DA6-5940-8DE9-7250AA1EA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958" y="224373"/>
            <a:ext cx="10951753" cy="2378443"/>
          </a:xfrm>
        </p:spPr>
        <p:txBody>
          <a:bodyPr/>
          <a:lstStyle/>
          <a:p>
            <a:r>
              <a:rPr lang="en-IN" dirty="0"/>
              <a:t>Salary and Compensation Analysis Through Excel Data </a:t>
            </a:r>
            <a:r>
              <a:rPr lang="en-IN" dirty="0" err="1"/>
              <a:t>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616C4-DA52-5A79-7B79-8CE5AB0FE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422" y="4831213"/>
            <a:ext cx="5017030" cy="1802414"/>
          </a:xfrm>
        </p:spPr>
        <p:txBody>
          <a:bodyPr/>
          <a:lstStyle/>
          <a:p>
            <a:r>
              <a:rPr lang="en-IN" dirty="0"/>
              <a:t>Student </a:t>
            </a:r>
            <a:r>
              <a:rPr lang="en-IN" dirty="0" err="1"/>
              <a:t>Name:</a:t>
            </a:r>
            <a:r>
              <a:rPr lang="en-IN" dirty="0" err="1">
                <a:solidFill>
                  <a:schemeClr val="accent4"/>
                </a:solidFill>
              </a:rPr>
              <a:t>Naveen</a:t>
            </a:r>
            <a:r>
              <a:rPr lang="en-IN" dirty="0">
                <a:solidFill>
                  <a:schemeClr val="accent4"/>
                </a:solidFill>
              </a:rPr>
              <a:t> Kumar. R</a:t>
            </a:r>
            <a:r>
              <a:rPr lang="en-IN" dirty="0"/>
              <a:t> </a:t>
            </a:r>
          </a:p>
          <a:p>
            <a:r>
              <a:rPr lang="en-IN" dirty="0"/>
              <a:t> Register Number:</a:t>
            </a:r>
            <a:r>
              <a:rPr lang="en-IN" dirty="0">
                <a:solidFill>
                  <a:schemeClr val="accent4"/>
                </a:solidFill>
              </a:rPr>
              <a:t>312211650</a:t>
            </a:r>
          </a:p>
          <a:p>
            <a:r>
              <a:rPr lang="en-IN" dirty="0" err="1">
                <a:solidFill>
                  <a:schemeClr val="tx2"/>
                </a:solidFill>
              </a:rPr>
              <a:t>Department</a:t>
            </a:r>
            <a:r>
              <a:rPr lang="en-IN" dirty="0" err="1">
                <a:solidFill>
                  <a:schemeClr val="accent4"/>
                </a:solidFill>
              </a:rPr>
              <a:t>:BCOM</a:t>
            </a:r>
            <a:r>
              <a:rPr lang="en-IN" dirty="0">
                <a:solidFill>
                  <a:schemeClr val="accent4"/>
                </a:solidFill>
              </a:rPr>
              <a:t> general A</a:t>
            </a:r>
          </a:p>
          <a:p>
            <a:r>
              <a:rPr lang="en-IN" dirty="0">
                <a:solidFill>
                  <a:schemeClr val="tx2"/>
                </a:solidFill>
              </a:rPr>
              <a:t>College:</a:t>
            </a: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err="1">
                <a:solidFill>
                  <a:schemeClr val="accent4"/>
                </a:solidFill>
              </a:rPr>
              <a:t>Thiruthangal</a:t>
            </a: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err="1">
                <a:solidFill>
                  <a:schemeClr val="accent4"/>
                </a:solidFill>
              </a:rPr>
              <a:t>nadar</a:t>
            </a:r>
            <a:r>
              <a:rPr lang="en-IN" dirty="0">
                <a:solidFill>
                  <a:schemeClr val="accent4"/>
                </a:solidFill>
              </a:rPr>
              <a:t> college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FA58-FEFF-1A6F-691F-EBC286B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833-9BCC-4C8D-2717-7126ADC5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78173"/>
          </a:xfrm>
        </p:spPr>
        <p:txBody>
          <a:bodyPr/>
          <a:lstStyle/>
          <a:p>
            <a:r>
              <a:rPr lang="en-IN" dirty="0"/>
              <a:t>Table: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8E8A9B-7061-930C-F8ED-A9B46C64A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424590"/>
              </p:ext>
            </p:extLst>
          </p:nvPr>
        </p:nvGraphicFramePr>
        <p:xfrm>
          <a:off x="1616598" y="2699445"/>
          <a:ext cx="8677584" cy="3562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264">
                  <a:extLst>
                    <a:ext uri="{9D8B030D-6E8A-4147-A177-3AD203B41FA5}">
                      <a16:colId xmlns:a16="http://schemas.microsoft.com/office/drawing/2014/main" val="512382024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61890156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1747320259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3149641016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4218579173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452807524"/>
                    </a:ext>
                  </a:extLst>
                </a:gridCol>
              </a:tblGrid>
              <a:tr h="466926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Classics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$18,580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$49,225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$16,326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$10,017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$26,134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465974712"/>
                  </a:ext>
                </a:extLst>
              </a:tr>
              <a:tr h="466926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Mystery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$78,970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$82,262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$48,640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$49,985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$73,428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3181662599"/>
                  </a:ext>
                </a:extLst>
              </a:tr>
              <a:tr h="876233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Romance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$24,236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$131,390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$79,022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$71,009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$81,474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2287998394"/>
                  </a:ext>
                </a:extLst>
              </a:tr>
              <a:tr h="876233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Sci-Fi &amp; Fantasy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$16,730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$19,730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$12,109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$11,355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$17,686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3468714616"/>
                  </a:ext>
                </a:extLst>
              </a:tr>
              <a:tr h="876233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Young Adult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$35,358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$42,685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$20,893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>
                          <a:effectLst/>
                        </a:rPr>
                        <a:t>$16,065</a:t>
                      </a:r>
                      <a:endParaRPr lang="en-IN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dirty="0">
                          <a:effectLst/>
                        </a:rPr>
                        <a:t>$21,388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98" marR="17698" marT="11799" marB="11799" anchor="b"/>
                </a:tc>
                <a:extLst>
                  <a:ext uri="{0D108BD9-81ED-4DB2-BD59-A6C34878D82A}">
                    <a16:rowId xmlns:a16="http://schemas.microsoft.com/office/drawing/2014/main" val="91578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4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F285-2623-F05E-FA86-88B35AA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6B8B-F736-085A-5D35-FD06619F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3975"/>
            <a:ext cx="9613861" cy="4682560"/>
          </a:xfrm>
        </p:spPr>
        <p:txBody>
          <a:bodyPr/>
          <a:lstStyle/>
          <a:p>
            <a:r>
              <a:rPr lang="en-IN" dirty="0"/>
              <a:t>Pie chart: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482DB-B87D-5AC5-2694-AD0F93AA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5" y="2895470"/>
            <a:ext cx="4738305" cy="36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A3A-4130-5442-E311-86712550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DD8D-57A9-3B09-696D-44B67CEA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 chart 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C1495-F808-3290-F8C4-7361746E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41" y="2928571"/>
            <a:ext cx="6169087" cy="36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8931-56FA-8F04-8572-1A7A4E5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120C-F4D9-9B3D-311C-A6ECEE48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156" y="2245313"/>
            <a:ext cx="8721963" cy="3599316"/>
          </a:xfrm>
        </p:spPr>
        <p:txBody>
          <a:bodyPr/>
          <a:lstStyle/>
          <a:p>
            <a:r>
              <a:rPr lang="en-IN" dirty="0"/>
              <a:t>Title: “Conclusion and Recommendations”
Description: Summarize key findings, implications, and recommendations for optimizing salary and compensation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5AA9-C3E2-AD02-E227-DEDC58D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32EB-F5B2-92A8-BF6B-911713EE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682" y="2700524"/>
            <a:ext cx="7432636" cy="2663974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Salary and Compensation Analysis Through Excel Data </a:t>
            </a:r>
            <a:r>
              <a:rPr lang="en-IN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C72-A6F3-CD36-3A3F-4230B55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ECE0-E789-7EB0-5D37-A1C31460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40" y="2188220"/>
            <a:ext cx="6027633" cy="424101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Our Solution and Proposition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Modelling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07CE-8421-4951-C91C-D7F0B19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EEF1-111A-CB23-24C1-3E5419AE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16" y="2336873"/>
            <a:ext cx="7644231" cy="3599316"/>
          </a:xfrm>
        </p:spPr>
        <p:txBody>
          <a:bodyPr/>
          <a:lstStyle/>
          <a:p>
            <a:r>
              <a:rPr lang="en-IN"/>
              <a:t> Title: “Optimizing Salary and Compensation Structures”
Description: Explain the challenges of ensuring fair and competitive salaries, and the need for data-driven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CD98-5560-32CF-FC92-BDA3CE2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F9DD-877D-56D1-F19B-722B880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643" y="2206802"/>
            <a:ext cx="8266714" cy="3599316"/>
          </a:xfrm>
        </p:spPr>
        <p:txBody>
          <a:bodyPr/>
          <a:lstStyle/>
          <a:p>
            <a:r>
              <a:rPr lang="en-IN" dirty="0"/>
              <a:t>Title: “Salary and Compensation Analysis Project”
Description: Outline the project’s objectives, scope, and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E228-CC3A-5A5B-2ADB-7A9D892E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195-8091-4C41-23CF-EEE10AF9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345" y="2188220"/>
            <a:ext cx="8573310" cy="3367675"/>
          </a:xfrm>
        </p:spPr>
        <p:txBody>
          <a:bodyPr/>
          <a:lstStyle/>
          <a:p>
            <a:r>
              <a:rPr lang="en-IN" dirty="0"/>
              <a:t>Title: “Data-Driven Salary and Compensation Insights”
Description: Explain how data </a:t>
            </a:r>
            <a:r>
              <a:rPr lang="en-IN" dirty="0" err="1"/>
              <a:t>modeling</a:t>
            </a:r>
            <a:r>
              <a:rPr lang="en-IN" dirty="0"/>
              <a:t> in Excel can help </a:t>
            </a:r>
            <a:r>
              <a:rPr lang="en-IN" dirty="0" err="1"/>
              <a:t>analyze</a:t>
            </a:r>
            <a:r>
              <a:rPr lang="en-IN" dirty="0"/>
              <a:t> and optimize salary and compensation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0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2967-C1AD-7F06-2A42-6A67112A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ITS VALUE PROPOSITION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E81D-B526-8EAF-9453-C60A1915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557" y="2336873"/>
            <a:ext cx="8844836" cy="3599316"/>
          </a:xfrm>
        </p:spPr>
        <p:txBody>
          <a:bodyPr/>
          <a:lstStyle/>
          <a:p>
            <a:r>
              <a:rPr lang="en-IN" dirty="0"/>
              <a:t>Title: “Data-Driven Salary and Compensation Insights”
Description: Explain how data </a:t>
            </a:r>
            <a:r>
              <a:rPr lang="en-IN" dirty="0" err="1"/>
              <a:t>modeling</a:t>
            </a:r>
            <a:r>
              <a:rPr lang="en-IN" dirty="0"/>
              <a:t> in Excel can help </a:t>
            </a:r>
            <a:r>
              <a:rPr lang="en-IN" dirty="0" err="1"/>
              <a:t>analyze</a:t>
            </a:r>
            <a:r>
              <a:rPr lang="en-IN" dirty="0"/>
              <a:t> and optimize salary and compensation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6A5D-94CF-583D-89A0-4883D144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B2DE-6E3D-45D8-F6DA-AC18A869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360" y="2243965"/>
            <a:ext cx="8944942" cy="3599316"/>
          </a:xfrm>
        </p:spPr>
        <p:txBody>
          <a:bodyPr/>
          <a:lstStyle/>
          <a:p>
            <a:r>
              <a:rPr lang="en-IN" dirty="0"/>
              <a:t>Title: “Compensation Data </a:t>
            </a:r>
            <a:r>
              <a:rPr lang="en-IN"/>
              <a:t>Overview”</a:t>
            </a:r>
            <a:r>
              <a:rPr lang="en-IN" dirty="0"/>
              <a:t>
Description: Describe the data used for analysis, </a:t>
            </a:r>
            <a:r>
              <a:rPr lang="en-IN"/>
              <a:t>including:</a:t>
            </a:r>
            <a:r>
              <a:rPr lang="en-IN" dirty="0"/>
              <a:t>
Data sources (HR systems, surveys, market data) – Variables (salary, bonuses, benefits, job titles, departments, etc.) – Data quality and </a:t>
            </a:r>
            <a:r>
              <a:rPr lang="en-IN" dirty="0" err="1"/>
              <a:t>preprocessing</a:t>
            </a:r>
            <a:r>
              <a:rPr lang="en-IN" dirty="0"/>
              <a:t>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6045-BA5B-6F4F-35FA-2711FA7B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F3DF-40AD-F769-3A14-3FB862E1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19" y="2113894"/>
            <a:ext cx="9446645" cy="4296754"/>
          </a:xfrm>
        </p:spPr>
        <p:txBody>
          <a:bodyPr>
            <a:normAutofit/>
          </a:bodyPr>
          <a:lstStyle/>
          <a:p>
            <a:r>
              <a:rPr lang="en-IN" dirty="0"/>
              <a:t>Title: “Compensation Data </a:t>
            </a:r>
            <a:r>
              <a:rPr lang="en-IN" dirty="0" err="1"/>
              <a:t>Modeling</a:t>
            </a:r>
            <a:r>
              <a:rPr lang="en-IN" dirty="0"/>
              <a:t>”
Description: Outline the </a:t>
            </a:r>
            <a:r>
              <a:rPr lang="en-IN" dirty="0" err="1"/>
              <a:t>modeling</a:t>
            </a:r>
            <a:r>
              <a:rPr lang="en-IN" dirty="0"/>
              <a:t> approach, including:
- Data visualization (charts, tables) – Statistical analysis (regression, correlation)
- Data mining (clustering, decision trees)
- Model evaluation metrics (accuracy, precision, recall,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471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Salary and Compensation Analysis Through Excel Data Modeling</vt:lpstr>
      <vt:lpstr>PROJECT TITLE :</vt:lpstr>
      <vt:lpstr>AGENDA :</vt:lpstr>
      <vt:lpstr>PROBLEM STATEMENT :</vt:lpstr>
      <vt:lpstr>PROJECT OVERVIEW :</vt:lpstr>
      <vt:lpstr>End users</vt:lpstr>
      <vt:lpstr>OUR SOLUTION AND ITS VALUE PROPOSITION :</vt:lpstr>
      <vt:lpstr>Dataset Description:</vt:lpstr>
      <vt:lpstr>Modelling Approach:</vt:lpstr>
      <vt:lpstr>RESULTS: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and Compensation Analysis Through Excel Data Modeling</dc:title>
  <dc:creator>aiswaryaamahesh25@gmail.com</dc:creator>
  <cp:lastModifiedBy>aiswaryaamahesh25@gmail.com</cp:lastModifiedBy>
  <cp:revision>5</cp:revision>
  <dcterms:created xsi:type="dcterms:W3CDTF">2024-08-30T05:02:56Z</dcterms:created>
  <dcterms:modified xsi:type="dcterms:W3CDTF">2024-09-05T07:23:21Z</dcterms:modified>
</cp:coreProperties>
</file>