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对象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6105617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6" name="对象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4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2419969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6981513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787746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4002529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2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3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00349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7666497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0407136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45006144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3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2058879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38186435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64372069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65736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50671305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type="vertTx" preserve="1">
  <p:cSld name="标题和竖排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/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97164084"/>
      </p:ext>
    </p:extLst>
  </p:cSld>
  <p:clrMapOvr>
    <a:masterClrMapping xmlns:a="http://schemas.openxmlformats.org/drawingml/2006/main"/>
  </p:clrMapOvr>
</p:sldLayout>
</file>

<file path=ppt/slideLayouts/slideLayout11.xml><?xml version="1.0" encoding="utf-8"?>
<p:sldLayout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 orient="vert"/>
          </p:nvPr>
        </p:nvSpPr>
        <p:spPr>
          <a:xfrm xmlns:a="http://schemas.openxmlformats.org/drawingml/2006/main">
            <a:off x="6629400" y="274638"/>
            <a:ext cx="20574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orient="vert" idx="1"/>
          </p:nvPr>
        </p:nvSpPr>
        <p:spPr>
          <a:xfrm xmlns:a="http://schemas.openxmlformats.org/drawingml/2006/main">
            <a:off x="457200" y="274638"/>
            <a:ext cx="6019800" cy="5851525"/>
          </a:xfrm>
        </p:spPr>
        <p:txBody>
          <a:bodyPr xmlns:a="http://schemas.openxmlformats.org/drawingml/2006/main" vert="eaVert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34849045"/>
      </p:ext>
    </p:extLst>
  </p:cSld>
  <p:clrMapOvr>
    <a:masterClrMapping xmlns:a="http://schemas.openxmlformats.org/drawingml/2006/main"/>
  </p:clrMapOvr>
</p:sldLayout>
</file>

<file path=ppt/slideLayouts/slideLayout12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2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33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3195573" y="2067305"/>
            <a:ext cx="5800851" cy="51815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文本框"/>
          <p:cNvSpPr>
            <a:spLocks xmlns:a="http://schemas.openxmlformats.org/drawingml/2006/main" noGrp="1"/>
          </p:cNvSpPr>
          <p:nvPr>
            <p:ph type="body" idx="4"/>
          </p:nvPr>
        </p:nvSpPr>
        <p:spPr>
          <a:xfrm xmlns:a="http://schemas.openxmlformats.org/drawingml/2006/main" rot="0">
            <a:off x="1828800" y="3840480"/>
            <a:ext cx="8534401" cy="1714499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91440" tIns="45720" rIns="91440" bIns="4572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35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2626149"/>
      </p:ext>
    </p:extLst>
  </p:cSld>
  <p:clrMapOvr>
    <a:masterClrMapping xmlns:a="http://schemas.openxmlformats.org/drawingml/2006/main"/>
  </p:clrMapOvr>
</p:sldLayout>
</file>

<file path=ppt/slideLayouts/slideLayout13.xml><?xml version="1.0" encoding="utf-8"?>
<p:sldLayout xmlns:p="http://schemas.openxmlformats.org/presentationml/2006/main" showMasterSp="0" preserve="1">
  <p:cSld name="自定义版式">
    <p:bg>
      <p:bgPr>
        <a:solidFill xmlns:a="http://schemas.openxmlformats.org/drawingml/2006/main">
          <a:schemeClr val="bg1"/>
        </a:solidFill>
      </p:bgPr>
    </p:bg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48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77426" y="4825"/>
            <a:ext cx="1218563" cy="6853554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9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7448612" y="3694896"/>
            <a:ext cx="4743450" cy="316357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 xmlns:a="http://schemas.openxmlformats.org/drawingml/2006/main"/>
          <a:ln xmlns:a="http://schemas.openxmlformats.org/drawingml/2006/main"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0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182100" y="0"/>
            <a:ext cx="3009898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3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1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602878" y="0"/>
            <a:ext cx="25895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2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2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8934450" y="3048000"/>
            <a:ext cx="3257550" cy="3810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3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9337930" y="0"/>
            <a:ext cx="2854323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5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4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896601" y="0"/>
            <a:ext cx="1295400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 xmlns:a="http://schemas.openxmlformats.org/drawingml/2006/main">
            <a:srgbClr val="2D83C3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5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936247" y="0"/>
            <a:ext cx="1256027" cy="6858000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 xmlns:a="http://schemas.openxmlformats.org/drawingml/2006/main">
            <a:srgbClr val="226192">
              <a:alpha val="8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6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10372725" y="3590925"/>
            <a:ext cx="1819275" cy="32670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 xmlns:a="http://schemas.openxmlformats.org/drawingml/2006/main">
            <a:srgbClr val="17AFE3">
              <a:alpha val="66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7" name="曲线"/>
          <p:cNvSpPr>
            <a:spLocks xmlns:a="http://schemas.openxmlformats.org/drawingml/2006/main"/>
          </p:cNvSpPr>
          <p:nvPr/>
        </p:nvSpPr>
        <p:spPr>
          <a:xfrm xmlns:a="http://schemas.openxmlformats.org/drawingml/2006/main" rot="0">
            <a:off x="0" y="4010025"/>
            <a:ext cx="447674" cy="2847975"/>
          </a:xfrm>
          <a:custGeom xmlns:a="http://schemas.openxmlformats.org/drawingml/2006/main"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 xmlns:a="http://schemas.openxmlformats.org/drawingml/2006/main">
            <a:srgbClr val="5FCAEE">
              <a:alpha val="70000"/>
            </a:srgbClr>
          </a:solidFill>
          <a:ln xmlns:a="http://schemas.openxmlformats.org/drawingml/2006/main" cmpd="sng" cap="flat">
            <a:noFill/>
            <a:prstDash val="solid"/>
            <a:miter/>
          </a:ln>
        </p:spPr>
      </p:sp>
      <p:sp>
        <p:nvSpPr>
          <p:cNvPr id="58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 rot="0">
            <a:off x="755332" y="385444"/>
            <a:ext cx="10681335" cy="75819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59" name="文本框"/>
          <p:cNvSpPr>
            <a:spLocks xmlns:a="http://schemas.openxmlformats.org/drawingml/2006/main" noGrp="1"/>
          </p:cNvSpPr>
          <p:nvPr>
            <p:ph type="ftr" idx="5"/>
          </p:nvPr>
        </p:nvSpPr>
        <p:spPr>
          <a:xfrm xmlns:a="http://schemas.openxmlformats.org/drawingml/2006/main" rot="0">
            <a:off x="4145279" y="6377940"/>
            <a:ext cx="3901439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0" name="文本框"/>
          <p:cNvSpPr>
            <a:spLocks xmlns:a="http://schemas.openxmlformats.org/drawingml/2006/main" noGrp="1"/>
          </p:cNvSpPr>
          <p:nvPr>
            <p:ph type="dt" idx="6"/>
          </p:nvPr>
        </p:nvSpPr>
        <p:spPr>
          <a:xfrm xmlns:a="http://schemas.openxmlformats.org/drawingml/2006/main" rot="0">
            <a:off x="609600" y="6377940"/>
            <a:ext cx="2804160" cy="34290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algn="l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1" name="文本框"/>
          <p:cNvSpPr>
            <a:spLocks xmlns:a="http://schemas.openxmlformats.org/drawingml/2006/main" noGrp="1"/>
          </p:cNvSpPr>
          <p:nvPr>
            <p:ph type="sldNum" idx="7"/>
          </p:nvPr>
        </p:nvSpPr>
        <p:spPr>
          <a:xfrm xmlns:a="http://schemas.openxmlformats.org/drawingml/2006/main" rot="0">
            <a:off x="11353418" y="6473336"/>
            <a:ext cx="151129" cy="191770"/>
          </a:xfrm>
          <a:prstGeom xmlns:a="http://schemas.openxmlformats.org/drawingml/2006/main" prst="rect"/>
          <a:noFill xmlns:a="http://schemas.openxmlformats.org/drawingml/2006/main"/>
          <a:ln xmlns:a="http://schemas.openxmlformats.org/drawingml/2006/main" w="12700" cmpd="sng" cap="flat">
            <a:noFill/>
            <a:prstDash val="solid"/>
            <a:miter/>
          </a:ln>
        </p:spPr>
        <p:txBody>
          <a:bodyPr xmlns:a="http://schemas.openxmlformats.org/drawingml/2006/main" vert="horz" wrap="square" lIns="0" tIns="0" rIns="0" bIns="0" anchor="t" anchorCtr="0">
            <a:prstTxWarp prst="textNoShape"/>
            <a:spAutoFit/>
          </a:bodyPr>
          <a:lstStyle xmlns:a="http://schemas.openxmlformats.org/drawingml/2006/main"/>
          <a:p xmlns:a="http://schemas.openxmlformats.org/drawingml/2006/main"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43036273"/>
      </p:ext>
    </p:extLst>
  </p:cSld>
  <p:clrMapOvr>
    <a:masterClrMapping xmlns:a="http://schemas.openxmlformats.org/drawingml/2006/main"/>
  </p:clrMapOvr>
</p:sldLayout>
</file>

<file path=ppt/slideLayouts/slideLayout2.xml><?xml version="1.0" encoding="utf-8"?>
<p:sldLayout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9727852"/>
      </p:ext>
    </p:extLst>
  </p:cSld>
  <p:clrMapOvr>
    <a:masterClrMapping xmlns:a="http://schemas.openxmlformats.org/drawingml/2006/main"/>
  </p:clrMapOvr>
</p:sldLayout>
</file>

<file path=ppt/slideLayouts/slideLayout3.xml><?xml version="1.0" encoding="utf-8"?>
<p:sldLayout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722313" y="4406900"/>
            <a:ext cx="7772400" cy="1362075"/>
          </a:xfrm>
        </p:spPr>
        <p:txBody>
          <a:bodyPr xmlns:a="http://schemas.openxmlformats.org/drawingml/2006/main" anchor="t"/>
          <a:lstStyle xmlns:a="http://schemas.openxmlformats.org/drawingml/2006/main">
            <a:lvl1pPr algn="l">
              <a:defRPr sz="4000" b="1" cap="all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722313" y="2906713"/>
            <a:ext cx="7772400" cy="1500187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26897221"/>
      </p:ext>
    </p:extLst>
  </p:cSld>
  <p:clrMapOvr>
    <a:masterClrMapping xmlns:a="http://schemas.openxmlformats.org/drawingml/2006/main"/>
  </p:clrMapOvr>
</p:sldLayout>
</file>

<file path=ppt/slideLayouts/slideLayout4.xml><?xml version="1.0" encoding="utf-8"?>
<p:sldLayout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sz="half" idx="1"/>
          </p:nvPr>
        </p:nvSpPr>
        <p:spPr>
          <a:xfrm xmlns:a="http://schemas.openxmlformats.org/drawingml/2006/main">
            <a:off x="457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648200" y="1600200"/>
            <a:ext cx="4038600" cy="452596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13404409"/>
      </p:ext>
    </p:extLst>
  </p:cSld>
  <p:clrMapOvr>
    <a:masterClrMapping xmlns:a="http://schemas.openxmlformats.org/drawingml/2006/main"/>
  </p:clrMapOvr>
</p:sldLayout>
</file>

<file path=ppt/slideLayouts/slideLayout5.xml><?xml version="1.0" encoding="utf-8"?>
<p:sldLayout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>
            <a:lvl1pPr>
              <a:defRPr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body" idx="1"/>
          </p:nvPr>
        </p:nvSpPr>
        <p:spPr>
          <a:xfrm xmlns:a="http://schemas.openxmlformats.org/drawingml/2006/main">
            <a:off x="457200" y="1535113"/>
            <a:ext cx="4040188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sz="half" idx="2"/>
          </p:nvPr>
        </p:nvSpPr>
        <p:spPr>
          <a:xfrm xmlns:a="http://schemas.openxmlformats.org/drawingml/2006/main">
            <a:off x="457200" y="2174875"/>
            <a:ext cx="4040188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body" sz="quarter" idx="3"/>
          </p:nvPr>
        </p:nvSpPr>
        <p:spPr>
          <a:xfrm xmlns:a="http://schemas.openxmlformats.org/drawingml/2006/main">
            <a:off x="4645025" y="1535113"/>
            <a:ext cx="4041775" cy="639762"/>
          </a:xfrm>
        </p:spPr>
        <p:txBody>
          <a:bodyPr xmlns:a="http://schemas.openxmlformats.org/drawingml/2006/main" anchor="b"/>
          <a:lstStyle xmlns:a="http://schemas.openxmlformats.org/drawingml/2006/main"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sz="quarter" idx="4"/>
          </p:nvPr>
        </p:nvSpPr>
        <p:spPr>
          <a:xfrm xmlns:a="http://schemas.openxmlformats.org/drawingml/2006/main">
            <a:off x="4645025" y="2174875"/>
            <a:ext cx="4041775" cy="3951288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9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4271403"/>
      </p:ext>
    </p:extLst>
  </p:cSld>
  <p:clrMapOvr>
    <a:masterClrMapping xmlns:a="http://schemas.openxmlformats.org/drawingml/2006/main"/>
  </p:clrMapOvr>
</p:sldLayout>
</file>

<file path=ppt/slideLayouts/slideLayout6.xml><?xml version="1.0" encoding="utf-8"?>
<p:sldLayout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7557141"/>
      </p:ext>
    </p:extLst>
  </p:cSld>
  <p:clrMapOvr>
    <a:masterClrMapping xmlns:a="http://schemas.openxmlformats.org/drawingml/2006/main"/>
  </p:clrMapOvr>
</p:sldLayout>
</file>

<file path=ppt/slideLayouts/slideLayout7.xml><?xml version="1.0" encoding="utf-8"?>
<p:sldLayout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76557214"/>
      </p:ext>
    </p:extLst>
  </p:cSld>
  <p:clrMapOvr>
    <a:masterClrMapping xmlns:a="http://schemas.openxmlformats.org/drawingml/2006/main"/>
  </p:clrMapOvr>
</p:sldLayout>
</file>

<file path=ppt/slideLayouts/slideLayout8.xml><?xml version="1.0" encoding="utf-8"?>
<p:sldLayout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457200" y="273050"/>
            <a:ext cx="3008313" cy="1162050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idx="1"/>
          </p:nvPr>
        </p:nvSpPr>
        <p:spPr>
          <a:xfrm xmlns:a="http://schemas.openxmlformats.org/drawingml/2006/main">
            <a:off x="3575050" y="273050"/>
            <a:ext cx="5111750" cy="5853113"/>
          </a:xfrm>
        </p:spPr>
        <p:txBody>
          <a:bodyPr xmlns:a="http://schemas.openxmlformats.org/drawingml/2006/main"/>
          <a:lstStyle xmlns:a="http://schemas.openxmlformats.org/drawingml/2006/main"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  <a:p xmlns:a="http://schemas.openxmlformats.org/drawingml/2006/main">
            <a:pPr lvl="1"/>
            <a:r>
              <a:rPr lang="zh-CN" altLang="en-US" smtClean="0"/>
              <a:t>第二级</a:t>
            </a:r>
          </a:p>
          <a:p xmlns:a="http://schemas.openxmlformats.org/drawingml/2006/main">
            <a:pPr lvl="2"/>
            <a:r>
              <a:rPr lang="zh-CN" altLang="en-US" smtClean="0"/>
              <a:t>第三级</a:t>
            </a:r>
          </a:p>
          <a:p xmlns:a="http://schemas.openxmlformats.org/drawingml/2006/main">
            <a:pPr lvl="3"/>
            <a:r>
              <a:rPr lang="zh-CN" altLang="en-US" smtClean="0"/>
              <a:t>第四级</a:t>
            </a:r>
          </a:p>
          <a:p xmlns:a="http://schemas.openxmlformats.org/drawingml/2006/main"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457200" y="1435100"/>
            <a:ext cx="3008313" cy="4691063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23137223"/>
      </p:ext>
    </p:extLst>
  </p:cSld>
  <p:clrMapOvr>
    <a:masterClrMapping xmlns:a="http://schemas.openxmlformats.org/drawingml/2006/main"/>
  </p:clrMapOvr>
</p:sldLayout>
</file>

<file path=ppt/slideLayouts/slideLayout9.xml><?xml version="1.0" encoding="utf-8"?>
<p:sldLayout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 xmlns:a="http://schemas.openxmlformats.org/drawingml/2006/main">
          <a:off x="0" y="0"/>
          <a:ext cx="0" cy="0"/>
          <a:chOff x="0" y="0"/>
          <a:chExt cx="0" cy="0"/>
        </a:xfrm>
      </p:grpSpPr>
      <p:sp>
        <p:nvSpPr>
          <p:cNvPr id="2" name="文本框"/>
          <p:cNvSpPr>
            <a:spLocks xmlns:a="http://schemas.openxmlformats.org/drawingml/2006/main" noGrp="1"/>
          </p:cNvSpPr>
          <p:nvPr>
            <p:ph type="title"/>
          </p:nvPr>
        </p:nvSpPr>
        <p:spPr>
          <a:xfrm xmlns:a="http://schemas.openxmlformats.org/drawingml/2006/main">
            <a:off x="1792288" y="4800600"/>
            <a:ext cx="5486400" cy="566738"/>
          </a:xfrm>
        </p:spPr>
        <p:txBody>
          <a:bodyPr xmlns:a="http://schemas.openxmlformats.org/drawingml/2006/main" anchor="b"/>
          <a:lstStyle xmlns:a="http://schemas.openxmlformats.org/drawingml/2006/main">
            <a:lvl1pPr algn="l">
              <a:defRPr sz="2000" b="1"/>
            </a:lvl1pPr>
          </a:lstStyle>
          <a:p xmlns:a="http://schemas.openxmlformats.org/drawingml/2006/main"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框"/>
          <p:cNvSpPr>
            <a:spLocks xmlns:a="http://schemas.openxmlformats.org/drawingml/2006/main" noGrp="1"/>
          </p:cNvSpPr>
          <p:nvPr>
            <p:ph type="pic" idx="1"/>
          </p:nvPr>
        </p:nvSpPr>
        <p:spPr>
          <a:xfrm xmlns:a="http://schemas.openxmlformats.org/drawingml/2006/main">
            <a:off x="1792288" y="612775"/>
            <a:ext cx="5486400" cy="4114800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 xmlns:a="http://schemas.openxmlformats.org/drawingml/2006/main">
            <a:endParaRPr lang="zh-CN" altLang="en-US"/>
          </a:p>
        </p:txBody>
      </p:sp>
      <p:sp>
        <p:nvSpPr>
          <p:cNvPr id="4" name="文本框"/>
          <p:cNvSpPr>
            <a:spLocks xmlns:a="http://schemas.openxmlformats.org/drawingml/2006/main" noGrp="1"/>
          </p:cNvSpPr>
          <p:nvPr>
            <p:ph type="body" sz="half" idx="2"/>
          </p:nvPr>
        </p:nvSpPr>
        <p:spPr>
          <a:xfrm xmlns:a="http://schemas.openxmlformats.org/drawingml/2006/main">
            <a:off x="1792288" y="5367338"/>
            <a:ext cx="5486400" cy="804862"/>
          </a:xfrm>
        </p:spPr>
        <p:txBody>
          <a:bodyPr xmlns:a="http://schemas.openxmlformats.org/drawingml/2006/main"/>
          <a:lstStyle xmlns:a="http://schemas.openxmlformats.org/drawingml/2006/main"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 xmlns:a="http://schemas.openxmlformats.org/drawingml/2006/main"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文本框"/>
          <p:cNvSpPr>
            <a:spLocks xmlns:a="http://schemas.openxmlformats.org/drawingml/2006/main" noGrp="1"/>
          </p:cNvSpPr>
          <p:nvPr>
            <p:ph type="dt" sz="half" idx="10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文本框"/>
          <p:cNvSpPr>
            <a:spLocks xmlns:a="http://schemas.openxmlformats.org/drawingml/2006/main" noGrp="1"/>
          </p:cNvSpPr>
          <p:nvPr>
            <p:ph type="ftr" sz="quarter" idx="11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endParaRPr lang="zh-CN" altLang="en-US"/>
          </a:p>
        </p:txBody>
      </p:sp>
      <p:sp>
        <p:nvSpPr>
          <p:cNvPr id="7" name="文本框"/>
          <p:cNvSpPr>
            <a:spLocks xmlns:a="http://schemas.openxmlformats.org/drawingml/2006/main" noGrp="1"/>
          </p:cNvSpPr>
          <p:nvPr>
            <p:ph type="sldNum" sz="quarter" idx="12"/>
          </p:nvPr>
        </p:nvSpPr>
        <p:spPr/>
        <p:txBody>
          <a:bodyPr xmlns:a="http://schemas.openxmlformats.org/drawingml/2006/main"/>
          <a:lstStyle xmlns:a="http://schemas.openxmlformats.org/drawingml/2006/main"/>
          <a:p xmlns:a="http://schemas.openxmlformats.org/drawingml/2006/main"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14819944"/>
      </p:ext>
    </p:extLst>
  </p:cSld>
  <p:clrMapOvr>
    <a:masterClrMapping xmlns:a="http://schemas.openxmlformats.org/drawingml/2006/main"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7383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组合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2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3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5" name="矩形"/>
          <p:cNvSpPr>
            <a:spLocks/>
          </p:cNvSpPr>
          <p:nvPr/>
        </p:nvSpPr>
        <p:spPr>
          <a:xfrm rot="0">
            <a:off x="697194" y="2561686"/>
            <a:ext cx="10510728" cy="2263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NAVEENKUMAR G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35524U18051 4E787AD1F4E7408BD4E42B645BB3DD90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II BSC COMPUTER SCIENCE 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</a:t>
            </a: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GOVERNMENT ARTS AND SCIENCE COLLEGE ,TIRUPATHUR</a:t>
            </a:r>
            <a:endParaRPr lang="en-US" altLang="zh-CN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4493596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矩形"/>
          <p:cNvSpPr>
            <a:spLocks/>
          </p:cNvSpPr>
          <p:nvPr/>
        </p:nvSpPr>
        <p:spPr>
          <a:xfrm rot="0">
            <a:off x="914397" y="1485487"/>
            <a:ext cx="8421553" cy="1866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Results and Screenshots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Successfully created student portfolios.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Recruiters provided positive feedback on usability.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Improved placement opportunities with professional presentation.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(Insert sample screenshots of dashboard, project page, etc.)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57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8" name="文本框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59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矩形"/>
          <p:cNvSpPr>
            <a:spLocks/>
          </p:cNvSpPr>
          <p:nvPr/>
        </p:nvSpPr>
        <p:spPr>
          <a:xfrm rot="0">
            <a:off x="2743200" y="2354703"/>
            <a:ext cx="8534019" cy="9486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55817789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曲线"/>
          <p:cNvSpPr>
            <a:spLocks/>
          </p:cNvSpPr>
          <p:nvPr/>
        </p:nvSpPr>
        <p:spPr>
          <a:xfrm rot="0">
            <a:off x="622958" y="1124735"/>
            <a:ext cx="8639869" cy="539991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Conclusion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Provides a structured platform for showcasing student achievements.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Bridges the gap between students and recruiters.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Scalable for use across multiple institutions.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Future Scope: AI-based skill recommendation, analytics, and recruiter dashboard.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GitHub Link: [Insert your repository link]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4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6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7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52423274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文本框"/>
          <p:cNvSpPr>
            <a:spLocks noGrp="1"/>
          </p:cNvSpPr>
          <p:nvPr>
            <p:ph type="title"/>
          </p:nvPr>
        </p:nvSpPr>
        <p:spPr>
          <a:xfrm rot="0">
            <a:off x="-168578" y="547366"/>
            <a:ext cx="10681335" cy="48577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3200" b="1" i="0" u="none" strike="noStrike" kern="0" cap="none" spc="0" baseline="0">
              <a:latin typeface="Calibri" pitchFamily="0" charset="0"/>
              <a:ea typeface="宋体" pitchFamily="0" charset="0"/>
              <a:cs typeface="Lucida Sans" pitchFamily="0" charset="0"/>
            </a:endParaRPr>
          </a:p>
        </p:txBody>
      </p:sp>
      <p:sp>
        <p:nvSpPr>
          <p:cNvPr id="173" name="文本框"/>
          <p:cNvSpPr txBox="1">
            <a:spLocks/>
          </p:cNvSpPr>
          <p:nvPr/>
        </p:nvSpPr>
        <p:spPr>
          <a:xfrm rot="0">
            <a:off x="194339" y="1552551"/>
            <a:ext cx="11375827" cy="94868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https://github.com/naveenkumarg662-dev/NAVEENKUMAR-G-NAANMUDHALVAN-2025.git</a:t>
            </a: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Droid Sans" pitchFamily="0" charset="0"/>
              <a:ea typeface="宋体" pitchFamily="0" charset="0"/>
              <a:cs typeface="Lucida San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6441844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曲线"/>
          <p:cNvSpPr>
            <a:spLocks/>
          </p:cNvSpPr>
          <p:nvPr/>
        </p:nvSpPr>
        <p:spPr>
          <a:xfrm rot="0">
            <a:off x="1200131" y="1990693"/>
            <a:ext cx="5039865" cy="237429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Smart Portfolio Management System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72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3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4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5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6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7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3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7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77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390969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lang="en-US" altLang="zh-CN" sz="4250" b="1" i="0" u="none" strike="noStrike" kern="0" cap="none" spc="-8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425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0" name="组合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78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79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7755279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曲线"/>
          <p:cNvSpPr>
            <a:spLocks/>
          </p:cNvSpPr>
          <p:nvPr/>
        </p:nvSpPr>
        <p:spPr>
          <a:xfrm rot="0">
            <a:off x="-6143532" y="190501"/>
            <a:ext cx="12481713" cy="332842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599"/>
                </a:lnTo>
                <a:lnTo>
                  <a:pt x="21600" y="21599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Agenda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1. Problem Statement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2. Project 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3. End Users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4. Tools and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5. Portfolio Design and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6. Features and Functionality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7. Results and Screenshots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8. Conclusion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9. GitHub Link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grpSp>
        <p:nvGrpSpPr>
          <p:cNvPr id="94" name="组合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85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6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87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8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89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0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1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95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6" name="矩形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97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98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99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2" name="组合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0" name="图片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1" name="图片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7372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5" name="矩形"/>
          <p:cNvSpPr>
            <a:spLocks/>
          </p:cNvSpPr>
          <p:nvPr/>
        </p:nvSpPr>
        <p:spPr>
          <a:xfrm rot="0">
            <a:off x="2566956" y="1336803"/>
            <a:ext cx="5029199" cy="480631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39749577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1" name="组合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0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12" name="曲线"/>
          <p:cNvSpPr>
            <a:spLocks/>
          </p:cNvSpPr>
          <p:nvPr/>
        </p:nvSpPr>
        <p:spPr>
          <a:xfrm rot="0">
            <a:off x="1055627" y="1485903"/>
            <a:ext cx="7921154" cy="3166778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Problem Statement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Students face difficulty in maintaining and presenting academic and project achievements.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Traditional resumes do not effectively showcase skills, projects, and creativity.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Recruiters and institutions require a centralized platform to assess student profiles.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13" name="文本框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1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1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0875854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组合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18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9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20" name="图片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2" name="曲线"/>
          <p:cNvSpPr>
            <a:spLocks/>
          </p:cNvSpPr>
          <p:nvPr/>
        </p:nvSpPr>
        <p:spPr>
          <a:xfrm rot="0">
            <a:off x="262738" y="1771648"/>
            <a:ext cx="8284298" cy="3240202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Project Overview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A web-based portfolio system designed for students to display projects, skills, certifications, and achievements.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Provides a professional, customizable interface for career building.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Enhances visibility for recruiters and academic evaluators.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3" name="文本框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4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7975197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曲线"/>
          <p:cNvSpPr>
            <a:spLocks/>
          </p:cNvSpPr>
          <p:nvPr/>
        </p:nvSpPr>
        <p:spPr>
          <a:xfrm rot="0">
            <a:off x="693606" y="1409758"/>
            <a:ext cx="8714342" cy="194724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End Users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Students – to showcase their skills and projects.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Recruiters/Companies – to evaluate candidates.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Academic Institutions – for assessments and placements.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Faculty – to track student progress.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2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0" name="文本框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5022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1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2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39398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5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曲线"/>
          <p:cNvSpPr>
            <a:spLocks/>
          </p:cNvSpPr>
          <p:nvPr/>
        </p:nvSpPr>
        <p:spPr>
          <a:xfrm rot="0">
            <a:off x="2784425" y="1705031"/>
            <a:ext cx="4531356" cy="288127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Tools and Technologies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Frontend: HTML, CSS, JavaScript, React.js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Backend: Node.js, Express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Database: MongoDB/MySQL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Version Control: Git, GitHub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Design Tools: Figma / Canva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Hosting: Netlify / Heroku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3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8" name="文本框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9" name="图片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23823255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曲线"/>
          <p:cNvSpPr>
            <a:spLocks/>
          </p:cNvSpPr>
          <p:nvPr/>
        </p:nvSpPr>
        <p:spPr>
          <a:xfrm rot="0">
            <a:off x="623258" y="1199059"/>
            <a:ext cx="8711868" cy="2663359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Portfolio Design and Layout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Dashboard: Overview of profile.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Projects Section: Descriptions, GitHub links, screenshots.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Skills Section: Technical and soft skills with ratings.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Certificates Section: Verified achievements.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- Responsive Design: Works on mobile, tablet, and desktop.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44" name="图片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5" name="矩形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6" name="矩形"/>
          <p:cNvSpPr>
            <a:spLocks/>
          </p:cNvSpPr>
          <p:nvPr/>
        </p:nvSpPr>
        <p:spPr>
          <a:xfrm rot="0">
            <a:off x="739774" y="291147"/>
            <a:ext cx="8794750" cy="6134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7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</p:spTree>
    <p:extLst>
      <p:ext uri="{BB962C8B-B14F-4D97-AF65-F5344CB8AC3E}">
        <p14:creationId xmlns:p14="http://schemas.microsoft.com/office/powerpoint/2010/main" val="1092019266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Easy profile creation and customization.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Secure login and authentication.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Upload and manage certificates, resumes, and project details.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Search &amp; filter to quickly view specific achievements.</a:t>
            </a:r>
            <a:endParaRPr lang="en-US" altLang="zh-CN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- Export profile as PDF Resume.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41240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349</TotalTime>
  <Application>Yozo_Office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root</cp:lastModifiedBy>
  <cp:revision>22</cp:revision>
  <dcterms:created xsi:type="dcterms:W3CDTF">2024-03-29T15:07:22Z</dcterms:created>
  <dcterms:modified xsi:type="dcterms:W3CDTF">2025-09-02T08:43:15Z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