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1" r:id="rId5"/>
    <p:sldId id="272" r:id="rId6"/>
    <p:sldId id="266" r:id="rId7"/>
    <p:sldId id="274" r:id="rId8"/>
    <p:sldId id="269" r:id="rId9"/>
    <p:sldId id="273" r:id="rId10"/>
    <p:sldId id="278" r:id="rId11"/>
    <p:sldId id="279" r:id="rId12"/>
    <p:sldId id="27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4%" autoAdjust="0"/>
    <p:restoredTop sz="95.441%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ags" Target="tags/tag1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C087-7D7C-4A3A-806D-69A20DECCB3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C0EB-6609-42FB-8995-1E157529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26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562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301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55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967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7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221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08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776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4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54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612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74B9C91-3A1F-4FAA-874D-41AD7BB1A8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79" y="1161798"/>
            <a:ext cx="10535478" cy="394659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PYTHON WORLD </a:t>
            </a:r>
            <a:br>
              <a:rPr lang="en-US" b="1" i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Job Oriented Training with Real Time</a:t>
            </a:r>
            <a:b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Mobile : 8121203075         pythonworld.docs@gmail.com</a:t>
            </a:r>
            <a:br>
              <a:rPr lang="en-US" dirty="0"/>
            </a:br>
            <a:endParaRPr lang="en-US" sz="27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148" y="378372"/>
            <a:ext cx="42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3494657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B736-61AB-4E34-A649-43928ECA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  REAL TIME BATCH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739916-FE7D-4570-9774-9DF3F57500AD}"/>
              </a:ext>
            </a:extLst>
          </p:cNvPr>
          <p:cNvSpPr txBox="1">
            <a:spLocks/>
          </p:cNvSpPr>
          <p:nvPr/>
        </p:nvSpPr>
        <p:spPr>
          <a:xfrm>
            <a:off x="838200" y="1582220"/>
            <a:ext cx="10515600" cy="503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</a:rPr>
              <a:t>About Project and roles and responsibilities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How to Apply jobs in Naukri and how to talk with HR</a:t>
            </a:r>
          </a:p>
          <a:p>
            <a:r>
              <a:rPr lang="en-US" sz="3200" dirty="0">
                <a:solidFill>
                  <a:srgbClr val="0070C0"/>
                </a:solidFill>
              </a:rPr>
              <a:t>About payroll company, client, Buyout and notice period</a:t>
            </a:r>
          </a:p>
          <a:p>
            <a:r>
              <a:rPr lang="en-US" sz="3200" dirty="0">
                <a:solidFill>
                  <a:srgbClr val="0070C0"/>
                </a:solidFill>
              </a:rPr>
              <a:t>GIT, JIRA, LINUX, PYTEST, MYSQL AND TESTING CONCEPTS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Resume Preparation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Technical Interview Questions.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Manager Interview Questions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HR Interview Questions.</a:t>
            </a:r>
          </a:p>
        </p:txBody>
      </p:sp>
    </p:spTree>
    <p:extLst>
      <p:ext uri="{BB962C8B-B14F-4D97-AF65-F5344CB8AC3E}">
        <p14:creationId xmlns:p14="http://schemas.microsoft.com/office/powerpoint/2010/main" val="86676694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88E-03F9-C0B7-2FCF-7F6E12C0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KEY BENEFITS FOR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268BF-95C2-7385-2952-D2CCB17C3886}"/>
              </a:ext>
            </a:extLst>
          </p:cNvPr>
          <p:cNvSpPr txBox="1"/>
          <p:nvPr/>
        </p:nvSpPr>
        <p:spPr>
          <a:xfrm>
            <a:off x="1063690" y="1690688"/>
            <a:ext cx="8910734" cy="468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100% JOB PLACEMENT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WE PROVIDE TRANING BY EXPERTS WITH REALTIME SCENARIOS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INTERVIEW ASSISTANCE WITH MOCH INTERVIEWS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RIGHT PLACE TO MOVE MANUAL TESTING TO AUTOMATION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RIGHT PLACE TO MOVE NON-IT TO IT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RESUME PREPARATION AND PROJECT EXPLANATION</a:t>
            </a:r>
          </a:p>
          <a:p>
            <a:pPr marL="342900" indent="-342900">
              <a:lnSpc>
                <a:spcPct val="150%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   WE PROVIDE ALL REQUIRED DOCS FOR STUDENTS</a:t>
            </a:r>
          </a:p>
        </p:txBody>
      </p:sp>
    </p:spTree>
    <p:extLst>
      <p:ext uri="{BB962C8B-B14F-4D97-AF65-F5344CB8AC3E}">
        <p14:creationId xmlns:p14="http://schemas.microsoft.com/office/powerpoint/2010/main" val="659745964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			</a:t>
            </a:r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Student</a:t>
            </a:r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</a:t>
            </a:r>
            <a:r>
              <a:rPr lang="en-US" sz="6600" b="1" dirty="0">
                <a:solidFill>
                  <a:srgbClr val="00B050"/>
                </a:solidFill>
                <a:latin typeface="Arial Nova Light" panose="020B0304020202020204" pitchFamily="34" charset="0"/>
              </a:rPr>
              <a:t>?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6027"/>
          </a:xfrm>
        </p:spPr>
        <p:txBody>
          <a:bodyPr/>
          <a:lstStyle/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Does python is difficult to learn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Is any prior coding knowledge is required to learn python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Will you cover Realtime concepts and resume preparation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Experience required documents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support after getting job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How will be the interview calls after completing course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expect calls for 2 Years 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334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lnSpcReduction="10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Why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Where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Python Topics</a:t>
            </a:r>
          </a:p>
          <a:p>
            <a:r>
              <a:rPr lang="en-US" b="1" dirty="0">
                <a:solidFill>
                  <a:srgbClr val="0070C0"/>
                </a:solidFill>
              </a:rPr>
              <a:t>Robot Framework</a:t>
            </a:r>
          </a:p>
          <a:p>
            <a:r>
              <a:rPr lang="en-US" b="1" dirty="0">
                <a:solidFill>
                  <a:srgbClr val="0070C0"/>
                </a:solidFill>
              </a:rPr>
              <a:t>Selenium </a:t>
            </a:r>
          </a:p>
          <a:p>
            <a:r>
              <a:rPr lang="en-US" b="1" dirty="0">
                <a:solidFill>
                  <a:srgbClr val="0070C0"/>
                </a:solidFill>
              </a:rPr>
              <a:t>Rest API</a:t>
            </a:r>
          </a:p>
          <a:p>
            <a:r>
              <a:rPr lang="en-US" b="1" dirty="0">
                <a:solidFill>
                  <a:srgbClr val="0070C0"/>
                </a:solidFill>
              </a:rPr>
              <a:t>IMP 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</a:t>
            </a:r>
          </a:p>
          <a:p>
            <a:r>
              <a:rPr lang="en-US" b="1" dirty="0">
                <a:solidFill>
                  <a:srgbClr val="0070C0"/>
                </a:solidFill>
              </a:rPr>
              <a:t>Real Time Batch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494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High-level Programing language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 Developed by Guido Van Rossum in 1989 </a:t>
            </a:r>
            <a:r>
              <a:rPr lang="en-US" dirty="0"/>
              <a:t> </a:t>
            </a:r>
            <a:r>
              <a:rPr lang="en-US" sz="2800" b="1" dirty="0">
                <a:solidFill>
                  <a:srgbClr val="0070C0"/>
                </a:solidFill>
              </a:rPr>
              <a:t>and first released in 1991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Borrowed features from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Functional Programing from C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OOP from C++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Scripting from Perl and Shell script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Modular from Modula 3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Syntax from C and ABC Language </a:t>
            </a: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363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is easy to learn and use</a:t>
            </a:r>
          </a:p>
          <a:p>
            <a:r>
              <a:rPr lang="en-US" b="1" dirty="0">
                <a:solidFill>
                  <a:srgbClr val="0070C0"/>
                </a:solidFill>
              </a:rPr>
              <a:t>Simple easy-to-use syntax</a:t>
            </a:r>
          </a:p>
          <a:p>
            <a:r>
              <a:rPr lang="en-US" b="1" dirty="0">
                <a:solidFill>
                  <a:srgbClr val="0070C0"/>
                </a:solidFill>
              </a:rPr>
              <a:t>Require lesser coding</a:t>
            </a:r>
          </a:p>
          <a:p>
            <a:r>
              <a:rPr lang="en-US" dirty="0">
                <a:solidFill>
                  <a:srgbClr val="0070C0"/>
                </a:solidFill>
              </a:rPr>
              <a:t>Modular</a:t>
            </a:r>
          </a:p>
          <a:p>
            <a:r>
              <a:rPr lang="en-US" dirty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>
                <a:solidFill>
                  <a:srgbClr val="0070C0"/>
                </a:solidFill>
              </a:rPr>
              <a:t>Object-oriented and  Packages</a:t>
            </a:r>
          </a:p>
          <a:p>
            <a:r>
              <a:rPr lang="en-US" dirty="0">
                <a:solidFill>
                  <a:srgbClr val="0070C0"/>
                </a:solidFill>
              </a:rPr>
              <a:t>Interpreted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Portable</a:t>
            </a:r>
          </a:p>
          <a:p>
            <a:r>
              <a:rPr lang="en-US" dirty="0">
                <a:solidFill>
                  <a:srgbClr val="0070C0"/>
                </a:solidFill>
              </a:rPr>
              <a:t>High level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Automatic Memory Management.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Well Defined Libraries and open-source Frameworks built with python</a:t>
            </a:r>
          </a:p>
          <a:p>
            <a:r>
              <a:rPr lang="en-US" dirty="0">
                <a:solidFill>
                  <a:srgbClr val="0070C0"/>
                </a:solidFill>
              </a:rPr>
              <a:t>Compatible with Major Platforms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72220067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Where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%"/>
              </a:lnSpc>
            </a:pPr>
            <a:r>
              <a:rPr lang="en-US" b="1" dirty="0">
                <a:solidFill>
                  <a:srgbClr val="0070C0"/>
                </a:solidFill>
              </a:rPr>
              <a:t>Test frameworks</a:t>
            </a:r>
          </a:p>
          <a:p>
            <a:pPr>
              <a:lnSpc>
                <a:spcPct val="100%"/>
              </a:lnSpc>
            </a:pPr>
            <a:r>
              <a:rPr lang="en-US" b="1" dirty="0">
                <a:solidFill>
                  <a:srgbClr val="0070C0"/>
                </a:solidFill>
              </a:rPr>
              <a:t>Automation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Web Application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Graphical user interfaces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Multimedia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Documentation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System administration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1290" y="1825625"/>
            <a:ext cx="5181600" cy="4351338"/>
          </a:xfrm>
        </p:spPr>
        <p:txBody>
          <a:bodyPr>
            <a:normAutofit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Scientific and Numeric Applications </a:t>
            </a:r>
          </a:p>
          <a:p>
            <a:r>
              <a:rPr lang="en-US" dirty="0">
                <a:solidFill>
                  <a:srgbClr val="0070C0"/>
                </a:solidFill>
              </a:rPr>
              <a:t>Web scraping</a:t>
            </a:r>
          </a:p>
          <a:p>
            <a:r>
              <a:rPr lang="en-US" dirty="0">
                <a:solidFill>
                  <a:srgbClr val="0070C0"/>
                </a:solidFill>
              </a:rPr>
              <a:t>Desktop applications</a:t>
            </a:r>
          </a:p>
          <a:p>
            <a:r>
              <a:rPr lang="en-US" dirty="0">
                <a:solidFill>
                  <a:srgbClr val="0070C0"/>
                </a:solidFill>
              </a:rPr>
              <a:t>Database Access</a:t>
            </a:r>
          </a:p>
          <a:p>
            <a:r>
              <a:rPr lang="en-US" dirty="0">
                <a:solidFill>
                  <a:srgbClr val="0070C0"/>
                </a:solidFill>
              </a:rPr>
              <a:t>Embedded scripting language</a:t>
            </a:r>
          </a:p>
          <a:p>
            <a:r>
              <a:rPr lang="en-US" dirty="0">
                <a:solidFill>
                  <a:srgbClr val="0070C0"/>
                </a:solidFill>
              </a:rPr>
              <a:t>Network Programming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Text processing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Image processing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933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Python Basic and Advance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Types</a:t>
            </a:r>
          </a:p>
          <a:p>
            <a:r>
              <a:rPr lang="en-US" dirty="0">
                <a:solidFill>
                  <a:srgbClr val="0070C0"/>
                </a:solidFill>
              </a:rPr>
              <a:t>Slicing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r>
              <a:rPr lang="en-US" dirty="0">
                <a:solidFill>
                  <a:srgbClr val="0070C0"/>
                </a:solidFill>
              </a:rPr>
              <a:t>File Handling</a:t>
            </a:r>
          </a:p>
          <a:p>
            <a:r>
              <a:rPr lang="en-US" dirty="0">
                <a:solidFill>
                  <a:srgbClr val="0070C0"/>
                </a:solidFill>
              </a:rPr>
              <a:t>Regular Expressions</a:t>
            </a:r>
          </a:p>
          <a:p>
            <a:r>
              <a:rPr lang="en-US" dirty="0">
                <a:solidFill>
                  <a:srgbClr val="0070C0"/>
                </a:solidFill>
              </a:rPr>
              <a:t>Modules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OOP</a:t>
            </a:r>
          </a:p>
          <a:p>
            <a:r>
              <a:rPr lang="en-US" dirty="0">
                <a:solidFill>
                  <a:srgbClr val="0070C0"/>
                </a:solidFill>
              </a:rPr>
              <a:t>Exceptions</a:t>
            </a:r>
          </a:p>
          <a:p>
            <a:r>
              <a:rPr lang="en-US" dirty="0">
                <a:solidFill>
                  <a:srgbClr val="0070C0"/>
                </a:solidFill>
              </a:rPr>
              <a:t>Threading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paramiko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Requests</a:t>
            </a:r>
          </a:p>
          <a:p>
            <a:r>
              <a:rPr lang="en-US" dirty="0" err="1">
                <a:solidFill>
                  <a:srgbClr val="0070C0"/>
                </a:solidFill>
              </a:rPr>
              <a:t>sys,os</a:t>
            </a:r>
            <a:r>
              <a:rPr lang="en-US" dirty="0">
                <a:solidFill>
                  <a:srgbClr val="0070C0"/>
                </a:solidFill>
              </a:rPr>
              <a:t> and re</a:t>
            </a:r>
          </a:p>
          <a:p>
            <a:r>
              <a:rPr lang="en-US" dirty="0">
                <a:solidFill>
                  <a:srgbClr val="0070C0"/>
                </a:solidFill>
              </a:rPr>
              <a:t>selenium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471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8B14-56CB-45F7-8837-C9B311B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Robot Framework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294-674B-4860-9134-B3D8D9BCD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Robot Framework</a:t>
            </a:r>
          </a:p>
          <a:p>
            <a:r>
              <a:rPr lang="en-US" dirty="0">
                <a:solidFill>
                  <a:srgbClr val="0070C0"/>
                </a:solidFill>
              </a:rPr>
              <a:t>Robot File Structure</a:t>
            </a:r>
          </a:p>
          <a:p>
            <a:r>
              <a:rPr lang="en-US" dirty="0">
                <a:solidFill>
                  <a:srgbClr val="0070C0"/>
                </a:solidFill>
              </a:rPr>
              <a:t>Variable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Statements 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Create Keywords </a:t>
            </a:r>
          </a:p>
          <a:p>
            <a:r>
              <a:rPr lang="en-US" dirty="0">
                <a:solidFill>
                  <a:srgbClr val="0070C0"/>
                </a:solidFill>
              </a:rPr>
              <a:t>Create and usage of Resource Files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7BC6-76D7-4C0C-A23F-342343FA5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Python functions in Robot File</a:t>
            </a:r>
          </a:p>
          <a:p>
            <a:r>
              <a:rPr lang="en-US" dirty="0">
                <a:solidFill>
                  <a:srgbClr val="0070C0"/>
                </a:solidFill>
              </a:rPr>
              <a:t>Resource and Library </a:t>
            </a:r>
          </a:p>
          <a:p>
            <a:r>
              <a:rPr lang="en-US" dirty="0">
                <a:solidFill>
                  <a:srgbClr val="0070C0"/>
                </a:solidFill>
              </a:rPr>
              <a:t>About Collections and Operating System and String Libraries </a:t>
            </a:r>
          </a:p>
          <a:p>
            <a:r>
              <a:rPr lang="en-US" dirty="0">
                <a:solidFill>
                  <a:srgbClr val="0070C0"/>
                </a:solidFill>
              </a:rPr>
              <a:t>Setup and Tear down section and Suite Setups </a:t>
            </a:r>
          </a:p>
          <a:p>
            <a:r>
              <a:rPr lang="en-US" dirty="0">
                <a:solidFill>
                  <a:srgbClr val="0070C0"/>
                </a:solidFill>
              </a:rPr>
              <a:t>Tags</a:t>
            </a:r>
          </a:p>
          <a:p>
            <a:r>
              <a:rPr lang="en-US" dirty="0">
                <a:solidFill>
                  <a:srgbClr val="0070C0"/>
                </a:solidFill>
              </a:rPr>
              <a:t>Execution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1161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Selenium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Selenium</a:t>
            </a:r>
          </a:p>
          <a:p>
            <a:r>
              <a:rPr lang="en-US" dirty="0">
                <a:solidFill>
                  <a:srgbClr val="0070C0"/>
                </a:solidFill>
              </a:rPr>
              <a:t>Element locators</a:t>
            </a:r>
          </a:p>
          <a:p>
            <a:r>
              <a:rPr lang="en-US" dirty="0">
                <a:solidFill>
                  <a:srgbClr val="0070C0"/>
                </a:solidFill>
              </a:rPr>
              <a:t>Handle Popups </a:t>
            </a:r>
          </a:p>
          <a:p>
            <a:r>
              <a:rPr lang="en-US" dirty="0">
                <a:solidFill>
                  <a:srgbClr val="0070C0"/>
                </a:solidFill>
              </a:rPr>
              <a:t>Double click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Scroll down</a:t>
            </a:r>
          </a:p>
          <a:p>
            <a:r>
              <a:rPr lang="en-US" dirty="0">
                <a:solidFill>
                  <a:srgbClr val="0070C0"/>
                </a:solidFill>
              </a:rPr>
              <a:t>Switch to another tab</a:t>
            </a:r>
          </a:p>
          <a:p>
            <a:r>
              <a:rPr lang="en-US" dirty="0">
                <a:solidFill>
                  <a:srgbClr val="0070C0"/>
                </a:solidFill>
              </a:rPr>
              <a:t>Page load timeout and page refresh.</a:t>
            </a:r>
          </a:p>
          <a:p>
            <a:r>
              <a:rPr lang="en-US" dirty="0">
                <a:solidFill>
                  <a:srgbClr val="0070C0"/>
                </a:solidFill>
              </a:rPr>
              <a:t>Get window screenshot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Get window title and text from element</a:t>
            </a:r>
          </a:p>
          <a:p>
            <a:r>
              <a:rPr lang="en-US" dirty="0">
                <a:solidFill>
                  <a:srgbClr val="0070C0"/>
                </a:solidFill>
              </a:rPr>
              <a:t>Set Windows size</a:t>
            </a:r>
          </a:p>
          <a:p>
            <a:r>
              <a:rPr lang="en-US" dirty="0">
                <a:solidFill>
                  <a:srgbClr val="0070C0"/>
                </a:solidFill>
              </a:rPr>
              <a:t>Waits(Implicit and Explicit)</a:t>
            </a:r>
          </a:p>
          <a:p>
            <a:r>
              <a:rPr lang="en-US" dirty="0">
                <a:solidFill>
                  <a:srgbClr val="0070C0"/>
                </a:solidFill>
              </a:rPr>
              <a:t>Select drop down values</a:t>
            </a:r>
          </a:p>
          <a:p>
            <a:r>
              <a:rPr lang="en-US" dirty="0">
                <a:solidFill>
                  <a:srgbClr val="0070C0"/>
                </a:solidFill>
              </a:rPr>
              <a:t>Switch to windows</a:t>
            </a:r>
          </a:p>
          <a:p>
            <a:r>
              <a:rPr lang="en-US" dirty="0">
                <a:solidFill>
                  <a:srgbClr val="0070C0"/>
                </a:solidFill>
              </a:rPr>
              <a:t>Zoom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Select Check box and radio button</a:t>
            </a:r>
          </a:p>
          <a:p>
            <a:r>
              <a:rPr lang="en-US" dirty="0">
                <a:solidFill>
                  <a:srgbClr val="0070C0"/>
                </a:solidFill>
              </a:rPr>
              <a:t>Navigators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833020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824"/>
            <a:ext cx="10515600" cy="4627983"/>
          </a:xfrm>
        </p:spPr>
        <p:txBody>
          <a:bodyPr>
            <a:normAutofit/>
          </a:bodyPr>
          <a:lstStyle/>
          <a:p>
            <a:pPr>
              <a:lnSpc>
                <a:spcPct val="150%"/>
              </a:lnSpc>
            </a:pPr>
            <a:r>
              <a:rPr lang="en-US" dirty="0">
                <a:solidFill>
                  <a:srgbClr val="0070C0"/>
                </a:solidFill>
              </a:rPr>
              <a:t>About Web Services</a:t>
            </a:r>
          </a:p>
          <a:p>
            <a:pPr>
              <a:lnSpc>
                <a:spcPct val="150%"/>
              </a:lnSpc>
            </a:pPr>
            <a:r>
              <a:rPr lang="en-US" dirty="0">
                <a:solidFill>
                  <a:srgbClr val="0070C0"/>
                </a:solidFill>
              </a:rPr>
              <a:t>HTTP Methods</a:t>
            </a:r>
          </a:p>
          <a:p>
            <a:pPr>
              <a:lnSpc>
                <a:spcPct val="150%"/>
              </a:lnSpc>
            </a:pPr>
            <a:r>
              <a:rPr lang="en-US" dirty="0">
                <a:solidFill>
                  <a:srgbClr val="0070C0"/>
                </a:solidFill>
              </a:rPr>
              <a:t>HTTP Response codes</a:t>
            </a:r>
          </a:p>
          <a:p>
            <a:pPr>
              <a:lnSpc>
                <a:spcPct val="150%"/>
              </a:lnSpc>
            </a:pPr>
            <a:r>
              <a:rPr lang="en-US" dirty="0">
                <a:solidFill>
                  <a:srgbClr val="0070C0"/>
                </a:solidFill>
              </a:rPr>
              <a:t>Implement REST API with flask framework</a:t>
            </a:r>
          </a:p>
          <a:p>
            <a:pPr>
              <a:lnSpc>
                <a:spcPct val="150%"/>
              </a:lnSpc>
            </a:pPr>
            <a:r>
              <a:rPr lang="en-US" dirty="0">
                <a:solidFill>
                  <a:srgbClr val="0070C0"/>
                </a:solidFill>
              </a:rPr>
              <a:t>API automation with python requests module</a:t>
            </a:r>
          </a:p>
          <a:p>
            <a:pPr>
              <a:lnSpc>
                <a:spcPct val="150%"/>
              </a:lnSpc>
            </a:pPr>
            <a:r>
              <a:rPr lang="en-US" sz="2800" dirty="0">
                <a:solidFill>
                  <a:srgbClr val="0070C0"/>
                </a:solidFill>
              </a:rPr>
              <a:t>API testing with postman tool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9404"/>
      </p:ext>
    </p:extLst>
  </p:cSld>
  <p:clrMapOvr>
    <a:masterClrMapping/>
  </p:clrMapOvr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LASTSLIDEVIEWED" val="257,1,PYTHON WORLD Job Oriented Training with Real Time Mobile : 7996060188         pythonworld9@gmail.com"/>
</p:tagLst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10131</TotalTime>
  <Words>526</Words>
  <Application>Microsoft Office PowerPoint</Application>
  <PresentationFormat>Widescreen</PresentationFormat>
  <Paragraphs>141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Nova Light</vt:lpstr>
      <vt:lpstr>Baskerville Old Face</vt:lpstr>
      <vt:lpstr>Calibri</vt:lpstr>
      <vt:lpstr>Calibri Light</vt:lpstr>
      <vt:lpstr>Wingdings</vt:lpstr>
      <vt:lpstr>Office Theme</vt:lpstr>
      <vt:lpstr>PYTHON WORLD  Job Oriented Training with Real Time  Mobile : 8121203075         pythonworld.docs@gmail.com </vt:lpstr>
      <vt:lpstr>Agenda</vt:lpstr>
      <vt:lpstr>What is Python</vt:lpstr>
      <vt:lpstr>Why Python</vt:lpstr>
      <vt:lpstr>Where Python</vt:lpstr>
      <vt:lpstr>Python Basic and Advance Topics </vt:lpstr>
      <vt:lpstr>Robot Framework Topics</vt:lpstr>
      <vt:lpstr>Selenium Topics</vt:lpstr>
      <vt:lpstr>REST API</vt:lpstr>
      <vt:lpstr>   REAL TIME BATCH</vt:lpstr>
      <vt:lpstr> KEY BENEFITS FOR STUDENTS</vt:lpstr>
      <vt:lpstr>   Student  ?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Chowdary Mellamputi -X (smellamp - SASKEN COMMUNICATION TECHNOLOGIES LTD at Cisco)</dc:creator>
  <cp:lastModifiedBy>Sriram Mallemputi (smellamp)</cp:lastModifiedBy>
  <cp:revision>279</cp:revision>
  <dcterms:created xsi:type="dcterms:W3CDTF">2018-07-24T17:07:58Z</dcterms:created>
  <dcterms:modified xsi:type="dcterms:W3CDTF">2023-02-05T13:50:44Z</dcterms:modified>
</cp:coreProperties>
</file>