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LESH THATIPELLY" userId="35929922097a622a" providerId="LiveId" clId="{1A1830CE-3B65-4064-A614-CC6428E27A32}"/>
    <pc:docChg chg="custSel modSld">
      <pc:chgData name="SHYLESH THATIPELLY" userId="35929922097a622a" providerId="LiveId" clId="{1A1830CE-3B65-4064-A614-CC6428E27A32}" dt="2022-09-22T12:41:12.380" v="31" actId="122"/>
      <pc:docMkLst>
        <pc:docMk/>
      </pc:docMkLst>
      <pc:sldChg chg="addSp delSp modSp mod">
        <pc:chgData name="SHYLESH THATIPELLY" userId="35929922097a622a" providerId="LiveId" clId="{1A1830CE-3B65-4064-A614-CC6428E27A32}" dt="2022-09-17T14:09:41.114" v="25" actId="1076"/>
        <pc:sldMkLst>
          <pc:docMk/>
          <pc:sldMk cId="1520103422" sldId="257"/>
        </pc:sldMkLst>
        <pc:picChg chg="del">
          <ac:chgData name="SHYLESH THATIPELLY" userId="35929922097a622a" providerId="LiveId" clId="{1A1830CE-3B65-4064-A614-CC6428E27A32}" dt="2022-09-17T14:09:27.218" v="20" actId="21"/>
          <ac:picMkLst>
            <pc:docMk/>
            <pc:sldMk cId="1520103422" sldId="257"/>
            <ac:picMk id="4" creationId="{DF135882-E7D6-120B-01F5-E1E58C3E5E83}"/>
          </ac:picMkLst>
        </pc:picChg>
        <pc:picChg chg="add mod">
          <ac:chgData name="SHYLESH THATIPELLY" userId="35929922097a622a" providerId="LiveId" clId="{1A1830CE-3B65-4064-A614-CC6428E27A32}" dt="2022-09-17T14:09:41.114" v="25" actId="1076"/>
          <ac:picMkLst>
            <pc:docMk/>
            <pc:sldMk cId="1520103422" sldId="257"/>
            <ac:picMk id="5" creationId="{C0DE5A5B-4A8B-F453-7C12-65457EEB7A87}"/>
          </ac:picMkLst>
        </pc:picChg>
      </pc:sldChg>
      <pc:sldChg chg="addSp delSp modSp mod">
        <pc:chgData name="SHYLESH THATIPELLY" userId="35929922097a622a" providerId="LiveId" clId="{1A1830CE-3B65-4064-A614-CC6428E27A32}" dt="2022-09-17T14:11:43.061" v="30" actId="1076"/>
        <pc:sldMkLst>
          <pc:docMk/>
          <pc:sldMk cId="2137425137" sldId="259"/>
        </pc:sldMkLst>
        <pc:picChg chg="del">
          <ac:chgData name="SHYLESH THATIPELLY" userId="35929922097a622a" providerId="LiveId" clId="{1A1830CE-3B65-4064-A614-CC6428E27A32}" dt="2022-09-17T14:11:32.117" v="27" actId="21"/>
          <ac:picMkLst>
            <pc:docMk/>
            <pc:sldMk cId="2137425137" sldId="259"/>
            <ac:picMk id="4" creationId="{3E3F711A-F12A-C75D-5F63-ED1E79BE8BAC}"/>
          </ac:picMkLst>
        </pc:picChg>
        <pc:picChg chg="add mod">
          <ac:chgData name="SHYLESH THATIPELLY" userId="35929922097a622a" providerId="LiveId" clId="{1A1830CE-3B65-4064-A614-CC6428E27A32}" dt="2022-09-17T14:11:43.061" v="30" actId="1076"/>
          <ac:picMkLst>
            <pc:docMk/>
            <pc:sldMk cId="2137425137" sldId="259"/>
            <ac:picMk id="5" creationId="{35DA7705-54F5-3033-6B01-9FB164DC3B90}"/>
          </ac:picMkLst>
        </pc:picChg>
      </pc:sldChg>
      <pc:sldChg chg="addSp modSp mod">
        <pc:chgData name="SHYLESH THATIPELLY" userId="35929922097a622a" providerId="LiveId" clId="{1A1830CE-3B65-4064-A614-CC6428E27A32}" dt="2022-09-17T13:41:41.783" v="10" actId="1076"/>
        <pc:sldMkLst>
          <pc:docMk/>
          <pc:sldMk cId="2901133233" sldId="261"/>
        </pc:sldMkLst>
        <pc:picChg chg="add mod">
          <ac:chgData name="SHYLESH THATIPELLY" userId="35929922097a622a" providerId="LiveId" clId="{1A1830CE-3B65-4064-A614-CC6428E27A32}" dt="2022-09-17T13:41:41.783" v="10" actId="1076"/>
          <ac:picMkLst>
            <pc:docMk/>
            <pc:sldMk cId="2901133233" sldId="261"/>
            <ac:picMk id="3" creationId="{979D4085-7F4E-A89A-4D68-874E365175A5}"/>
          </ac:picMkLst>
        </pc:picChg>
        <pc:picChg chg="mod">
          <ac:chgData name="SHYLESH THATIPELLY" userId="35929922097a622a" providerId="LiveId" clId="{1A1830CE-3B65-4064-A614-CC6428E27A32}" dt="2022-09-17T13:41:24.885" v="6" actId="14100"/>
          <ac:picMkLst>
            <pc:docMk/>
            <pc:sldMk cId="2901133233" sldId="261"/>
            <ac:picMk id="4" creationId="{05E6F8B3-1B64-0C8D-B015-62632D58FDB3}"/>
          </ac:picMkLst>
        </pc:picChg>
      </pc:sldChg>
      <pc:sldChg chg="addSp delSp modSp mod">
        <pc:chgData name="SHYLESH THATIPELLY" userId="35929922097a622a" providerId="LiveId" clId="{1A1830CE-3B65-4064-A614-CC6428E27A32}" dt="2022-09-17T14:04:46.998" v="17" actId="14100"/>
        <pc:sldMkLst>
          <pc:docMk/>
          <pc:sldMk cId="3363319663" sldId="262"/>
        </pc:sldMkLst>
        <pc:spChg chg="add del mod">
          <ac:chgData name="SHYLESH THATIPELLY" userId="35929922097a622a" providerId="LiveId" clId="{1A1830CE-3B65-4064-A614-CC6428E27A32}" dt="2022-09-17T14:02:48.491" v="12"/>
          <ac:spMkLst>
            <pc:docMk/>
            <pc:sldMk cId="3363319663" sldId="262"/>
            <ac:spMk id="5" creationId="{67E1B0E6-1823-1193-084A-EB6D7BEDC401}"/>
          </ac:spMkLst>
        </pc:spChg>
        <pc:spChg chg="add del mod">
          <ac:chgData name="SHYLESH THATIPELLY" userId="35929922097a622a" providerId="LiveId" clId="{1A1830CE-3B65-4064-A614-CC6428E27A32}" dt="2022-09-17T14:03:44.757" v="14"/>
          <ac:spMkLst>
            <pc:docMk/>
            <pc:sldMk cId="3363319663" sldId="262"/>
            <ac:spMk id="8" creationId="{476CB22C-B15D-00FA-764D-11CF503AB6A8}"/>
          </ac:spMkLst>
        </pc:spChg>
        <pc:picChg chg="del">
          <ac:chgData name="SHYLESH THATIPELLY" userId="35929922097a622a" providerId="LiveId" clId="{1A1830CE-3B65-4064-A614-CC6428E27A32}" dt="2022-09-17T14:02:44.749" v="11" actId="21"/>
          <ac:picMkLst>
            <pc:docMk/>
            <pc:sldMk cId="3363319663" sldId="262"/>
            <ac:picMk id="4" creationId="{C73749EF-5B8D-8448-0000-66B78AAB52AA}"/>
          </ac:picMkLst>
        </pc:picChg>
        <pc:picChg chg="add del mod">
          <ac:chgData name="SHYLESH THATIPELLY" userId="35929922097a622a" providerId="LiveId" clId="{1A1830CE-3B65-4064-A614-CC6428E27A32}" dt="2022-09-17T14:02:52.710" v="13" actId="21"/>
          <ac:picMkLst>
            <pc:docMk/>
            <pc:sldMk cId="3363319663" sldId="262"/>
            <ac:picMk id="6" creationId="{7FA86C01-6741-A944-A10B-EE759EFE57B3}"/>
          </ac:picMkLst>
        </pc:picChg>
        <pc:picChg chg="add mod">
          <ac:chgData name="SHYLESH THATIPELLY" userId="35929922097a622a" providerId="LiveId" clId="{1A1830CE-3B65-4064-A614-CC6428E27A32}" dt="2022-09-17T14:04:46.998" v="17" actId="14100"/>
          <ac:picMkLst>
            <pc:docMk/>
            <pc:sldMk cId="3363319663" sldId="262"/>
            <ac:picMk id="9" creationId="{444518CE-C53C-6A8F-A2F6-AC094DBE1AED}"/>
          </ac:picMkLst>
        </pc:picChg>
      </pc:sldChg>
      <pc:sldChg chg="modSp mod">
        <pc:chgData name="SHYLESH THATIPELLY" userId="35929922097a622a" providerId="LiveId" clId="{1A1830CE-3B65-4064-A614-CC6428E27A32}" dt="2022-09-22T12:41:12.380" v="31" actId="122"/>
        <pc:sldMkLst>
          <pc:docMk/>
          <pc:sldMk cId="2628638641" sldId="264"/>
        </pc:sldMkLst>
        <pc:spChg chg="mod">
          <ac:chgData name="SHYLESH THATIPELLY" userId="35929922097a622a" providerId="LiveId" clId="{1A1830CE-3B65-4064-A614-CC6428E27A32}" dt="2022-09-22T12:41:12.380" v="31" actId="122"/>
          <ac:spMkLst>
            <pc:docMk/>
            <pc:sldMk cId="2628638641" sldId="264"/>
            <ac:spMk id="2" creationId="{C02C5318-1A1E-49D0-B2E2-A4B0FA9E8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539434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University Admit Eligibility Predictor using Machine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81194" y="7222602"/>
            <a:ext cx="10993546" cy="173619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4FA5-D566-0B35-57DA-D32057CD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8281-C12A-EBBB-99DB-959D5B35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</a:t>
            </a:r>
          </a:p>
          <a:p>
            <a:r>
              <a:rPr lang="en-US" sz="2800" dirty="0"/>
              <a:t>Solution</a:t>
            </a:r>
          </a:p>
          <a:p>
            <a:r>
              <a:rPr lang="en-US" sz="2800" dirty="0"/>
              <a:t>Technology used</a:t>
            </a:r>
          </a:p>
          <a:p>
            <a:r>
              <a:rPr lang="en-US" sz="2800" dirty="0"/>
              <a:t>Block diagram &amp; Flow Chart</a:t>
            </a:r>
          </a:p>
          <a:p>
            <a:r>
              <a:rPr lang="en-US" sz="2800" dirty="0"/>
              <a:t>Result with Conclusion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E5A5B-4A8B-F453-7C12-65457EEB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07" y="2180496"/>
            <a:ext cx="5930900" cy="4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146-BAEB-A36D-285F-CE7F5762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6769-37B7-D596-1DFA-94A57D27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tudents don’t have much idea whether they are eligible by  the scores obtained, that is GRE score, TOEFL score, SOP, LOR, CGPA.</a:t>
            </a:r>
          </a:p>
          <a:p>
            <a:r>
              <a:rPr lang="en-IN" sz="2800" dirty="0">
                <a:solidFill>
                  <a:schemeClr val="tx1"/>
                </a:solidFill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Most of the students don’t take r</a:t>
            </a:r>
            <a:r>
              <a:rPr lang="en-IN" sz="2800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isk of evaluating the colleges by themselves.</a:t>
            </a:r>
          </a:p>
          <a:p>
            <a:r>
              <a:rPr lang="en-IN" sz="2800" dirty="0">
                <a:solidFill>
                  <a:schemeClr val="tx1"/>
                </a:solidFill>
                <a:latin typeface="Liberation Serif"/>
                <a:cs typeface="Times New Roman" panose="02020603050405020304" pitchFamily="18" charset="0"/>
              </a:rPr>
              <a:t>They invest large sum in consultancies even though they are unreliable.</a:t>
            </a: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2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5DAD-466C-6845-136B-1DCC5135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08EE-3ACB-1387-F3CA-1A42C947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801679" cy="3678303"/>
          </a:xfrm>
        </p:spPr>
        <p:txBody>
          <a:bodyPr/>
          <a:lstStyle/>
          <a:p>
            <a:r>
              <a:rPr lang="en-GB" sz="2800" spc="-5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The aim of this application is to help students in shortlisting universities with their profiles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spc="-5" dirty="0">
                <a:solidFill>
                  <a:schemeClr val="tx1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The predicted output gives them a fair idea about their admission chances in a particular university. </a:t>
            </a:r>
            <a:endParaRPr lang="en-GB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A7705-54F5-3033-6B01-9FB164DC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97" y="2180496"/>
            <a:ext cx="3133725" cy="43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7B05-14F7-BC2C-50E4-FCF299AF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B2A2-8161-7C23-E7C0-A94EDAD59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3600" dirty="0"/>
              <a:t>Software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Python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Anaconda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 err="1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Jupyter</a:t>
            </a: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Notebook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1028700" lvl="2" indent="-342900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XAMP Server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868A-492F-0024-66B4-459C7F01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246095"/>
            <a:ext cx="5422392" cy="4614956"/>
          </a:xfrm>
        </p:spPr>
        <p:txBody>
          <a:bodyPr/>
          <a:lstStyle/>
          <a:p>
            <a:r>
              <a:rPr lang="en-IN" sz="3600" dirty="0"/>
              <a:t>Hardware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Processor – Dual Core or higher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Hard Disk – 50 GB</a:t>
            </a:r>
          </a:p>
          <a:p>
            <a:pPr lvl="1"/>
            <a:r>
              <a:rPr lang="en-IN" sz="2400" dirty="0">
                <a:latin typeface="Baskerville Old Face" panose="02020602080505020303" pitchFamily="18" charset="0"/>
              </a:rPr>
              <a:t>Memory – 1GB 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7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49F-D5A2-E04D-C2AA-A506C6E4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Block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E6F8B3-1B64-0C8D-B015-62632D58F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69" y="2369484"/>
            <a:ext cx="8875062" cy="4179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9D4085-7F4E-A89A-4D68-874E3651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80" y="5100320"/>
            <a:ext cx="2316480" cy="13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A49F-FD70-3E9C-733F-82CA64DB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 Chart:</a:t>
            </a:r>
            <a:endParaRPr lang="en-IN" sz="4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4518CE-C53C-6A8F-A2F6-AC094DBE1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181224"/>
            <a:ext cx="8920480" cy="38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1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73EF-B7F7-8400-1E79-8FFEA557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 and Conclusion: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63CB-0B9D-FE7E-62F8-AC265832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33601"/>
            <a:ext cx="5422390" cy="3727450"/>
          </a:xfrm>
        </p:spPr>
        <p:txBody>
          <a:bodyPr/>
          <a:lstStyle/>
          <a:p>
            <a:r>
              <a:rPr lang="en-GB" sz="2000" dirty="0"/>
              <a:t>In this proposed machine learning model with an emphasis on the score obtained by the students it will decide whether the student can get admission or not.</a:t>
            </a:r>
          </a:p>
          <a:p>
            <a:r>
              <a:rPr lang="en-GB" sz="2000" dirty="0"/>
              <a:t>If the chances of admission are more than 50% then it will declare as admitted else not admitted </a:t>
            </a:r>
          </a:p>
          <a:p>
            <a:r>
              <a:rPr lang="en-GB" sz="2000" dirty="0"/>
              <a:t>We have achieved 91.25% accuracy in the regression model.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4B3FA-6954-10BE-31F5-D8EBEBFF4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438" y="2348754"/>
            <a:ext cx="5316173" cy="32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231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047129"/>
            <a:ext cx="10993549" cy="1064304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you…!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81194" y="7222602"/>
            <a:ext cx="10993546" cy="173619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38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61</TotalTime>
  <Words>214</Words>
  <Application>Microsoft Office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Baskerville Old Face</vt:lpstr>
      <vt:lpstr>Calibri</vt:lpstr>
      <vt:lpstr>Gill Sans MT</vt:lpstr>
      <vt:lpstr>Liberation Serif</vt:lpstr>
      <vt:lpstr>Symbol</vt:lpstr>
      <vt:lpstr>Wingdings 2</vt:lpstr>
      <vt:lpstr>Dividend</vt:lpstr>
      <vt:lpstr>University Admit Eligibility Predictor using Machine Learning</vt:lpstr>
      <vt:lpstr>Content:</vt:lpstr>
      <vt:lpstr>Problem:</vt:lpstr>
      <vt:lpstr>Solution:</vt:lpstr>
      <vt:lpstr>Technology Used:</vt:lpstr>
      <vt:lpstr>Block Diagram:</vt:lpstr>
      <vt:lpstr>Flow Chart:</vt:lpstr>
      <vt:lpstr>Result and Conclusion: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 using Machine Learning</dc:title>
  <dc:creator>SHYLESH THATIPELLY</dc:creator>
  <cp:lastModifiedBy>SHYLESH THATIPELLY</cp:lastModifiedBy>
  <cp:revision>1</cp:revision>
  <dcterms:created xsi:type="dcterms:W3CDTF">2022-09-17T13:06:18Z</dcterms:created>
  <dcterms:modified xsi:type="dcterms:W3CDTF">2022-09-22T12:41:30Z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