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7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CD82A-3B7D-423E-8B9C-5FB49015F063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CF955-5D41-449F-BDF1-6775C479B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5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5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72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6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5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2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7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CE7F-C5D2-4052-BB99-DF9E2B78827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D36C-59B9-47AD-9C25-83F8F04A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1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17E3-E4F6-E948-AFCB-219DD983B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Our Simple Questions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3941B-C2A1-CC42-A2A3-032E88DE9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User Experience with Intelligent Assistance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66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FE9C-A8B5-097B-67CA-EEEA7F6B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10AF-4E7B-BAC1-D56A-8AADDDD6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0813"/>
            <a:ext cx="9905999" cy="408038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any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capacity.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attribute.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on boarding.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automation.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assistant.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A861F-74A7-1B3F-D0EE-7436AC2B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137920"/>
            <a:ext cx="537476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D097-79CF-B993-8BDA-CAD34718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ED3033-E1B1-8F76-BB99-83ECCEFEAF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r="4242"/>
          <a:stretch/>
        </p:blipFill>
        <p:spPr>
          <a:xfrm>
            <a:off x="6829065" y="838200"/>
            <a:ext cx="4317356" cy="51815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D518-86A5-EE81-B253-8DFCB89F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database, used for output generation, is fixed and limited, Chatbots can fail while dealing with an unsaved query.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require a large amount of conversational data to train.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are unable to deal with multiple questions at the same time and so conversation opportunities are limited.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2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381E-AFD8-B32B-D35A-394CA1D7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65233A-7825-01E4-9443-E391A21B0D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" r="319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E33D-6795-87B8-8F87-B76649AD9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does not have to go personally to college office for the enquiry.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enables the students to be updated with college cultural activities.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saves time for the student as well as teaching and non-teaching staffs.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7052-DAE1-95C6-77EC-FC44B414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4E951D-9AF1-7E2A-6C5E-FFA2BFB221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3" r="3654"/>
          <a:stretch/>
        </p:blipFill>
        <p:spPr>
          <a:xfrm>
            <a:off x="7257326" y="838200"/>
            <a:ext cx="3483980" cy="51815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3CB8-930D-8ABD-70B9-2FEA5B69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emotion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create.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maintain.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 active internet connection as error may occur.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D97B-06C2-BF55-D8FD-13DCAB9B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A417-62CE-DCD9-5EA1-DD709906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 project were to develop an algorithm that will be used to identify answers related to user submitted questions.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all the related data will be stored and to develop a web interface.  The web interface developed had two parts, one for simple users and one for the administrator.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background research took place, which included an overview of the conversation procedure and any relevent chat bots available.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was developed, which stores information about queries, answers, keywords, logs and feedback messages.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0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E8CA5-46E0-27B0-2C88-68F87DA53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36" y="173620"/>
            <a:ext cx="9814159" cy="61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D1E2-4ABF-7304-DD7E-FF0CE4F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5934508" cy="66859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103574F-1A6E-B882-AD0B-9571CD39D5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6" r="27696"/>
          <a:stretch>
            <a:fillRect/>
          </a:stretch>
        </p:blipFill>
        <p:spPr>
          <a:xfrm>
            <a:off x="7075921" y="609601"/>
            <a:ext cx="3971490" cy="5181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A26B8-5DF7-AA25-F5AC-2AFAE907E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86348"/>
            <a:ext cx="5934511" cy="440485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Chatbot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Chatbot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95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0FEA-FB4C-7BFE-DD56-E2F89D94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Chatbot ?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DCCE-0051-BFDA-92F9-B2AF8FF8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 robot, a computer program that stimulates human conversation, or chat, through artificial intelligence.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service, powered by rules and artificial intelligence, that you interact with via a chat interface.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could be any number of things, ranging from functional to fun, and it could live in any major chat product (Facebook, Messenger, Slack, Telegram, Text Messages,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7675-25C8-9DAE-C3B8-5D2879E1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70792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C7A3AFF-BCA2-1BB4-51A5-588D995F80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4" r="14614"/>
          <a:stretch>
            <a:fillRect/>
          </a:stretch>
        </p:blipFill>
        <p:spPr>
          <a:xfrm>
            <a:off x="7075921" y="609600"/>
            <a:ext cx="4049279" cy="57173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CB21-54C6-6DB1-4C65-6C9E4C2A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432560"/>
            <a:ext cx="5934511" cy="435864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is an artificial person, animal or other creature which holds conversations with humans.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a text based conversation.  Chatbot can run on local computers and phones, through most of the time it is accessed through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bot is typically perceived as engaging software entitiy which humans can talk 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interesting, inspiring and intriguing.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8355-0318-89ED-0AB1-CB0141A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6EFF-1845-F7DB-7403-338E3A8B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chatbot ever was developed by MIT professor Joseph Weizenbaum in the 1960s. It was called ELIZA.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read more about ELIZA and other popular Chatbots that were developed in the second half of the 20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 later 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2009, a company called WeChat in China created a more advanced Chatbot.  Since its launch, WeChat has conquered the hearts of many users who demonstrate an unwavering loyality to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highly thriving social media platform.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0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4A3A-F7CB-2FE2-1589-6FDF371E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Chatbot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58CE-C190-F2B8-15C2-E0E75FE6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pretend to be a human.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it incredibly simple.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the chat medium.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end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sparingly.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5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4A32-6BD0-26FD-C215-B532F45B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0252-62C0-1540-BDD2-1E59C1C1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 OS-Windows.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– Python must be installed.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Intel Pentium or higher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– minimum -&gt; 4GB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0D09-2713-6B03-5040-0C46BFDA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nversational AI chat-bot — Architecture overview – Towards Data Science">
            <a:extLst>
              <a:ext uri="{FF2B5EF4-FFF2-40B4-BE49-F238E27FC236}">
                <a16:creationId xmlns:a16="http://schemas.microsoft.com/office/drawing/2014/main" id="{A579CB66-20EF-C269-532E-9F01D34CB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3101" y="2249488"/>
            <a:ext cx="6802623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9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C74D-2589-4C21-56D0-D1A64A4F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works?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9CFD-CC95-E481-07DE-1B48D07F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human conversation with an end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artificial intelligence and natural language processing technologies.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collected data and being trained on that data using AI and Machine Learning.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user input to understand intent and provide accurate response.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and real-time conversations by responding with natural sounding replies.</a:t>
            </a:r>
          </a:p>
        </p:txBody>
      </p:sp>
    </p:spTree>
    <p:extLst>
      <p:ext uri="{BB962C8B-B14F-4D97-AF65-F5344CB8AC3E}">
        <p14:creationId xmlns:p14="http://schemas.microsoft.com/office/powerpoint/2010/main" val="334724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647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Circuit</vt:lpstr>
      <vt:lpstr>Introducing Our Simple Questions Chatbot</vt:lpstr>
      <vt:lpstr>INDEX</vt:lpstr>
      <vt:lpstr>What is a Chatbot ?</vt:lpstr>
      <vt:lpstr>Introduction</vt:lpstr>
      <vt:lpstr>History</vt:lpstr>
      <vt:lpstr>Principle Of Chatbot</vt:lpstr>
      <vt:lpstr>System Requirements</vt:lpstr>
      <vt:lpstr>Architecture</vt:lpstr>
      <vt:lpstr>How does it works?</vt:lpstr>
      <vt:lpstr>ApplicationS</vt:lpstr>
      <vt:lpstr>LimitationS</vt:lpstr>
      <vt:lpstr>Advantages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KALAPALA SRINIVASARAO</dc:creator>
  <cp:lastModifiedBy>KALAPALA SRINIVASARAO</cp:lastModifiedBy>
  <cp:revision>3</cp:revision>
  <dcterms:created xsi:type="dcterms:W3CDTF">2024-07-26T16:32:36Z</dcterms:created>
  <dcterms:modified xsi:type="dcterms:W3CDTF">2024-07-26T18:08:40Z</dcterms:modified>
</cp:coreProperties>
</file>