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7A5-2E0E-4D20-8A30-3BB42C55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27CC-EF52-4C7A-ADC6-B93C3A21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CB28-2A43-4EFA-BC7B-86B6F887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DF87-FB44-4F56-88A1-397ECB89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DA17-F910-4940-AD9A-F9130EE6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5021-C3F3-4665-9493-C4952679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647F-EE70-4093-9D19-4D977186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2169-7507-421A-85D1-2CF3D27D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0344-AC10-446E-8457-9BDD3AF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5035-40FC-4FDC-98FC-B068BAD1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07C37-25EF-4F42-B595-6D7987C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8036-C205-4960-BF1B-91592F3F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35AF-0C5E-48ED-B033-172C43DE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302E-C043-4B07-B9C1-6C359E82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5D0C-C70C-4AF3-8A19-87D5713E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69D4-6EE3-41F2-B127-E1451143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FB9F-295B-489D-ADC2-D10E128E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7FDE-131F-4271-A96E-F80F102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4E95-B433-491B-9646-7B2D399F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8797-D8DE-40BD-8E72-164A3233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3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93F3-B651-4A58-8245-B4B76EEA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91128-AC72-4A0B-BF12-9DD43271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6733-9A0E-4401-9090-1102DD6D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0326-4075-48B5-9715-286165B7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FC6A-184D-463D-B3B9-BCB63E72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5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3A8F-6FDB-42AF-843B-093E746C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0123-AE7D-49D6-8AB5-A6758652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95FBF-5C3E-4472-B813-C244DE2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CD6A-3ED6-4575-896F-5F9D3028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7BC5-AAC6-4E9B-B506-4572F1C4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AD96-2C7A-46E5-867E-78348D3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489-734C-49B0-9DD0-4C6A8C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2A8F-510D-4B96-87EE-729A120A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9097-3C1B-4EE7-B8E0-EF21E4F18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099A-3C3A-4650-B197-173D5DCB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8CCE-7728-4BF7-934E-8F42B7B5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4F7BF-9D9A-4397-8523-59ADCE7C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51B4-4E3D-4DD8-967B-FDD225CA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7659F-363E-4046-AF1E-FBC72D3F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9FEF-CBCC-4A2C-B764-EAA33C6F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6B889-FF49-4D28-B704-B67730D0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E9BF-6926-4BE7-9675-493F6375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1F55-4115-47FA-93A2-6016A40E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91109-6920-4007-90BE-DF302B28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E7F47-5372-43C4-82F5-1BC080FB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D9377-F67A-49E4-9F8C-FEDFD02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18EF-5925-4E60-9A2C-48A44B63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2BA8-9C0E-4539-BEB2-B3962ACC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D3D3-F0B2-431A-953A-D2C9BBD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EDE1-ECD5-41CA-931D-62FEECDF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6F18-3573-4FDE-B4CC-883E9CD1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5F31-4D9D-4654-AF85-EF6A9225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49BB-C1C9-4BEA-A05A-82432906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63529-DCB1-44C8-9704-AD6EC30AA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4863-7FE7-47E0-B5DD-1B8C9B80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BE3F-77F1-4290-A24C-AC906A1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AD9D-2A29-431A-A494-1C00A11F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FCFE-CAF8-44CC-AD61-15B2B41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B6EF6-AE30-4FEE-9534-D932ABD3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29A5-655F-480C-B26C-867F0C7B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48F4-B785-4EDB-9856-DD76DF992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228-1867-4632-81C0-23ADEE88BF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5931-AD62-406E-978A-9FD9A533E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9EA6-3ED7-4EBC-A01C-986E6357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C714-8F4A-4F95-A204-F738F41C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DDC9-2856-4902-A9F8-FA4C914C3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Algerian" panose="04020705040A02060702" pitchFamily="82" charset="0"/>
              </a:rPr>
              <a:t>ARRAYS</a:t>
            </a:r>
            <a:endParaRPr lang="en-IN" sz="80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2DB7-80C0-4DC7-B9A9-2D8353896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2678"/>
            <a:ext cx="9144000" cy="1655762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Array is a collection of items.</a:t>
            </a:r>
          </a:p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and python arrays is a different items.(</a:t>
            </a:r>
            <a:r>
              <a:rPr lang="en-US" dirty="0" err="1"/>
              <a:t>Js,python</a:t>
            </a:r>
            <a:r>
              <a:rPr lang="en-US" dirty="0"/>
              <a:t> are dynamically typed language)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54E5E-7A88-42F9-8C19-23306BD0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en-IN" dirty="0">
              <a:solidFill>
                <a:schemeClr val="accent4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119C-29FF-413B-AC66-F01D2A325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2560"/>
            <a:ext cx="5157787" cy="1325563"/>
          </a:xfrm>
        </p:spPr>
        <p:txBody>
          <a:bodyPr/>
          <a:lstStyle/>
          <a:p>
            <a:pPr algn="ctr"/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BA30-5F59-4B98-B6DA-304A49E7B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E9D2D0-C375-47F4-B0CF-748C2907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2560"/>
            <a:ext cx="5183188" cy="1239520"/>
          </a:xfrm>
        </p:spPr>
        <p:txBody>
          <a:bodyPr/>
          <a:lstStyle/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BA4DA3-0EF7-4AD7-82AF-FC1B1A2B64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7D0F54-EDEA-42B6-9789-4473DD49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Add item to an array:-</a:t>
            </a:r>
            <a:endParaRPr lang="en-IN" sz="6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DCF06-D637-4033-B1DA-10CC12DD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doni MT Black" panose="02070A03080606020203" pitchFamily="18" charset="0"/>
              </a:rPr>
              <a:t>1.push:</a:t>
            </a:r>
          </a:p>
          <a:p>
            <a:pPr lvl="3"/>
            <a:r>
              <a:rPr lang="en-US" sz="2800" dirty="0"/>
              <a:t>Push is an array </a:t>
            </a:r>
            <a:r>
              <a:rPr lang="en-US" sz="2800" dirty="0" err="1"/>
              <a:t>function,push</a:t>
            </a:r>
            <a:r>
              <a:rPr lang="en-US" sz="2800" dirty="0"/>
              <a:t> is used to add item to an array at last position.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doni MT Black" panose="02070A03080606020203" pitchFamily="18" charset="0"/>
              </a:rPr>
              <a:t>2.Unshift:</a:t>
            </a:r>
          </a:p>
          <a:p>
            <a:pPr lvl="3"/>
            <a:r>
              <a:rPr lang="en-US" sz="2800" dirty="0"/>
              <a:t>unshift is an array </a:t>
            </a:r>
            <a:r>
              <a:rPr lang="en-US" sz="2800" dirty="0" err="1"/>
              <a:t>function,unshift</a:t>
            </a:r>
            <a:r>
              <a:rPr lang="en-US" sz="2800" dirty="0"/>
              <a:t> is used to add item to an array at 0</a:t>
            </a:r>
            <a:r>
              <a:rPr lang="en-US" sz="2800" baseline="30000" dirty="0"/>
              <a:t>th</a:t>
            </a:r>
            <a:r>
              <a:rPr lang="en-US" sz="2800" dirty="0"/>
              <a:t> index position.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doni MT Black" panose="02070A03080606020203" pitchFamily="18" charset="0"/>
              </a:rPr>
              <a:t>3.Splice:</a:t>
            </a:r>
          </a:p>
          <a:p>
            <a:pPr lvl="3"/>
            <a:r>
              <a:rPr lang="en-US" sz="2800" dirty="0"/>
              <a:t>splice is an array </a:t>
            </a:r>
            <a:r>
              <a:rPr lang="en-US" sz="2800" dirty="0" err="1"/>
              <a:t>function,splice</a:t>
            </a:r>
            <a:r>
              <a:rPr lang="en-US" sz="2800" dirty="0"/>
              <a:t> is used to item to an array at specific index position.</a:t>
            </a:r>
          </a:p>
          <a:p>
            <a:endParaRPr lang="en-US" sz="3200" dirty="0"/>
          </a:p>
          <a:p>
            <a:pPr marL="914400" lvl="2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3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7CA-6C90-43F2-B93F-EB57C481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Delete item from the array:-</a:t>
            </a:r>
            <a:endParaRPr lang="en-IN" sz="6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C965-F72E-4D12-A5CA-7A1F7210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doni MT Black" panose="02070A03080606020203" pitchFamily="18" charset="0"/>
              </a:rPr>
              <a:t>1.pop: </a:t>
            </a:r>
          </a:p>
          <a:p>
            <a:pPr lvl="3"/>
            <a:r>
              <a:rPr lang="en-US" sz="2800" dirty="0"/>
              <a:t>pop is an array </a:t>
            </a:r>
            <a:r>
              <a:rPr lang="en-US" sz="2800" dirty="0" err="1"/>
              <a:t>function,pop</a:t>
            </a:r>
            <a:r>
              <a:rPr lang="en-US" sz="2800" dirty="0"/>
              <a:t> is used to remove item at last index position.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doni MT Black" panose="02070A03080606020203" pitchFamily="18" charset="0"/>
              </a:rPr>
              <a:t>2.shift: </a:t>
            </a:r>
          </a:p>
          <a:p>
            <a:pPr lvl="3"/>
            <a:r>
              <a:rPr lang="en-US" sz="2800" dirty="0"/>
              <a:t>shift is an array </a:t>
            </a:r>
            <a:r>
              <a:rPr lang="en-US" sz="2800" dirty="0" err="1"/>
              <a:t>function,shift</a:t>
            </a:r>
            <a:r>
              <a:rPr lang="en-US" sz="2800" dirty="0"/>
              <a:t> removes the item at 0</a:t>
            </a:r>
            <a:r>
              <a:rPr lang="en-US" sz="2800" baseline="30000" dirty="0"/>
              <a:t>th</a:t>
            </a:r>
            <a:r>
              <a:rPr lang="en-US" sz="2800" dirty="0"/>
              <a:t> index position.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doni MT Black" panose="02070A03080606020203" pitchFamily="18" charset="0"/>
              </a:rPr>
              <a:t>3.splice:</a:t>
            </a:r>
          </a:p>
          <a:p>
            <a:pPr lvl="3"/>
            <a:r>
              <a:rPr lang="en-US" sz="2800" dirty="0"/>
              <a:t>splice remove item at splice index position in the array.</a:t>
            </a:r>
          </a:p>
          <a:p>
            <a:pPr lvl="3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659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Bahnschrift Condensed</vt:lpstr>
      <vt:lpstr>Baskerville Old Face</vt:lpstr>
      <vt:lpstr>Bodoni MT Black</vt:lpstr>
      <vt:lpstr>Calibri</vt:lpstr>
      <vt:lpstr>Calibri Light</vt:lpstr>
      <vt:lpstr>Office Theme</vt:lpstr>
      <vt:lpstr>ARRAYS</vt:lpstr>
      <vt:lpstr>PowerPoint Presentation</vt:lpstr>
      <vt:lpstr>Add item to an array:-</vt:lpstr>
      <vt:lpstr>Delete item from the array:-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T460s</dc:creator>
  <cp:lastModifiedBy>T460s</cp:lastModifiedBy>
  <cp:revision>5</cp:revision>
  <dcterms:created xsi:type="dcterms:W3CDTF">2023-08-23T18:29:57Z</dcterms:created>
  <dcterms:modified xsi:type="dcterms:W3CDTF">2023-08-30T09:44:52Z</dcterms:modified>
</cp:coreProperties>
</file>