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7D01-8792-4696-A04C-D4EC6C93E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9E9AD-6AAE-40B1-9F6C-A18AAA84C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5DAC-7D55-4672-AB3A-B9C05194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6B-9B21-405B-995A-6576A687D92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C64E8-67BF-4BD9-A175-BEF91545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738A8-6DEB-488B-801C-4189F672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D6A-DF75-4323-8ECB-6167C6571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6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87FA-BD31-43A9-8DCA-D651EB8A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544B6-3598-4BD2-8262-F99F22348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2D6A8-DE2B-4B5B-BEA3-2D9C4590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6B-9B21-405B-995A-6576A687D92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C546-C600-4CE6-98B8-41D7C4D3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EBCB-DF43-4585-AE16-E22B3877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D6A-DF75-4323-8ECB-6167C6571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53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D1CE0-3C4C-40FA-9344-DA832DB26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A81A6-596D-4EE2-9400-C428347B5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C494-1853-4E33-9182-9700179C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6B-9B21-405B-995A-6576A687D92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E8D9-870C-4F3C-B10E-D69A00E0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3FA46-39A1-48DE-9C01-EFD581E6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D6A-DF75-4323-8ECB-6167C6571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484B-C73A-4970-92B6-883F962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179E-DF75-4437-AD2A-1B94B851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9DFE6-EB28-4A24-BCCD-45DCD277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6B-9B21-405B-995A-6576A687D92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FB124-11BE-4238-B7F9-B8F4D54D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D9B1B-93E5-466B-B8A0-FBECAE46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D6A-DF75-4323-8ECB-6167C6571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2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64FB-EF94-40C1-AED6-2B124E12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FB1E4-5C4F-443C-B92D-3D84ED42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BDCD-6B00-4434-8891-722FE140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6B-9B21-405B-995A-6576A687D92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5DEA-C5E3-4A7A-BCC2-86FA6966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3F0FF-FE16-47BF-AFF2-41CFA84B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D6A-DF75-4323-8ECB-6167C6571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0848-B334-4B42-B679-B70F9EA3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D156-E45E-4265-AB7F-49125E83A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881C2-7C43-45E0-BA99-9B6C48560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468D0-5222-4917-9ABC-EA7F60A6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6B-9B21-405B-995A-6576A687D92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4CF49-D836-4A11-A280-B84A850A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9BFBE-6356-4877-91D3-6F222DF5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D6A-DF75-4323-8ECB-6167C6571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14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72A0-63D6-44BD-8C80-A95DF987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68219-0A76-4D2B-823F-EBC825A13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F9C9D-9B68-4149-AE85-765423FF6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E1975-79D6-4CB5-B4BC-D231AA6C2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4D025-9533-4A9A-B8A6-B7B480642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1942D-40A8-49BC-80A0-34FF5F8D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6B-9B21-405B-995A-6576A687D92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640AA-7A9E-402F-9C32-CE8D18AA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2ED07-97D0-46AA-933F-04E1CBC9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D6A-DF75-4323-8ECB-6167C6571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6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6A23-9C19-4217-AB06-415E847B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59D2F-9807-41E7-8480-BB5E8D1A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6B-9B21-405B-995A-6576A687D92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F8E6A-2027-40BA-BE88-58D4D8AE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4D5D6-8E73-4E5B-9535-70219356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D6A-DF75-4323-8ECB-6167C6571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4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54CE7-F73C-414C-9A16-7E21232F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6B-9B21-405B-995A-6576A687D92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1BFAD-8013-4CC5-BAA0-99437D35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15444-EF4E-4B37-9FE5-A8F562C2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D6A-DF75-4323-8ECB-6167C6571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0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5D3B-76E9-4362-85B9-B07C0260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75EB-46D5-44FE-9D47-225EF9AF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F2352-4556-431D-B4E6-336019C8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474F1-355D-4585-B4A0-B339B31C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6B-9B21-405B-995A-6576A687D92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7502B-4DB8-4B5A-AE4D-06BA3B3A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63D8-2671-4C5D-A09D-E25F269A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D6A-DF75-4323-8ECB-6167C6571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4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55B9-E6C1-47CA-8AD8-1B66CE4B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97F90-2291-4282-A5CE-0584B2748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121A7-EFF4-4450-B74F-ECEA8A58E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26516-85F7-43F6-B098-725B8167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6B-9B21-405B-995A-6576A687D92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2EBA3-F2B1-4025-AD92-2E590B8C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62291-40F3-4FAA-A97E-90AFFB72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D6A-DF75-4323-8ECB-6167C6571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8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7C7DF-4C32-4C4A-9283-05F9D652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37FAA-B796-441A-B4F3-FEAB8A7C8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A685-D535-4AB0-A16A-30C6CB25C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456B-9B21-405B-995A-6576A687D92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B7C29-BA60-4AB5-B0F7-B3ED1D61F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047B-3EE9-4FD7-A399-0CD9A90B2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5FD6A-DF75-4323-8ECB-6167C6571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91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85E4-5681-4A03-BC5E-DA9D3F978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HTML</a:t>
            </a:r>
            <a:endParaRPr lang="en-IN" sz="10000" b="1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08464-E0E9-46D2-BBD6-325F1C4AF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IN" sz="3600" b="1" u="sng" dirty="0">
                <a:solidFill>
                  <a:srgbClr val="00B0F0"/>
                </a:solidFill>
                <a:latin typeface="Agency FB" panose="020B0503020202020204" pitchFamily="34" charset="0"/>
              </a:rPr>
              <a:t>Hypertext </a:t>
            </a:r>
            <a:r>
              <a:rPr lang="en-IN" sz="3600" b="1" u="sng" dirty="0" err="1">
                <a:solidFill>
                  <a:srgbClr val="00B0F0"/>
                </a:solidFill>
                <a:latin typeface="Agency FB" panose="020B0503020202020204" pitchFamily="34" charset="0"/>
              </a:rPr>
              <a:t>markup</a:t>
            </a:r>
            <a:r>
              <a:rPr lang="en-IN" sz="3600" b="1" u="sng" dirty="0">
                <a:solidFill>
                  <a:srgbClr val="00B0F0"/>
                </a:solidFill>
                <a:latin typeface="Agency FB" panose="020B0503020202020204" pitchFamily="34" charset="0"/>
              </a:rPr>
              <a:t> </a:t>
            </a:r>
            <a:r>
              <a:rPr lang="en-IN" sz="3600" b="1" u="sng" dirty="0" err="1">
                <a:solidFill>
                  <a:srgbClr val="00B0F0"/>
                </a:solidFill>
                <a:latin typeface="Agency FB" panose="020B0503020202020204" pitchFamily="34" charset="0"/>
              </a:rPr>
              <a:t>languae</a:t>
            </a:r>
            <a:endParaRPr lang="en-IN" sz="3600" b="1" u="sng" dirty="0">
              <a:solidFill>
                <a:srgbClr val="00B0F0"/>
              </a:solidFill>
              <a:latin typeface="Agency FB" panose="020B0503020202020204" pitchFamily="34" charset="0"/>
            </a:endParaRPr>
          </a:p>
          <a:p>
            <a:pPr lvl="0"/>
            <a:r>
              <a:rPr lang="en-US" sz="3600" u="sng" dirty="0" err="1">
                <a:solidFill>
                  <a:srgbClr val="FFC000"/>
                </a:solidFill>
                <a:latin typeface="Agency FB" panose="020B0503020202020204" pitchFamily="34" charset="0"/>
              </a:rPr>
              <a:t>Purpouse</a:t>
            </a:r>
            <a:r>
              <a:rPr lang="en-US" sz="3600" u="sng" dirty="0">
                <a:solidFill>
                  <a:srgbClr val="FFC000"/>
                </a:solidFill>
                <a:latin typeface="Agency FB" panose="020B0503020202020204" pitchFamily="34" charset="0"/>
              </a:rPr>
              <a:t>: </a:t>
            </a:r>
            <a:r>
              <a:rPr lang="en-US" sz="3600" u="sng" dirty="0">
                <a:latin typeface="Agency FB" panose="020B0503020202020204" pitchFamily="34" charset="0"/>
              </a:rPr>
              <a:t>M</a:t>
            </a:r>
            <a:r>
              <a:rPr lang="en-US" sz="3600" dirty="0">
                <a:latin typeface="Agency FB" panose="020B0503020202020204" pitchFamily="34" charset="0"/>
              </a:rPr>
              <a:t>ark the context and display the content on the web </a:t>
            </a:r>
            <a:r>
              <a:rPr lang="en-US" sz="3600" dirty="0" err="1">
                <a:latin typeface="Agency FB" panose="020B0503020202020204" pitchFamily="34" charset="0"/>
              </a:rPr>
              <a:t>browser.By</a:t>
            </a:r>
            <a:r>
              <a:rPr lang="en-US" sz="3600" dirty="0">
                <a:latin typeface="Agency FB" panose="020B0503020202020204" pitchFamily="34" charset="0"/>
              </a:rPr>
              <a:t> using HTML developed static web applications.</a:t>
            </a:r>
            <a:endParaRPr lang="en-IN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64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FB9-D77D-4222-ACAC-5BA81CB6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HTML CORE COMPONENTS</a:t>
            </a:r>
            <a:endParaRPr lang="en-IN" b="1" u="sng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E03C-823C-4D94-B8CB-78DB6F018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815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1.ELEMENTS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2.TAG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3.ATTRIBUTES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5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E528-9958-4165-8353-63876191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ELEMENT: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7F84-35FE-4A13-BEF1-7AA005A9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Element represent the content to be displayed.</a:t>
            </a:r>
          </a:p>
          <a:p>
            <a:pPr marL="0" lvl="0" indent="0">
              <a:buNone/>
            </a:pPr>
            <a:endParaRPr lang="en-IN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	Ex: head,body,h1,....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9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5A40-5E2E-422D-A6B9-1089930D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TAG: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1899-4982-405E-897B-F420C3B4F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lvl="0"/>
            <a:r>
              <a:rPr lang="en-IN" dirty="0">
                <a:latin typeface="Arial Rounded MT Bold" panose="020F0704030504030204" pitchFamily="34" charset="0"/>
              </a:rPr>
              <a:t>Used to indicate the BEGINING and END of an element an html element.</a:t>
            </a:r>
          </a:p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	Ex: </a:t>
            </a:r>
            <a:r>
              <a:rPr lang="en-IN" dirty="0" err="1">
                <a:latin typeface="Arial Rounded MT Bold" panose="020F0704030504030204" pitchFamily="34" charset="0"/>
              </a:rPr>
              <a:t>table,thead,tbody,th,tr,td</a:t>
            </a:r>
            <a:r>
              <a:rPr lang="en-IN" dirty="0">
                <a:latin typeface="Arial Rounded MT Bold" panose="020F0704030504030204" pitchFamily="34" charset="0"/>
              </a:rPr>
              <a:t>,......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20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381F-381F-402B-9E42-2E468E14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ATTRIBUTES: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5A1C-08F2-483E-B11D-C99B5C34F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latin typeface="Arial Rounded MT Bold" panose="020F0704030504030204" pitchFamily="34" charset="0"/>
            </a:endParaRPr>
          </a:p>
          <a:p>
            <a:pPr marL="0" lv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Attribute will add appearance and behaviour to an element.</a:t>
            </a:r>
          </a:p>
          <a:p>
            <a:pPr marL="0" lvl="0" indent="0">
              <a:buNone/>
            </a:pPr>
            <a:endParaRPr lang="en-IN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	</a:t>
            </a:r>
            <a:r>
              <a:rPr lang="en-IN" u="sng" dirty="0">
                <a:solidFill>
                  <a:srgbClr val="FFC000"/>
                </a:solidFill>
                <a:latin typeface="Arial Rounded MT Bold" panose="020F0704030504030204" pitchFamily="34" charset="0"/>
              </a:rPr>
              <a:t>Appearance: </a:t>
            </a:r>
            <a:r>
              <a:rPr lang="en-IN" dirty="0" err="1">
                <a:latin typeface="Arial Rounded MT Bold" panose="020F0704030504030204" pitchFamily="34" charset="0"/>
              </a:rPr>
              <a:t>Style,class</a:t>
            </a:r>
            <a:br>
              <a:rPr lang="en-IN" dirty="0">
                <a:latin typeface="Arial Rounded MT Bold" panose="020F0704030504030204" pitchFamily="34" charset="0"/>
              </a:rPr>
            </a:br>
            <a:endParaRPr lang="en-IN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	</a:t>
            </a:r>
            <a:r>
              <a:rPr lang="en-IN" u="sng" dirty="0">
                <a:solidFill>
                  <a:srgbClr val="FFC000"/>
                </a:solidFill>
                <a:latin typeface="Arial Rounded MT Bold" panose="020F0704030504030204" pitchFamily="34" charset="0"/>
              </a:rPr>
              <a:t>Behaviour: </a:t>
            </a:r>
            <a:r>
              <a:rPr lang="en-IN" dirty="0">
                <a:latin typeface="Arial Rounded MT Bold" panose="020F0704030504030204" pitchFamily="34" charset="0"/>
              </a:rPr>
              <a:t>Events-</a:t>
            </a:r>
            <a:r>
              <a:rPr lang="en-IN" dirty="0" err="1">
                <a:latin typeface="Arial Rounded MT Bold" panose="020F0704030504030204" pitchFamily="34" charset="0"/>
              </a:rPr>
              <a:t>click,focus,change</a:t>
            </a:r>
            <a:r>
              <a:rPr lang="en-IN" dirty="0">
                <a:latin typeface="Arial Rounded MT Bold" panose="020F0704030504030204" pitchFamily="34" charset="0"/>
              </a:rPr>
              <a:t>......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10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67D1-C718-4E85-A1EF-671F5582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EB78-3016-4D01-A458-1E7CCCF54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>
                <a:latin typeface="Bernard MT Condensed" panose="02050806060905020404" pitchFamily="18" charset="0"/>
              </a:rPr>
              <a:t>		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70C0"/>
                </a:solidFill>
                <a:latin typeface="Bernard MT Condensed" panose="02050806060905020404" pitchFamily="18" charset="0"/>
              </a:rPr>
              <a:t>		Thank you…</a:t>
            </a:r>
          </a:p>
          <a:p>
            <a:pPr marL="0" indent="0">
              <a:buNone/>
            </a:pPr>
            <a:endParaRPr lang="en-IN" sz="8000" dirty="0">
              <a:solidFill>
                <a:srgbClr val="0070C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E001BF4D-6E96-48C9-AB58-23BFCBE3BBD3}"/>
              </a:ext>
            </a:extLst>
          </p:cNvPr>
          <p:cNvSpPr/>
          <p:nvPr/>
        </p:nvSpPr>
        <p:spPr>
          <a:xfrm>
            <a:off x="8026400" y="3071654"/>
            <a:ext cx="914400" cy="914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8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Agency FB</vt:lpstr>
      <vt:lpstr>Algerian</vt:lpstr>
      <vt:lpstr>Arial</vt:lpstr>
      <vt:lpstr>Arial Rounded MT Bold</vt:lpstr>
      <vt:lpstr>Bernard MT Condensed</vt:lpstr>
      <vt:lpstr>Calibri</vt:lpstr>
      <vt:lpstr>Calibri Light</vt:lpstr>
      <vt:lpstr>Office Theme</vt:lpstr>
      <vt:lpstr>HTML</vt:lpstr>
      <vt:lpstr>HTML CORE COMPONENTS</vt:lpstr>
      <vt:lpstr>ELEMENT: </vt:lpstr>
      <vt:lpstr>TAG: </vt:lpstr>
      <vt:lpstr>ATTRIBUTES: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T460s</dc:creator>
  <cp:lastModifiedBy>T460s</cp:lastModifiedBy>
  <cp:revision>14</cp:revision>
  <dcterms:created xsi:type="dcterms:W3CDTF">2023-08-16T16:11:40Z</dcterms:created>
  <dcterms:modified xsi:type="dcterms:W3CDTF">2023-08-18T15:49:41Z</dcterms:modified>
</cp:coreProperties>
</file>