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4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8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6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03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69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19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95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1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38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4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41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6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4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81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66961D-6456-4D6A-8FE7-CB673493FB06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BC00-CAA7-4ECF-8ADA-D70C1D9C8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32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2FCE-5687-43A2-8248-0C1348F0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888" y="728132"/>
            <a:ext cx="8825658" cy="2463801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Jira Software</a:t>
            </a:r>
            <a:b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en-IN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9DA06-5BB8-478E-9D49-5656EAD4F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7721"/>
            <a:ext cx="9144000" cy="1635193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Jira Software is a leading project management and issue tracking tool developed by Atlassian.</a:t>
            </a:r>
          </a:p>
        </p:txBody>
      </p:sp>
    </p:spTree>
    <p:extLst>
      <p:ext uri="{BB962C8B-B14F-4D97-AF65-F5344CB8AC3E}">
        <p14:creationId xmlns:p14="http://schemas.microsoft.com/office/powerpoint/2010/main" val="2236928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56A4-4DE3-4BA1-9DF9-F1B45EA0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6DCE-2DB5-4573-9051-0BCE99E06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sz="6600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6600" b="1" dirty="0">
                <a:solidFill>
                  <a:schemeClr val="accent1"/>
                </a:solidFill>
              </a:rPr>
              <a:t>			Thank you...</a:t>
            </a:r>
            <a:endParaRPr lang="en-IN" sz="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8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2189-1EBB-49B8-816F-A060558A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00B050"/>
                </a:solidFill>
                <a:latin typeface="Bahnschrift" panose="020B0502040204020203" pitchFamily="34" charset="0"/>
              </a:rPr>
              <a:t>What is Jira Software?</a:t>
            </a:r>
            <a:endParaRPr lang="en-IN" sz="60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7F75-4B22-4CBF-BC0C-EA953B0D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Bullet Points:</a:t>
            </a:r>
          </a:p>
          <a:p>
            <a:pPr lvl="1"/>
            <a:r>
              <a:rPr lang="en-US" sz="3200" dirty="0">
                <a:solidFill>
                  <a:srgbClr val="00B0F0"/>
                </a:solidFill>
              </a:rPr>
              <a:t>Designed for Agile teams, software development, and project management.</a:t>
            </a:r>
          </a:p>
          <a:p>
            <a:pPr lvl="1"/>
            <a:r>
              <a:rPr lang="en-US" sz="3200" dirty="0">
                <a:solidFill>
                  <a:srgbClr val="00B0F0"/>
                </a:solidFill>
              </a:rPr>
              <a:t>Used to plan, track, and manage work efficiently.</a:t>
            </a:r>
          </a:p>
          <a:p>
            <a:pPr lvl="1"/>
            <a:r>
              <a:rPr lang="en-US" sz="3200" dirty="0">
                <a:solidFill>
                  <a:srgbClr val="00B0F0"/>
                </a:solidFill>
              </a:rPr>
              <a:t>Supports various methodologies, including Scrum and Kanban.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557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DFD5-5268-4F3D-AEA0-6CF254DB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00B050"/>
                </a:solidFill>
                <a:latin typeface="Bahnschrift" panose="020B0502040204020203" pitchFamily="34" charset="0"/>
              </a:rPr>
              <a:t>Key Features</a:t>
            </a:r>
            <a:endParaRPr lang="en-IN" sz="60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A14C-4FAB-41A9-B1BB-48217F9B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List key features with brief explanations: </a:t>
            </a:r>
          </a:p>
          <a:p>
            <a:r>
              <a:rPr lang="en-US" b="1" dirty="0">
                <a:solidFill>
                  <a:srgbClr val="FF0000"/>
                </a:solidFill>
              </a:rPr>
              <a:t>Task and Issue Tracking: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Easily create, assign, and track tasks and issues.</a:t>
            </a:r>
          </a:p>
          <a:p>
            <a:r>
              <a:rPr lang="en-US" b="1" dirty="0">
                <a:solidFill>
                  <a:srgbClr val="FF0000"/>
                </a:solidFill>
              </a:rPr>
              <a:t>Customizable Workflows: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Tailor workflows to match your team's processes.</a:t>
            </a:r>
          </a:p>
          <a:p>
            <a:r>
              <a:rPr lang="en-US" b="1" dirty="0">
                <a:solidFill>
                  <a:srgbClr val="FF0000"/>
                </a:solidFill>
              </a:rPr>
              <a:t>Dashboards and Reporting: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Gain insights with customizable dashboards and reporting tools.</a:t>
            </a:r>
          </a:p>
          <a:p>
            <a:r>
              <a:rPr lang="en-US" b="1" dirty="0">
                <a:solidFill>
                  <a:srgbClr val="FF0000"/>
                </a:solidFill>
              </a:rPr>
              <a:t>Integration: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Seamlessly integrate with other Atlassian products and third-party apps.</a:t>
            </a:r>
          </a:p>
          <a:p>
            <a:r>
              <a:rPr lang="en-US" b="1" dirty="0">
                <a:solidFill>
                  <a:srgbClr val="FF0000"/>
                </a:solidFill>
              </a:rPr>
              <a:t>Real-time Collaboration: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Foster collaboration with real-time updates and notifications.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778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D257-668B-410B-98B2-C4104EFA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Bahnschrift" panose="020B0502040204020203" pitchFamily="34" charset="0"/>
              </a:rPr>
              <a:t>Benefits of Using Jira Software</a:t>
            </a:r>
            <a:endParaRPr lang="en-IN" sz="60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1418-F45B-4682-83C2-72230BEC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Highlight the advantages:</a:t>
            </a:r>
          </a:p>
          <a:p>
            <a:r>
              <a:rPr lang="en-US" b="1" dirty="0">
                <a:solidFill>
                  <a:srgbClr val="FF0000"/>
                </a:solidFill>
              </a:rPr>
              <a:t>Efficiency: </a:t>
            </a:r>
            <a:r>
              <a:rPr lang="en-US" dirty="0">
                <a:solidFill>
                  <a:srgbClr val="00B0F0"/>
                </a:solidFill>
              </a:rPr>
              <a:t>Streamlines project management and work tracking.</a:t>
            </a:r>
          </a:p>
          <a:p>
            <a:r>
              <a:rPr lang="en-US" b="1" dirty="0">
                <a:solidFill>
                  <a:srgbClr val="FF0000"/>
                </a:solidFill>
              </a:rPr>
              <a:t>Visibility: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Provides a real-time view of project progress.</a:t>
            </a:r>
          </a:p>
          <a:p>
            <a:r>
              <a:rPr lang="en-US" b="1" dirty="0">
                <a:solidFill>
                  <a:srgbClr val="FF0000"/>
                </a:solidFill>
              </a:rPr>
              <a:t>Scalability: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Suitable for teams of all sizes and industries.</a:t>
            </a:r>
          </a:p>
          <a:p>
            <a:r>
              <a:rPr lang="en-US" b="1" dirty="0">
                <a:solidFill>
                  <a:srgbClr val="FF0000"/>
                </a:solidFill>
              </a:rPr>
              <a:t>Customization: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Adapt to your team's unique needs.</a:t>
            </a:r>
          </a:p>
          <a:p>
            <a:r>
              <a:rPr lang="en-US" b="1" dirty="0">
                <a:solidFill>
                  <a:srgbClr val="FF0000"/>
                </a:solidFill>
              </a:rPr>
              <a:t>Data-Driven Decisions: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Make informed decisions with data and reporting.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080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87B5-CBA3-414B-8171-F422653D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00B050"/>
                </a:solidFill>
                <a:latin typeface="Bahnschrift" panose="020B0502040204020203" pitchFamily="34" charset="0"/>
              </a:rPr>
              <a:t>Jira Workflows</a:t>
            </a:r>
            <a:endParaRPr lang="en-IN" sz="60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EA1A-8E70-4D52-AB81-30841C1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Explain the concept of workflows:</a:t>
            </a:r>
          </a:p>
          <a:p>
            <a:r>
              <a:rPr lang="en-US" sz="3600" dirty="0">
                <a:solidFill>
                  <a:srgbClr val="00B0F0"/>
                </a:solidFill>
              </a:rPr>
              <a:t>Define stages in your process (e.g., To Do, In Progress, In Review, Done).</a:t>
            </a:r>
          </a:p>
          <a:p>
            <a:r>
              <a:rPr lang="en-US" sz="3600" dirty="0">
                <a:solidFill>
                  <a:srgbClr val="00B0F0"/>
                </a:solidFill>
              </a:rPr>
              <a:t>Visualize and manage work as it progresses through these stages.</a:t>
            </a:r>
          </a:p>
          <a:p>
            <a:r>
              <a:rPr lang="en-US" sz="3600" dirty="0">
                <a:solidFill>
                  <a:srgbClr val="00B0F0"/>
                </a:solidFill>
              </a:rPr>
              <a:t>Customize workflows to match your team's specific processes.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640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FF41-B295-4634-9534-C87241D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00B050"/>
                </a:solidFill>
                <a:latin typeface="Bahnschrift" panose="020B0502040204020203" pitchFamily="34" charset="0"/>
              </a:rPr>
              <a:t>Use Cases</a:t>
            </a:r>
            <a:endParaRPr lang="en-IN" sz="60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6BFD-CDD9-4E58-8D11-1C5D8D5E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Provide examples of how Jira Software can be used: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Software Development: </a:t>
            </a:r>
            <a:r>
              <a:rPr lang="en-US" sz="3200" dirty="0">
                <a:solidFill>
                  <a:srgbClr val="00B0F0"/>
                </a:solidFill>
              </a:rPr>
              <a:t>Agile project management for software teams.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IT Operations: </a:t>
            </a:r>
            <a:r>
              <a:rPr lang="en-US" sz="3200" dirty="0">
                <a:solidFill>
                  <a:srgbClr val="00B0F0"/>
                </a:solidFill>
              </a:rPr>
              <a:t>Incident management, change management, and support ticket tracking.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Marketing: </a:t>
            </a:r>
            <a:r>
              <a:rPr lang="en-US" sz="3200" dirty="0">
                <a:solidFill>
                  <a:srgbClr val="00B0F0"/>
                </a:solidFill>
              </a:rPr>
              <a:t>Campaign planning and execution.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HR: </a:t>
            </a:r>
            <a:r>
              <a:rPr lang="en-US" sz="3200" dirty="0">
                <a:solidFill>
                  <a:srgbClr val="00B0F0"/>
                </a:solidFill>
              </a:rPr>
              <a:t>Onboarding, employee management, and performance reviews.</a:t>
            </a:r>
          </a:p>
          <a:p>
            <a:endParaRPr lang="en-IN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3907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EEFC-1575-4D43-A7DA-7A86AEEC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00B050"/>
                </a:solidFill>
                <a:latin typeface="Bahnschrift" panose="020B0502040204020203" pitchFamily="34" charset="0"/>
              </a:rPr>
              <a:t>Conclusion</a:t>
            </a:r>
            <a:endParaRPr lang="en-IN" sz="60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4A85-2663-4BA5-A130-DD91A8B0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Summarize key points:</a:t>
            </a:r>
          </a:p>
          <a:p>
            <a:r>
              <a:rPr lang="en-US" sz="4400" dirty="0">
                <a:solidFill>
                  <a:srgbClr val="00B0F0"/>
                </a:solidFill>
              </a:rPr>
              <a:t>Jira Software is a powerful project management and issue tracking tool.</a:t>
            </a:r>
          </a:p>
          <a:p>
            <a:r>
              <a:rPr lang="en-US" sz="4400" dirty="0">
                <a:solidFill>
                  <a:srgbClr val="00B0F0"/>
                </a:solidFill>
              </a:rPr>
              <a:t>It offers customization, real-time collaboration, and integration capabilities.</a:t>
            </a:r>
          </a:p>
          <a:p>
            <a:r>
              <a:rPr lang="en-US" sz="4400" dirty="0">
                <a:solidFill>
                  <a:srgbClr val="00B0F0"/>
                </a:solidFill>
              </a:rPr>
              <a:t>Suited for various industries and use cases.</a:t>
            </a:r>
          </a:p>
          <a:p>
            <a:endParaRPr lang="en-IN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94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6A6-26A8-4DB2-AB77-DEF52935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88908B-D950-43A0-A07D-6322F45EE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7" y="182562"/>
            <a:ext cx="11392045" cy="6492875"/>
          </a:xfrm>
        </p:spPr>
      </p:pic>
    </p:spTree>
    <p:extLst>
      <p:ext uri="{BB962C8B-B14F-4D97-AF65-F5344CB8AC3E}">
        <p14:creationId xmlns:p14="http://schemas.microsoft.com/office/powerpoint/2010/main" val="3306185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38BE-940D-4D9E-A05E-D3351626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82C12-63BA-4FA5-A0E6-1872F6F19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6" y="258762"/>
            <a:ext cx="11343296" cy="6340475"/>
          </a:xfrm>
        </p:spPr>
      </p:pic>
    </p:spTree>
    <p:extLst>
      <p:ext uri="{BB962C8B-B14F-4D97-AF65-F5344CB8AC3E}">
        <p14:creationId xmlns:p14="http://schemas.microsoft.com/office/powerpoint/2010/main" val="3233309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327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Bahnschrift</vt:lpstr>
      <vt:lpstr>Century Gothic</vt:lpstr>
      <vt:lpstr>Wingdings 3</vt:lpstr>
      <vt:lpstr>Ion</vt:lpstr>
      <vt:lpstr>Jira Software </vt:lpstr>
      <vt:lpstr>What is Jira Software?</vt:lpstr>
      <vt:lpstr>Key Features</vt:lpstr>
      <vt:lpstr>Benefits of Using Jira Software</vt:lpstr>
      <vt:lpstr>Jira Workflows</vt:lpstr>
      <vt:lpstr>Use Cases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Software boards </dc:title>
  <dc:creator>Naveen Kumar</dc:creator>
  <cp:lastModifiedBy>Naveen Kumar</cp:lastModifiedBy>
  <cp:revision>8</cp:revision>
  <dcterms:created xsi:type="dcterms:W3CDTF">2023-09-27T16:28:37Z</dcterms:created>
  <dcterms:modified xsi:type="dcterms:W3CDTF">2023-09-27T17:59:21Z</dcterms:modified>
</cp:coreProperties>
</file>