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2DD0-1644-43FA-ACDE-A0BDEF9A44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40DCA0-C7EB-4FA8-8122-CA66469825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C145BE-3DBC-45C7-9710-E50232272F70}"/>
              </a:ext>
            </a:extLst>
          </p:cNvPr>
          <p:cNvSpPr>
            <a:spLocks noGrp="1"/>
          </p:cNvSpPr>
          <p:nvPr>
            <p:ph type="dt" sz="half" idx="10"/>
          </p:nvPr>
        </p:nvSpPr>
        <p:spPr/>
        <p:txBody>
          <a:bodyPr/>
          <a:lstStyle/>
          <a:p>
            <a:fld id="{4747C133-E464-4B48-8AB7-39D713999234}" type="datetimeFigureOut">
              <a:rPr lang="en-IN" smtClean="0"/>
              <a:t>22-09-2023</a:t>
            </a:fld>
            <a:endParaRPr lang="en-IN"/>
          </a:p>
        </p:txBody>
      </p:sp>
      <p:sp>
        <p:nvSpPr>
          <p:cNvPr id="5" name="Footer Placeholder 4">
            <a:extLst>
              <a:ext uri="{FF2B5EF4-FFF2-40B4-BE49-F238E27FC236}">
                <a16:creationId xmlns:a16="http://schemas.microsoft.com/office/drawing/2014/main" id="{2B693123-D2ED-402C-8FDD-B4FFCEA123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D4ACD7-5ACF-406A-859F-613E93AC633B}"/>
              </a:ext>
            </a:extLst>
          </p:cNvPr>
          <p:cNvSpPr>
            <a:spLocks noGrp="1"/>
          </p:cNvSpPr>
          <p:nvPr>
            <p:ph type="sldNum" sz="quarter" idx="12"/>
          </p:nvPr>
        </p:nvSpPr>
        <p:spPr/>
        <p:txBody>
          <a:bodyPr/>
          <a:lstStyle/>
          <a:p>
            <a:fld id="{6E0C1412-16E5-460D-96E3-69499C62B76E}" type="slidenum">
              <a:rPr lang="en-IN" smtClean="0"/>
              <a:t>‹#›</a:t>
            </a:fld>
            <a:endParaRPr lang="en-IN"/>
          </a:p>
        </p:txBody>
      </p:sp>
    </p:spTree>
    <p:extLst>
      <p:ext uri="{BB962C8B-B14F-4D97-AF65-F5344CB8AC3E}">
        <p14:creationId xmlns:p14="http://schemas.microsoft.com/office/powerpoint/2010/main" val="36413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330E8-A952-45AA-BF1B-95D63C85A0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FDB8CE-9E4A-45C4-ABB7-EDF7F849B6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7F82F8-AAA5-4628-AE04-8AA62EFAF43F}"/>
              </a:ext>
            </a:extLst>
          </p:cNvPr>
          <p:cNvSpPr>
            <a:spLocks noGrp="1"/>
          </p:cNvSpPr>
          <p:nvPr>
            <p:ph type="dt" sz="half" idx="10"/>
          </p:nvPr>
        </p:nvSpPr>
        <p:spPr/>
        <p:txBody>
          <a:bodyPr/>
          <a:lstStyle/>
          <a:p>
            <a:fld id="{4747C133-E464-4B48-8AB7-39D713999234}" type="datetimeFigureOut">
              <a:rPr lang="en-IN" smtClean="0"/>
              <a:t>22-09-2023</a:t>
            </a:fld>
            <a:endParaRPr lang="en-IN"/>
          </a:p>
        </p:txBody>
      </p:sp>
      <p:sp>
        <p:nvSpPr>
          <p:cNvPr id="5" name="Footer Placeholder 4">
            <a:extLst>
              <a:ext uri="{FF2B5EF4-FFF2-40B4-BE49-F238E27FC236}">
                <a16:creationId xmlns:a16="http://schemas.microsoft.com/office/drawing/2014/main" id="{83BF636A-BE89-44F3-BAE0-5A6F6A84E5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67C24-5172-4F71-9DA1-52F9790C5594}"/>
              </a:ext>
            </a:extLst>
          </p:cNvPr>
          <p:cNvSpPr>
            <a:spLocks noGrp="1"/>
          </p:cNvSpPr>
          <p:nvPr>
            <p:ph type="sldNum" sz="quarter" idx="12"/>
          </p:nvPr>
        </p:nvSpPr>
        <p:spPr/>
        <p:txBody>
          <a:bodyPr/>
          <a:lstStyle/>
          <a:p>
            <a:fld id="{6E0C1412-16E5-460D-96E3-69499C62B76E}" type="slidenum">
              <a:rPr lang="en-IN" smtClean="0"/>
              <a:t>‹#›</a:t>
            </a:fld>
            <a:endParaRPr lang="en-IN"/>
          </a:p>
        </p:txBody>
      </p:sp>
    </p:spTree>
    <p:extLst>
      <p:ext uri="{BB962C8B-B14F-4D97-AF65-F5344CB8AC3E}">
        <p14:creationId xmlns:p14="http://schemas.microsoft.com/office/powerpoint/2010/main" val="304920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F1DA30-2AC2-4428-9229-358D8EA176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317F7F-DF8F-407E-B7BE-DC7E8798E8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A7696E-598D-47DD-8E34-CCD7C7A2CCC0}"/>
              </a:ext>
            </a:extLst>
          </p:cNvPr>
          <p:cNvSpPr>
            <a:spLocks noGrp="1"/>
          </p:cNvSpPr>
          <p:nvPr>
            <p:ph type="dt" sz="half" idx="10"/>
          </p:nvPr>
        </p:nvSpPr>
        <p:spPr/>
        <p:txBody>
          <a:bodyPr/>
          <a:lstStyle/>
          <a:p>
            <a:fld id="{4747C133-E464-4B48-8AB7-39D713999234}" type="datetimeFigureOut">
              <a:rPr lang="en-IN" smtClean="0"/>
              <a:t>22-09-2023</a:t>
            </a:fld>
            <a:endParaRPr lang="en-IN"/>
          </a:p>
        </p:txBody>
      </p:sp>
      <p:sp>
        <p:nvSpPr>
          <p:cNvPr id="5" name="Footer Placeholder 4">
            <a:extLst>
              <a:ext uri="{FF2B5EF4-FFF2-40B4-BE49-F238E27FC236}">
                <a16:creationId xmlns:a16="http://schemas.microsoft.com/office/drawing/2014/main" id="{A3D14F19-F9A6-4D42-97EA-7250C6DB5E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89FB74-728E-47A3-A615-B94C795097C5}"/>
              </a:ext>
            </a:extLst>
          </p:cNvPr>
          <p:cNvSpPr>
            <a:spLocks noGrp="1"/>
          </p:cNvSpPr>
          <p:nvPr>
            <p:ph type="sldNum" sz="quarter" idx="12"/>
          </p:nvPr>
        </p:nvSpPr>
        <p:spPr/>
        <p:txBody>
          <a:bodyPr/>
          <a:lstStyle/>
          <a:p>
            <a:fld id="{6E0C1412-16E5-460D-96E3-69499C62B76E}" type="slidenum">
              <a:rPr lang="en-IN" smtClean="0"/>
              <a:t>‹#›</a:t>
            </a:fld>
            <a:endParaRPr lang="en-IN"/>
          </a:p>
        </p:txBody>
      </p:sp>
    </p:spTree>
    <p:extLst>
      <p:ext uri="{BB962C8B-B14F-4D97-AF65-F5344CB8AC3E}">
        <p14:creationId xmlns:p14="http://schemas.microsoft.com/office/powerpoint/2010/main" val="208482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5D3F-F758-4B59-BE91-CA9D60FABD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50C15A-3680-4350-84B9-618FFE5864A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C7FC97-8C2D-479A-99BD-C3790A02FD12}"/>
              </a:ext>
            </a:extLst>
          </p:cNvPr>
          <p:cNvSpPr>
            <a:spLocks noGrp="1"/>
          </p:cNvSpPr>
          <p:nvPr>
            <p:ph type="dt" sz="half" idx="10"/>
          </p:nvPr>
        </p:nvSpPr>
        <p:spPr/>
        <p:txBody>
          <a:bodyPr/>
          <a:lstStyle/>
          <a:p>
            <a:fld id="{4747C133-E464-4B48-8AB7-39D713999234}" type="datetimeFigureOut">
              <a:rPr lang="en-IN" smtClean="0"/>
              <a:t>22-09-2023</a:t>
            </a:fld>
            <a:endParaRPr lang="en-IN"/>
          </a:p>
        </p:txBody>
      </p:sp>
      <p:sp>
        <p:nvSpPr>
          <p:cNvPr id="5" name="Footer Placeholder 4">
            <a:extLst>
              <a:ext uri="{FF2B5EF4-FFF2-40B4-BE49-F238E27FC236}">
                <a16:creationId xmlns:a16="http://schemas.microsoft.com/office/drawing/2014/main" id="{98990E3E-B050-43F7-B2E5-4D909B27A0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6FFEAD-1DB5-4911-9952-89B40D422380}"/>
              </a:ext>
            </a:extLst>
          </p:cNvPr>
          <p:cNvSpPr>
            <a:spLocks noGrp="1"/>
          </p:cNvSpPr>
          <p:nvPr>
            <p:ph type="sldNum" sz="quarter" idx="12"/>
          </p:nvPr>
        </p:nvSpPr>
        <p:spPr/>
        <p:txBody>
          <a:bodyPr/>
          <a:lstStyle/>
          <a:p>
            <a:fld id="{6E0C1412-16E5-460D-96E3-69499C62B76E}" type="slidenum">
              <a:rPr lang="en-IN" smtClean="0"/>
              <a:t>‹#›</a:t>
            </a:fld>
            <a:endParaRPr lang="en-IN"/>
          </a:p>
        </p:txBody>
      </p:sp>
    </p:spTree>
    <p:extLst>
      <p:ext uri="{BB962C8B-B14F-4D97-AF65-F5344CB8AC3E}">
        <p14:creationId xmlns:p14="http://schemas.microsoft.com/office/powerpoint/2010/main" val="23904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2BB4-E04D-4C45-8FE9-A0AF01FA0B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64EDFF-7024-4FB3-9CB9-F941374B7C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A1AE4EF-8012-4C9D-A793-062915921596}"/>
              </a:ext>
            </a:extLst>
          </p:cNvPr>
          <p:cNvSpPr>
            <a:spLocks noGrp="1"/>
          </p:cNvSpPr>
          <p:nvPr>
            <p:ph type="dt" sz="half" idx="10"/>
          </p:nvPr>
        </p:nvSpPr>
        <p:spPr/>
        <p:txBody>
          <a:bodyPr/>
          <a:lstStyle/>
          <a:p>
            <a:fld id="{4747C133-E464-4B48-8AB7-39D713999234}" type="datetimeFigureOut">
              <a:rPr lang="en-IN" smtClean="0"/>
              <a:t>22-09-2023</a:t>
            </a:fld>
            <a:endParaRPr lang="en-IN"/>
          </a:p>
        </p:txBody>
      </p:sp>
      <p:sp>
        <p:nvSpPr>
          <p:cNvPr id="5" name="Footer Placeholder 4">
            <a:extLst>
              <a:ext uri="{FF2B5EF4-FFF2-40B4-BE49-F238E27FC236}">
                <a16:creationId xmlns:a16="http://schemas.microsoft.com/office/drawing/2014/main" id="{C7153FF1-0039-423A-9FCB-973A16DE15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77EF6B-47E0-40F2-940D-27AFE5D980D5}"/>
              </a:ext>
            </a:extLst>
          </p:cNvPr>
          <p:cNvSpPr>
            <a:spLocks noGrp="1"/>
          </p:cNvSpPr>
          <p:nvPr>
            <p:ph type="sldNum" sz="quarter" idx="12"/>
          </p:nvPr>
        </p:nvSpPr>
        <p:spPr/>
        <p:txBody>
          <a:bodyPr/>
          <a:lstStyle/>
          <a:p>
            <a:fld id="{6E0C1412-16E5-460D-96E3-69499C62B76E}" type="slidenum">
              <a:rPr lang="en-IN" smtClean="0"/>
              <a:t>‹#›</a:t>
            </a:fld>
            <a:endParaRPr lang="en-IN"/>
          </a:p>
        </p:txBody>
      </p:sp>
    </p:spTree>
    <p:extLst>
      <p:ext uri="{BB962C8B-B14F-4D97-AF65-F5344CB8AC3E}">
        <p14:creationId xmlns:p14="http://schemas.microsoft.com/office/powerpoint/2010/main" val="266566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45EB-5380-4DC4-A31E-CC838818AA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A9E697-55BE-4359-A664-E8DB7567FE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1575B0-6450-416B-9E36-095AE514C61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4FD7E3-4844-4D68-A798-422CBF7F98DE}"/>
              </a:ext>
            </a:extLst>
          </p:cNvPr>
          <p:cNvSpPr>
            <a:spLocks noGrp="1"/>
          </p:cNvSpPr>
          <p:nvPr>
            <p:ph type="dt" sz="half" idx="10"/>
          </p:nvPr>
        </p:nvSpPr>
        <p:spPr/>
        <p:txBody>
          <a:bodyPr/>
          <a:lstStyle/>
          <a:p>
            <a:fld id="{4747C133-E464-4B48-8AB7-39D713999234}" type="datetimeFigureOut">
              <a:rPr lang="en-IN" smtClean="0"/>
              <a:t>22-09-2023</a:t>
            </a:fld>
            <a:endParaRPr lang="en-IN"/>
          </a:p>
        </p:txBody>
      </p:sp>
      <p:sp>
        <p:nvSpPr>
          <p:cNvPr id="6" name="Footer Placeholder 5">
            <a:extLst>
              <a:ext uri="{FF2B5EF4-FFF2-40B4-BE49-F238E27FC236}">
                <a16:creationId xmlns:a16="http://schemas.microsoft.com/office/drawing/2014/main" id="{8B414873-33E9-4F67-A80A-513CE32501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29F2F5-951A-4ABF-9F08-B4B8F9DB3358}"/>
              </a:ext>
            </a:extLst>
          </p:cNvPr>
          <p:cNvSpPr>
            <a:spLocks noGrp="1"/>
          </p:cNvSpPr>
          <p:nvPr>
            <p:ph type="sldNum" sz="quarter" idx="12"/>
          </p:nvPr>
        </p:nvSpPr>
        <p:spPr/>
        <p:txBody>
          <a:bodyPr/>
          <a:lstStyle/>
          <a:p>
            <a:fld id="{6E0C1412-16E5-460D-96E3-69499C62B76E}" type="slidenum">
              <a:rPr lang="en-IN" smtClean="0"/>
              <a:t>‹#›</a:t>
            </a:fld>
            <a:endParaRPr lang="en-IN"/>
          </a:p>
        </p:txBody>
      </p:sp>
    </p:spTree>
    <p:extLst>
      <p:ext uri="{BB962C8B-B14F-4D97-AF65-F5344CB8AC3E}">
        <p14:creationId xmlns:p14="http://schemas.microsoft.com/office/powerpoint/2010/main" val="116084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18FC-E082-4D8E-950C-3AFCA5C3E0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0138AB-B9A1-470D-8D91-CD36889875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1F89EA0-0A53-45FC-BA43-04ECB7361C3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8F35AD-8153-4757-B55D-2039E8B7FC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C5DF57-CD5E-4D67-BF65-AA601A0E4A6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618CE6-6397-43BD-8A15-5DC43479F4F1}"/>
              </a:ext>
            </a:extLst>
          </p:cNvPr>
          <p:cNvSpPr>
            <a:spLocks noGrp="1"/>
          </p:cNvSpPr>
          <p:nvPr>
            <p:ph type="dt" sz="half" idx="10"/>
          </p:nvPr>
        </p:nvSpPr>
        <p:spPr/>
        <p:txBody>
          <a:bodyPr/>
          <a:lstStyle/>
          <a:p>
            <a:fld id="{4747C133-E464-4B48-8AB7-39D713999234}" type="datetimeFigureOut">
              <a:rPr lang="en-IN" smtClean="0"/>
              <a:t>22-09-2023</a:t>
            </a:fld>
            <a:endParaRPr lang="en-IN"/>
          </a:p>
        </p:txBody>
      </p:sp>
      <p:sp>
        <p:nvSpPr>
          <p:cNvPr id="8" name="Footer Placeholder 7">
            <a:extLst>
              <a:ext uri="{FF2B5EF4-FFF2-40B4-BE49-F238E27FC236}">
                <a16:creationId xmlns:a16="http://schemas.microsoft.com/office/drawing/2014/main" id="{EE491BC0-2D74-4DA0-A513-F3A0B070DF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A38DAC-0CBB-4E87-85B9-FFA0DF0AF560}"/>
              </a:ext>
            </a:extLst>
          </p:cNvPr>
          <p:cNvSpPr>
            <a:spLocks noGrp="1"/>
          </p:cNvSpPr>
          <p:nvPr>
            <p:ph type="sldNum" sz="quarter" idx="12"/>
          </p:nvPr>
        </p:nvSpPr>
        <p:spPr/>
        <p:txBody>
          <a:bodyPr/>
          <a:lstStyle/>
          <a:p>
            <a:fld id="{6E0C1412-16E5-460D-96E3-69499C62B76E}" type="slidenum">
              <a:rPr lang="en-IN" smtClean="0"/>
              <a:t>‹#›</a:t>
            </a:fld>
            <a:endParaRPr lang="en-IN"/>
          </a:p>
        </p:txBody>
      </p:sp>
    </p:spTree>
    <p:extLst>
      <p:ext uri="{BB962C8B-B14F-4D97-AF65-F5344CB8AC3E}">
        <p14:creationId xmlns:p14="http://schemas.microsoft.com/office/powerpoint/2010/main" val="100196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4CCB-7C33-4E4A-B11F-96B296B8F7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23AB37-8DCA-46ED-9142-70345B5EE794}"/>
              </a:ext>
            </a:extLst>
          </p:cNvPr>
          <p:cNvSpPr>
            <a:spLocks noGrp="1"/>
          </p:cNvSpPr>
          <p:nvPr>
            <p:ph type="dt" sz="half" idx="10"/>
          </p:nvPr>
        </p:nvSpPr>
        <p:spPr/>
        <p:txBody>
          <a:bodyPr/>
          <a:lstStyle/>
          <a:p>
            <a:fld id="{4747C133-E464-4B48-8AB7-39D713999234}" type="datetimeFigureOut">
              <a:rPr lang="en-IN" smtClean="0"/>
              <a:t>22-09-2023</a:t>
            </a:fld>
            <a:endParaRPr lang="en-IN"/>
          </a:p>
        </p:txBody>
      </p:sp>
      <p:sp>
        <p:nvSpPr>
          <p:cNvPr id="4" name="Footer Placeholder 3">
            <a:extLst>
              <a:ext uri="{FF2B5EF4-FFF2-40B4-BE49-F238E27FC236}">
                <a16:creationId xmlns:a16="http://schemas.microsoft.com/office/drawing/2014/main" id="{75D5ADC2-3173-4A1A-9A55-75B43856D1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8B23EB-2AEE-4D4F-85A4-A9AF54603F61}"/>
              </a:ext>
            </a:extLst>
          </p:cNvPr>
          <p:cNvSpPr>
            <a:spLocks noGrp="1"/>
          </p:cNvSpPr>
          <p:nvPr>
            <p:ph type="sldNum" sz="quarter" idx="12"/>
          </p:nvPr>
        </p:nvSpPr>
        <p:spPr/>
        <p:txBody>
          <a:bodyPr/>
          <a:lstStyle/>
          <a:p>
            <a:fld id="{6E0C1412-16E5-460D-96E3-69499C62B76E}" type="slidenum">
              <a:rPr lang="en-IN" smtClean="0"/>
              <a:t>‹#›</a:t>
            </a:fld>
            <a:endParaRPr lang="en-IN"/>
          </a:p>
        </p:txBody>
      </p:sp>
    </p:spTree>
    <p:extLst>
      <p:ext uri="{BB962C8B-B14F-4D97-AF65-F5344CB8AC3E}">
        <p14:creationId xmlns:p14="http://schemas.microsoft.com/office/powerpoint/2010/main" val="408232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DAC35-3894-4019-8A57-C98D46C0F0B8}"/>
              </a:ext>
            </a:extLst>
          </p:cNvPr>
          <p:cNvSpPr>
            <a:spLocks noGrp="1"/>
          </p:cNvSpPr>
          <p:nvPr>
            <p:ph type="dt" sz="half" idx="10"/>
          </p:nvPr>
        </p:nvSpPr>
        <p:spPr/>
        <p:txBody>
          <a:bodyPr/>
          <a:lstStyle/>
          <a:p>
            <a:fld id="{4747C133-E464-4B48-8AB7-39D713999234}" type="datetimeFigureOut">
              <a:rPr lang="en-IN" smtClean="0"/>
              <a:t>22-09-2023</a:t>
            </a:fld>
            <a:endParaRPr lang="en-IN"/>
          </a:p>
        </p:txBody>
      </p:sp>
      <p:sp>
        <p:nvSpPr>
          <p:cNvPr id="3" name="Footer Placeholder 2">
            <a:extLst>
              <a:ext uri="{FF2B5EF4-FFF2-40B4-BE49-F238E27FC236}">
                <a16:creationId xmlns:a16="http://schemas.microsoft.com/office/drawing/2014/main" id="{20754017-0A38-4FCA-9B99-F6CCC53C7B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1F1CA62-3813-40B4-9AAE-7D4F9AA7F8A7}"/>
              </a:ext>
            </a:extLst>
          </p:cNvPr>
          <p:cNvSpPr>
            <a:spLocks noGrp="1"/>
          </p:cNvSpPr>
          <p:nvPr>
            <p:ph type="sldNum" sz="quarter" idx="12"/>
          </p:nvPr>
        </p:nvSpPr>
        <p:spPr/>
        <p:txBody>
          <a:bodyPr/>
          <a:lstStyle/>
          <a:p>
            <a:fld id="{6E0C1412-16E5-460D-96E3-69499C62B76E}" type="slidenum">
              <a:rPr lang="en-IN" smtClean="0"/>
              <a:t>‹#›</a:t>
            </a:fld>
            <a:endParaRPr lang="en-IN"/>
          </a:p>
        </p:txBody>
      </p:sp>
    </p:spTree>
    <p:extLst>
      <p:ext uri="{BB962C8B-B14F-4D97-AF65-F5344CB8AC3E}">
        <p14:creationId xmlns:p14="http://schemas.microsoft.com/office/powerpoint/2010/main" val="1324292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BEEC7-8C7B-4FBB-B8E8-371A358001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886979-A168-4BCF-860E-47F1E0261C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1F5CB6-E734-410A-8132-CB94B3324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CEDBC6-3421-4C52-9824-D30E1012F9C7}"/>
              </a:ext>
            </a:extLst>
          </p:cNvPr>
          <p:cNvSpPr>
            <a:spLocks noGrp="1"/>
          </p:cNvSpPr>
          <p:nvPr>
            <p:ph type="dt" sz="half" idx="10"/>
          </p:nvPr>
        </p:nvSpPr>
        <p:spPr/>
        <p:txBody>
          <a:bodyPr/>
          <a:lstStyle/>
          <a:p>
            <a:fld id="{4747C133-E464-4B48-8AB7-39D713999234}" type="datetimeFigureOut">
              <a:rPr lang="en-IN" smtClean="0"/>
              <a:t>22-09-2023</a:t>
            </a:fld>
            <a:endParaRPr lang="en-IN"/>
          </a:p>
        </p:txBody>
      </p:sp>
      <p:sp>
        <p:nvSpPr>
          <p:cNvPr id="6" name="Footer Placeholder 5">
            <a:extLst>
              <a:ext uri="{FF2B5EF4-FFF2-40B4-BE49-F238E27FC236}">
                <a16:creationId xmlns:a16="http://schemas.microsoft.com/office/drawing/2014/main" id="{B399A24B-1FD3-40FD-A353-C79B71F778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A140BF-BF9A-4804-9E1C-5CFDE534FB14}"/>
              </a:ext>
            </a:extLst>
          </p:cNvPr>
          <p:cNvSpPr>
            <a:spLocks noGrp="1"/>
          </p:cNvSpPr>
          <p:nvPr>
            <p:ph type="sldNum" sz="quarter" idx="12"/>
          </p:nvPr>
        </p:nvSpPr>
        <p:spPr/>
        <p:txBody>
          <a:bodyPr/>
          <a:lstStyle/>
          <a:p>
            <a:fld id="{6E0C1412-16E5-460D-96E3-69499C62B76E}" type="slidenum">
              <a:rPr lang="en-IN" smtClean="0"/>
              <a:t>‹#›</a:t>
            </a:fld>
            <a:endParaRPr lang="en-IN"/>
          </a:p>
        </p:txBody>
      </p:sp>
    </p:spTree>
    <p:extLst>
      <p:ext uri="{BB962C8B-B14F-4D97-AF65-F5344CB8AC3E}">
        <p14:creationId xmlns:p14="http://schemas.microsoft.com/office/powerpoint/2010/main" val="319222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CC1D-84C2-49CD-9E56-5B4A8AC168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CD55CB-EE1C-4B00-AFEF-64C0D53D88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931614-BA25-4C8C-B9C7-067D164F0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ECB955-11F5-4CCB-A24B-9E1F2DDC37D4}"/>
              </a:ext>
            </a:extLst>
          </p:cNvPr>
          <p:cNvSpPr>
            <a:spLocks noGrp="1"/>
          </p:cNvSpPr>
          <p:nvPr>
            <p:ph type="dt" sz="half" idx="10"/>
          </p:nvPr>
        </p:nvSpPr>
        <p:spPr/>
        <p:txBody>
          <a:bodyPr/>
          <a:lstStyle/>
          <a:p>
            <a:fld id="{4747C133-E464-4B48-8AB7-39D713999234}" type="datetimeFigureOut">
              <a:rPr lang="en-IN" smtClean="0"/>
              <a:t>22-09-2023</a:t>
            </a:fld>
            <a:endParaRPr lang="en-IN"/>
          </a:p>
        </p:txBody>
      </p:sp>
      <p:sp>
        <p:nvSpPr>
          <p:cNvPr id="6" name="Footer Placeholder 5">
            <a:extLst>
              <a:ext uri="{FF2B5EF4-FFF2-40B4-BE49-F238E27FC236}">
                <a16:creationId xmlns:a16="http://schemas.microsoft.com/office/drawing/2014/main" id="{495D0491-3784-4D23-900F-EFC494F9A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40A7DC-7EEB-40A3-B271-E24C2BB6D49E}"/>
              </a:ext>
            </a:extLst>
          </p:cNvPr>
          <p:cNvSpPr>
            <a:spLocks noGrp="1"/>
          </p:cNvSpPr>
          <p:nvPr>
            <p:ph type="sldNum" sz="quarter" idx="12"/>
          </p:nvPr>
        </p:nvSpPr>
        <p:spPr/>
        <p:txBody>
          <a:bodyPr/>
          <a:lstStyle/>
          <a:p>
            <a:fld id="{6E0C1412-16E5-460D-96E3-69499C62B76E}" type="slidenum">
              <a:rPr lang="en-IN" smtClean="0"/>
              <a:t>‹#›</a:t>
            </a:fld>
            <a:endParaRPr lang="en-IN"/>
          </a:p>
        </p:txBody>
      </p:sp>
    </p:spTree>
    <p:extLst>
      <p:ext uri="{BB962C8B-B14F-4D97-AF65-F5344CB8AC3E}">
        <p14:creationId xmlns:p14="http://schemas.microsoft.com/office/powerpoint/2010/main" val="332265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9CF62A-5996-4B9C-B0A3-6C9A2ABCAB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6354CC-8253-4F27-8275-F865B6AF8A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84A76A-B045-4504-8806-E9449764C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7C133-E464-4B48-8AB7-39D713999234}" type="datetimeFigureOut">
              <a:rPr lang="en-IN" smtClean="0"/>
              <a:t>22-09-2023</a:t>
            </a:fld>
            <a:endParaRPr lang="en-IN"/>
          </a:p>
        </p:txBody>
      </p:sp>
      <p:sp>
        <p:nvSpPr>
          <p:cNvPr id="5" name="Footer Placeholder 4">
            <a:extLst>
              <a:ext uri="{FF2B5EF4-FFF2-40B4-BE49-F238E27FC236}">
                <a16:creationId xmlns:a16="http://schemas.microsoft.com/office/drawing/2014/main" id="{296AE9FE-66A2-4652-8B10-D987C25C18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AE486A-3989-447D-BC9D-01DB4103B4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C1412-16E5-460D-96E3-69499C62B76E}" type="slidenum">
              <a:rPr lang="en-IN" smtClean="0"/>
              <a:t>‹#›</a:t>
            </a:fld>
            <a:endParaRPr lang="en-IN"/>
          </a:p>
        </p:txBody>
      </p:sp>
    </p:spTree>
    <p:extLst>
      <p:ext uri="{BB962C8B-B14F-4D97-AF65-F5344CB8AC3E}">
        <p14:creationId xmlns:p14="http://schemas.microsoft.com/office/powerpoint/2010/main" val="3996741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6D0A5-865F-4493-8B9C-2107A86479CA}"/>
              </a:ext>
            </a:extLst>
          </p:cNvPr>
          <p:cNvSpPr>
            <a:spLocks noGrp="1"/>
          </p:cNvSpPr>
          <p:nvPr>
            <p:ph type="ctrTitle"/>
          </p:nvPr>
        </p:nvSpPr>
        <p:spPr/>
        <p:txBody>
          <a:bodyPr/>
          <a:lstStyle/>
          <a:p>
            <a:r>
              <a:rPr lang="en-US" dirty="0">
                <a:solidFill>
                  <a:schemeClr val="accent4">
                    <a:lumMod val="75000"/>
                  </a:schemeClr>
                </a:solidFill>
                <a:latin typeface="Algerian" panose="04020705040A02060702" pitchFamily="82" charset="0"/>
              </a:rPr>
              <a:t>PROGRAMMING LANGUAGES</a:t>
            </a:r>
            <a:endParaRPr lang="en-IN" dirty="0">
              <a:solidFill>
                <a:schemeClr val="accent4">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060ED088-43ED-4F39-BEF6-31CCD7294F0A}"/>
              </a:ext>
            </a:extLst>
          </p:cNvPr>
          <p:cNvSpPr>
            <a:spLocks noGrp="1"/>
          </p:cNvSpPr>
          <p:nvPr>
            <p:ph type="subTitle" idx="1"/>
          </p:nvPr>
        </p:nvSpPr>
        <p:spPr/>
        <p:txBody>
          <a:bodyPr>
            <a:noAutofit/>
          </a:bodyPr>
          <a:lstStyle/>
          <a:p>
            <a:r>
              <a:rPr lang="en-US" sz="2800" dirty="0">
                <a:solidFill>
                  <a:schemeClr val="accent1"/>
                </a:solidFill>
                <a:latin typeface="Arial Rounded MT Bold" panose="020F0704030504030204" pitchFamily="34" charset="0"/>
              </a:rPr>
              <a:t>A programming language is a formalized, structured means of communicating instructions to a computer or computing system. It serves as an intermediary between human programmers and machines, allowing developers to write code that can be understood and executed by a computer.</a:t>
            </a:r>
            <a:endParaRPr lang="en-IN" sz="2800" dirty="0">
              <a:solidFill>
                <a:schemeClr val="accent1"/>
              </a:solidFill>
              <a:latin typeface="Arial Rounded MT Bold" panose="020F0704030504030204" pitchFamily="34" charset="0"/>
            </a:endParaRPr>
          </a:p>
        </p:txBody>
      </p:sp>
    </p:spTree>
    <p:extLst>
      <p:ext uri="{BB962C8B-B14F-4D97-AF65-F5344CB8AC3E}">
        <p14:creationId xmlns:p14="http://schemas.microsoft.com/office/powerpoint/2010/main" val="228876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9925-BCA7-4016-962D-F0B332EE4277}"/>
              </a:ext>
            </a:extLst>
          </p:cNvPr>
          <p:cNvSpPr>
            <a:spLocks noGrp="1"/>
          </p:cNvSpPr>
          <p:nvPr>
            <p:ph type="title"/>
          </p:nvPr>
        </p:nvSpPr>
        <p:spPr/>
        <p:txBody>
          <a:bodyPr>
            <a:normAutofit/>
          </a:bodyPr>
          <a:lstStyle/>
          <a:p>
            <a:r>
              <a:rPr lang="en-US" sz="5400" dirty="0">
                <a:solidFill>
                  <a:srgbClr val="FF0000"/>
                </a:solidFill>
                <a:latin typeface="Bauhaus 93" panose="04030905020B02020C02" pitchFamily="82" charset="0"/>
              </a:rPr>
              <a:t>PYTHON</a:t>
            </a:r>
            <a:endParaRPr lang="en-IN" sz="5400" dirty="0">
              <a:solidFill>
                <a:srgbClr val="FF0000"/>
              </a:solidFill>
              <a:latin typeface="Bauhaus 93" panose="04030905020B02020C02" pitchFamily="82" charset="0"/>
            </a:endParaRPr>
          </a:p>
        </p:txBody>
      </p:sp>
      <p:sp>
        <p:nvSpPr>
          <p:cNvPr id="3" name="Content Placeholder 2">
            <a:extLst>
              <a:ext uri="{FF2B5EF4-FFF2-40B4-BE49-F238E27FC236}">
                <a16:creationId xmlns:a16="http://schemas.microsoft.com/office/drawing/2014/main" id="{4A62C1BE-0879-455A-A8D5-751FE95320DB}"/>
              </a:ext>
            </a:extLst>
          </p:cNvPr>
          <p:cNvSpPr>
            <a:spLocks noGrp="1"/>
          </p:cNvSpPr>
          <p:nvPr>
            <p:ph idx="1"/>
          </p:nvPr>
        </p:nvSpPr>
        <p:spPr/>
        <p:txBody>
          <a:bodyPr/>
          <a:lstStyle/>
          <a:p>
            <a:r>
              <a:rPr lang="en-US" dirty="0"/>
              <a:t>Python is a high-level, interpreted programming language known for its simplicity, readability, and versatility.</a:t>
            </a:r>
          </a:p>
          <a:p>
            <a:r>
              <a:rPr lang="en-US" dirty="0"/>
              <a:t> It was created in the late 1980s by Guido van Rossum and has since become one of the most popular programming languages in the world.</a:t>
            </a:r>
          </a:p>
          <a:p>
            <a:r>
              <a:rPr lang="en-US" dirty="0"/>
              <a:t> Python is widely used in various domains Web Applications, Mobile Applications, Automation Testing, Gaming Applications, Data </a:t>
            </a:r>
            <a:r>
              <a:rPr lang="en-US" dirty="0" err="1"/>
              <a:t>scince</a:t>
            </a:r>
            <a:r>
              <a:rPr lang="en-US" dirty="0"/>
              <a:t> , AI,ML, Network application, Servers, KIOS, </a:t>
            </a:r>
            <a:r>
              <a:rPr lang="en-IN" dirty="0"/>
              <a:t>Embedded Systems</a:t>
            </a:r>
            <a:r>
              <a:rPr lang="en-US" dirty="0"/>
              <a:t>, </a:t>
            </a:r>
            <a:r>
              <a:rPr lang="en-US" dirty="0" err="1"/>
              <a:t>etc</a:t>
            </a:r>
            <a:r>
              <a:rPr lang="en-US" dirty="0"/>
              <a:t> ….</a:t>
            </a:r>
          </a:p>
          <a:p>
            <a:pPr marL="0" indent="0">
              <a:buNone/>
            </a:pPr>
            <a:endParaRPr lang="en-IN" dirty="0"/>
          </a:p>
        </p:txBody>
      </p:sp>
    </p:spTree>
    <p:extLst>
      <p:ext uri="{BB962C8B-B14F-4D97-AF65-F5344CB8AC3E}">
        <p14:creationId xmlns:p14="http://schemas.microsoft.com/office/powerpoint/2010/main" val="1844307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1ECF-1245-4429-8605-9B04CDD1CB3F}"/>
              </a:ext>
            </a:extLst>
          </p:cNvPr>
          <p:cNvSpPr>
            <a:spLocks noGrp="1"/>
          </p:cNvSpPr>
          <p:nvPr>
            <p:ph type="title"/>
          </p:nvPr>
        </p:nvSpPr>
        <p:spPr>
          <a:xfrm>
            <a:off x="838200" y="304165"/>
            <a:ext cx="10515600" cy="1325563"/>
          </a:xfrm>
        </p:spPr>
        <p:txBody>
          <a:bodyPr>
            <a:normAutofit/>
          </a:bodyPr>
          <a:lstStyle/>
          <a:p>
            <a:r>
              <a:rPr lang="en-US" sz="5400" dirty="0">
                <a:solidFill>
                  <a:srgbClr val="FF0000"/>
                </a:solidFill>
                <a:latin typeface="Bauhaus 93" panose="04030905020B02020C02" pitchFamily="82" charset="0"/>
              </a:rPr>
              <a:t>JAVA</a:t>
            </a:r>
            <a:endParaRPr lang="en-IN" sz="5400" dirty="0">
              <a:solidFill>
                <a:srgbClr val="FF0000"/>
              </a:solidFill>
              <a:latin typeface="Bauhaus 93" panose="04030905020B02020C02" pitchFamily="82" charset="0"/>
            </a:endParaRPr>
          </a:p>
        </p:txBody>
      </p:sp>
      <p:sp>
        <p:nvSpPr>
          <p:cNvPr id="3" name="Content Placeholder 2">
            <a:extLst>
              <a:ext uri="{FF2B5EF4-FFF2-40B4-BE49-F238E27FC236}">
                <a16:creationId xmlns:a16="http://schemas.microsoft.com/office/drawing/2014/main" id="{4A0D947C-17B3-4043-8F96-1EB2EDDD1553}"/>
              </a:ext>
            </a:extLst>
          </p:cNvPr>
          <p:cNvSpPr>
            <a:spLocks noGrp="1"/>
          </p:cNvSpPr>
          <p:nvPr>
            <p:ph idx="1"/>
          </p:nvPr>
        </p:nvSpPr>
        <p:spPr/>
        <p:txBody>
          <a:bodyPr>
            <a:normAutofit lnSpcReduction="10000"/>
          </a:bodyPr>
          <a:lstStyle/>
          <a:p>
            <a:r>
              <a:rPr lang="en-US" dirty="0"/>
              <a:t>Java is a high-level, versatile, and widely-used programming language and platform known for its "Write Once, Run Anywhere" (WORA) philosophy. </a:t>
            </a:r>
          </a:p>
          <a:p>
            <a:r>
              <a:rPr lang="en-US" dirty="0"/>
              <a:t>Developed by James Gosling (now owned by Oracle Corporation) in the mid-1990s and has since become one of the most popular and enduring programming languages in the world.</a:t>
            </a:r>
          </a:p>
          <a:p>
            <a:r>
              <a:rPr lang="en-IN" dirty="0"/>
              <a:t>Web Development, Desktop Applications, Enterprise Software, Mobile App Development, Scientific Computing, Big Data and Analytics, Game Development, Embedded Systems, Cloud Computing, Financial and Trading Systems, Educational Programming, Internet of Things (IoT),etc….</a:t>
            </a:r>
          </a:p>
        </p:txBody>
      </p:sp>
    </p:spTree>
    <p:extLst>
      <p:ext uri="{BB962C8B-B14F-4D97-AF65-F5344CB8AC3E}">
        <p14:creationId xmlns:p14="http://schemas.microsoft.com/office/powerpoint/2010/main" val="345619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0180-3B16-45ED-80BC-614B32641C1F}"/>
              </a:ext>
            </a:extLst>
          </p:cNvPr>
          <p:cNvSpPr>
            <a:spLocks noGrp="1"/>
          </p:cNvSpPr>
          <p:nvPr>
            <p:ph type="title"/>
          </p:nvPr>
        </p:nvSpPr>
        <p:spPr/>
        <p:txBody>
          <a:bodyPr>
            <a:normAutofit fontScale="90000"/>
          </a:bodyPr>
          <a:lstStyle/>
          <a:p>
            <a:br>
              <a:rPr lang="en-US" dirty="0"/>
            </a:br>
            <a:r>
              <a:rPr lang="en-IN" sz="5400" dirty="0">
                <a:solidFill>
                  <a:srgbClr val="FF0000"/>
                </a:solidFill>
                <a:latin typeface="Bauhaus 93" panose="04030905020B02020C02" pitchFamily="82" charset="0"/>
              </a:rPr>
              <a:t>.NET</a:t>
            </a:r>
          </a:p>
        </p:txBody>
      </p:sp>
      <p:sp>
        <p:nvSpPr>
          <p:cNvPr id="3" name="Content Placeholder 2">
            <a:extLst>
              <a:ext uri="{FF2B5EF4-FFF2-40B4-BE49-F238E27FC236}">
                <a16:creationId xmlns:a16="http://schemas.microsoft.com/office/drawing/2014/main" id="{6D8D78C0-FAAF-42AF-A021-9BAC18546E90}"/>
              </a:ext>
            </a:extLst>
          </p:cNvPr>
          <p:cNvSpPr>
            <a:spLocks noGrp="1"/>
          </p:cNvSpPr>
          <p:nvPr>
            <p:ph idx="1"/>
          </p:nvPr>
        </p:nvSpPr>
        <p:spPr/>
        <p:txBody>
          <a:bodyPr>
            <a:normAutofit lnSpcReduction="10000"/>
          </a:bodyPr>
          <a:lstStyle/>
          <a:p>
            <a:r>
              <a:rPr lang="en-US" dirty="0"/>
              <a:t>.NET is a software framework and platform developed by Microsoft. It provides a comprehensive set of tools and libraries</a:t>
            </a:r>
          </a:p>
          <a:p>
            <a:r>
              <a:rPr lang="en-US" dirty="0"/>
              <a:t>The .NET framework was officially announced by Microsoft in July 2000. It was introduced as the Microsoft .NET platform and was initially released as part of the Windows operating system in 2002 with the release of Windows XP.</a:t>
            </a:r>
          </a:p>
          <a:p>
            <a:r>
              <a:rPr lang="en-IN" dirty="0"/>
              <a:t>Security, Performance, Language Independence, Application Types, Cross-Platform Development, Developer Productivity, Interoperability, Scalability, Cloud-Native Development, Open Source, </a:t>
            </a:r>
            <a:br>
              <a:rPr lang="en-IN" dirty="0"/>
            </a:br>
            <a:r>
              <a:rPr lang="en-IN" dirty="0"/>
              <a:t>Modernization of Legacy Applications, Community and </a:t>
            </a:r>
            <a:r>
              <a:rPr lang="en-IN" dirty="0" err="1"/>
              <a:t>Ecosystem,etc</a:t>
            </a:r>
            <a:r>
              <a:rPr lang="en-IN" dirty="0"/>
              <a:t>…</a:t>
            </a:r>
          </a:p>
          <a:p>
            <a:endParaRPr lang="en-US" dirty="0"/>
          </a:p>
          <a:p>
            <a:endParaRPr lang="en-IN" dirty="0"/>
          </a:p>
        </p:txBody>
      </p:sp>
    </p:spTree>
    <p:extLst>
      <p:ext uri="{BB962C8B-B14F-4D97-AF65-F5344CB8AC3E}">
        <p14:creationId xmlns:p14="http://schemas.microsoft.com/office/powerpoint/2010/main" val="4208603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18C4-0CBD-42D6-ACE7-2F9B35BE76AB}"/>
              </a:ext>
            </a:extLst>
          </p:cNvPr>
          <p:cNvSpPr>
            <a:spLocks noGrp="1"/>
          </p:cNvSpPr>
          <p:nvPr>
            <p:ph type="title"/>
          </p:nvPr>
        </p:nvSpPr>
        <p:spPr/>
        <p:txBody>
          <a:bodyPr>
            <a:normAutofit/>
          </a:bodyPr>
          <a:lstStyle/>
          <a:p>
            <a:r>
              <a:rPr lang="en-US" sz="5400" dirty="0">
                <a:solidFill>
                  <a:srgbClr val="FF0000"/>
                </a:solidFill>
                <a:latin typeface="Bauhaus 93" panose="04030905020B02020C02" pitchFamily="82" charset="0"/>
              </a:rPr>
              <a:t>C++</a:t>
            </a:r>
            <a:endParaRPr lang="en-IN" sz="5400" dirty="0">
              <a:solidFill>
                <a:srgbClr val="FF0000"/>
              </a:solidFill>
              <a:latin typeface="Bauhaus 93" panose="04030905020B02020C02" pitchFamily="82" charset="0"/>
            </a:endParaRPr>
          </a:p>
        </p:txBody>
      </p:sp>
      <p:sp>
        <p:nvSpPr>
          <p:cNvPr id="3" name="Content Placeholder 2">
            <a:extLst>
              <a:ext uri="{FF2B5EF4-FFF2-40B4-BE49-F238E27FC236}">
                <a16:creationId xmlns:a16="http://schemas.microsoft.com/office/drawing/2014/main" id="{06FE4038-3FF0-4D5E-8C22-9ECCD7AB3BE4}"/>
              </a:ext>
            </a:extLst>
          </p:cNvPr>
          <p:cNvSpPr>
            <a:spLocks noGrp="1"/>
          </p:cNvSpPr>
          <p:nvPr>
            <p:ph idx="1"/>
          </p:nvPr>
        </p:nvSpPr>
        <p:spPr/>
        <p:txBody>
          <a:bodyPr/>
          <a:lstStyle/>
          <a:p>
            <a:r>
              <a:rPr lang="en-US" dirty="0"/>
              <a:t>C++ is a general-purpose programming language. It was developed in the early 1980s by Bjarne </a:t>
            </a:r>
            <a:r>
              <a:rPr lang="en-US" dirty="0" err="1"/>
              <a:t>Stroustrup</a:t>
            </a:r>
            <a:r>
              <a:rPr lang="en-US" dirty="0"/>
              <a:t> at Bell Labs as an extension of the C language.</a:t>
            </a:r>
          </a:p>
          <a:p>
            <a:r>
              <a:rPr lang="en-IN" dirty="0"/>
              <a:t>Systems Programming, Game Development, Application Development, Graphics and Multimedia, Embedded Systems, Scientific and Engineering Applications, High-Performance Computing (HPC), Database Systems, Networking and Telecommunications, etc….</a:t>
            </a:r>
          </a:p>
        </p:txBody>
      </p:sp>
    </p:spTree>
    <p:extLst>
      <p:ext uri="{BB962C8B-B14F-4D97-AF65-F5344CB8AC3E}">
        <p14:creationId xmlns:p14="http://schemas.microsoft.com/office/powerpoint/2010/main" val="1820696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393</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Algerian</vt:lpstr>
      <vt:lpstr>Arial</vt:lpstr>
      <vt:lpstr>Arial Rounded MT Bold</vt:lpstr>
      <vt:lpstr>Bauhaus 93</vt:lpstr>
      <vt:lpstr>Calibri</vt:lpstr>
      <vt:lpstr>Calibri Light</vt:lpstr>
      <vt:lpstr>Office Theme</vt:lpstr>
      <vt:lpstr>PROGRAMMING LANGUAGES</vt:lpstr>
      <vt:lpstr>PYTHON</vt:lpstr>
      <vt:lpstr>JAVA</vt:lpstr>
      <vt:lpstr> .NET</vt:lpstr>
      <vt:lpstr>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LANGUAGES</dc:title>
  <dc:creator>T460s</dc:creator>
  <cp:lastModifiedBy>Naveen Kumar</cp:lastModifiedBy>
  <cp:revision>9</cp:revision>
  <dcterms:created xsi:type="dcterms:W3CDTF">2023-09-21T18:12:45Z</dcterms:created>
  <dcterms:modified xsi:type="dcterms:W3CDTF">2023-09-22T09:42:18Z</dcterms:modified>
</cp:coreProperties>
</file>