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8A28-948A-4885-9AA1-064938F6A4AC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205-BD9A-4C4C-9730-E88A2050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7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8A28-948A-4885-9AA1-064938F6A4AC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205-BD9A-4C4C-9730-E88A2050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6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8A28-948A-4885-9AA1-064938F6A4AC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205-BD9A-4C4C-9730-E88A205099C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96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8A28-948A-4885-9AA1-064938F6A4AC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205-BD9A-4C4C-9730-E88A2050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80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8A28-948A-4885-9AA1-064938F6A4AC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205-BD9A-4C4C-9730-E88A205099C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638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8A28-948A-4885-9AA1-064938F6A4AC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205-BD9A-4C4C-9730-E88A2050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54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8A28-948A-4885-9AA1-064938F6A4AC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205-BD9A-4C4C-9730-E88A2050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2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8A28-948A-4885-9AA1-064938F6A4AC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205-BD9A-4C4C-9730-E88A2050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0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8A28-948A-4885-9AA1-064938F6A4AC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205-BD9A-4C4C-9730-E88A2050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8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8A28-948A-4885-9AA1-064938F6A4AC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205-BD9A-4C4C-9730-E88A2050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8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8A28-948A-4885-9AA1-064938F6A4AC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205-BD9A-4C4C-9730-E88A2050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57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8A28-948A-4885-9AA1-064938F6A4AC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205-BD9A-4C4C-9730-E88A2050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94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8A28-948A-4885-9AA1-064938F6A4AC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205-BD9A-4C4C-9730-E88A2050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55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8A28-948A-4885-9AA1-064938F6A4AC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205-BD9A-4C4C-9730-E88A2050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68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8A28-948A-4885-9AA1-064938F6A4AC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205-BD9A-4C4C-9730-E88A2050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4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8A28-948A-4885-9AA1-064938F6A4AC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205-BD9A-4C4C-9730-E88A2050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54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8A28-948A-4885-9AA1-064938F6A4AC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2C2205-BD9A-4C4C-9730-E88A205099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61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6C68-5855-448C-BC5D-0A5C32AE7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STRING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68571-F89B-4EA4-8CE0-A7BE6BD6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>
                <a:solidFill>
                  <a:srgbClr val="FFC000"/>
                </a:solidFill>
                <a:latin typeface="Agency FB" panose="020B0503020202020204" pitchFamily="34" charset="0"/>
              </a:rPr>
              <a:t>String is a series/collection of characters(chat’s).</a:t>
            </a:r>
            <a:endParaRPr lang="en-IN" sz="4000" dirty="0">
              <a:solidFill>
                <a:srgbClr val="FFC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2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8F1A-A9ED-4011-8D5D-44A084D8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9A67-223A-4667-BDBB-4CD998544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8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4800" dirty="0">
                <a:latin typeface="Arial Black" panose="020B0A04020102020204" pitchFamily="34" charset="0"/>
              </a:rPr>
              <a:t>			</a:t>
            </a:r>
            <a:r>
              <a:rPr lang="en-US" sz="4800" dirty="0">
                <a:solidFill>
                  <a:srgbClr val="00B0F0"/>
                </a:solidFill>
                <a:latin typeface="Arial Black" panose="020B0A04020102020204" pitchFamily="34" charset="0"/>
              </a:rPr>
              <a:t>T</a:t>
            </a:r>
            <a:r>
              <a:rPr lang="en-IN" sz="4800" dirty="0">
                <a:solidFill>
                  <a:srgbClr val="00B0F0"/>
                </a:solidFill>
                <a:latin typeface="Arial Black" panose="020B0A04020102020204" pitchFamily="34" charset="0"/>
              </a:rPr>
              <a:t>HANK YOU…..</a:t>
            </a:r>
            <a:endParaRPr lang="en-US" sz="48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3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C403-859E-4140-BAC9-B8B8A93E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  <a:latin typeface="Arial Rounded MT Bold" panose="020F0704030504030204" pitchFamily="34" charset="0"/>
              </a:rPr>
              <a:t>StRING</a:t>
            </a:r>
            <a:r>
              <a:rPr lang="en-US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 TYPES:</a:t>
            </a:r>
            <a:endParaRPr lang="en-IN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E32C-7F92-4246-803D-0AF4EC03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1,IMPLICIT:-Based on the data type assigned data type of a variable will be created.</a:t>
            </a:r>
          </a:p>
          <a:p>
            <a:r>
              <a:rPr lang="en-US" sz="2800" dirty="0"/>
              <a:t>2,EXPLICIT:-Explicitly rep string data type of a variable.</a:t>
            </a:r>
          </a:p>
          <a:p>
            <a:r>
              <a:rPr lang="en-US" sz="2800" dirty="0"/>
              <a:t>3,Data type/Annotation:-Declaring data type of a variable.</a:t>
            </a:r>
          </a:p>
        </p:txBody>
      </p:sp>
    </p:spTree>
    <p:extLst>
      <p:ext uri="{BB962C8B-B14F-4D97-AF65-F5344CB8AC3E}">
        <p14:creationId xmlns:p14="http://schemas.microsoft.com/office/powerpoint/2010/main" val="198288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B77D-BD6D-47FB-B4E1-F89D8873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String data representation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B2AF-DA9D-4020-9514-F85B876C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String  data representation in 2 ways</a:t>
            </a:r>
          </a:p>
          <a:p>
            <a:endParaRPr lang="en-US" sz="2800" dirty="0"/>
          </a:p>
          <a:p>
            <a:r>
              <a:rPr lang="en-US" sz="2800" dirty="0"/>
              <a:t>1,Single line / inline:-</a:t>
            </a:r>
          </a:p>
          <a:p>
            <a:pPr lvl="1"/>
            <a:r>
              <a:rPr lang="en-US" sz="2800" dirty="0"/>
              <a:t> Represent by    “ __”  /  ’__’</a:t>
            </a:r>
          </a:p>
          <a:p>
            <a:r>
              <a:rPr lang="en-US" sz="2800" dirty="0"/>
              <a:t>Multiline string data : </a:t>
            </a:r>
          </a:p>
          <a:p>
            <a:pPr lvl="1"/>
            <a:r>
              <a:rPr lang="en-US" sz="2800" dirty="0"/>
              <a:t>Represented by   “””__””” / ‘’’__’’’</a:t>
            </a:r>
          </a:p>
        </p:txBody>
      </p:sp>
    </p:spTree>
    <p:extLst>
      <p:ext uri="{BB962C8B-B14F-4D97-AF65-F5344CB8AC3E}">
        <p14:creationId xmlns:p14="http://schemas.microsoft.com/office/powerpoint/2010/main" val="93570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5CED-6848-43DC-9B70-C2DE0703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String concatenation /joining / append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CF2CB-16FF-4159-81F1-4315BBD56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There are 3 types to join a string </a:t>
            </a:r>
          </a:p>
          <a:p>
            <a:pPr lvl="1"/>
            <a:r>
              <a:rPr lang="en-US" sz="3600" dirty="0"/>
              <a:t>1,operator over loading.</a:t>
            </a:r>
          </a:p>
          <a:p>
            <a:pPr lvl="1"/>
            <a:r>
              <a:rPr lang="en-US" sz="3600" dirty="0"/>
              <a:t>2,f’string /interpolation.</a:t>
            </a:r>
          </a:p>
          <a:p>
            <a:pPr lvl="1"/>
            <a:r>
              <a:rPr lang="en-US" sz="3600" dirty="0"/>
              <a:t>3,String join method.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84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alpha val="98000"/>
                <a:lumMod val="10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E5AF-F51A-44CC-A0FA-F9CC3F69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29920"/>
            <a:ext cx="9603275" cy="1066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Types of string concatenation</a:t>
            </a:r>
            <a:endParaRPr lang="en-IN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8EC5-AD3B-4FBC-83B0-E6292B9FD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1,operator over loading:-By using  “+” operator we can append / join string.</a:t>
            </a:r>
          </a:p>
          <a:p>
            <a:pPr lvl="1"/>
            <a:r>
              <a:rPr lang="en-US" dirty="0"/>
              <a:t>Syntax: print( </a:t>
            </a:r>
            <a:r>
              <a:rPr lang="en-US" dirty="0" err="1"/>
              <a:t>fname</a:t>
            </a:r>
            <a:r>
              <a:rPr lang="en-US" dirty="0"/>
              <a:t> +” ”+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r>
              <a:rPr lang="en-US" dirty="0"/>
              <a:t>2,F’string /interpolation:-Joining /append the string by using </a:t>
            </a:r>
            <a:r>
              <a:rPr lang="en-US" dirty="0" err="1"/>
              <a:t>f’string</a:t>
            </a:r>
            <a:r>
              <a:rPr lang="en-US" dirty="0"/>
              <a:t> /interpolation. Interpolation represented by { }</a:t>
            </a:r>
          </a:p>
          <a:p>
            <a:pPr lvl="1"/>
            <a:r>
              <a:rPr lang="en-US" dirty="0"/>
              <a:t>Syntax:- f” {string 1} {string 2}”</a:t>
            </a:r>
          </a:p>
          <a:p>
            <a:r>
              <a:rPr lang="en-US" dirty="0"/>
              <a:t>3,String join method:-By using string join method we can perform the string concatenation.</a:t>
            </a:r>
          </a:p>
          <a:p>
            <a:pPr lvl="1"/>
            <a:r>
              <a:rPr lang="en-US" dirty="0"/>
              <a:t>Syntax:-join </a:t>
            </a:r>
            <a:r>
              <a:rPr lang="en-US" dirty="0" err="1"/>
              <a:t>char.join</a:t>
            </a:r>
            <a:r>
              <a:rPr lang="en-US" dirty="0"/>
              <a:t>(tuple)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14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3ED2-E8CB-458B-96B3-4DA76DBD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Number system </a:t>
            </a:r>
            <a:br>
              <a:rPr lang="en-IN" dirty="0"/>
            </a:br>
            <a:r>
              <a:rPr lang="en-IN" sz="3100" dirty="0"/>
              <a:t>There are four types of number system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9B7A-8C9A-46DE-9970-6B79514E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dirty="0"/>
              <a:t>1)binary number system</a:t>
            </a:r>
          </a:p>
          <a:p>
            <a:r>
              <a:rPr lang="en-IN" sz="4000" dirty="0"/>
              <a:t> 2)octal</a:t>
            </a:r>
          </a:p>
          <a:p>
            <a:r>
              <a:rPr lang="en-IN" sz="4000" dirty="0"/>
              <a:t> 3)decimal</a:t>
            </a:r>
          </a:p>
          <a:p>
            <a:r>
              <a:rPr lang="en-IN" sz="4000" dirty="0"/>
              <a:t> 4)</a:t>
            </a:r>
            <a:r>
              <a:rPr lang="en-IN" sz="4000" dirty="0" err="1"/>
              <a:t>hexa</a:t>
            </a:r>
            <a:r>
              <a:rPr lang="en-IN" sz="4000" dirty="0"/>
              <a:t> decima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51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A8E0-1DB1-421B-99E8-81A1D8F8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Binary number system: </a:t>
            </a:r>
            <a:br>
              <a:rPr lang="en-IN" dirty="0"/>
            </a:br>
            <a:r>
              <a:rPr lang="en-IN" dirty="0"/>
              <a:t>*Represented by 0 and 1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1608-F0AA-452B-A071-EB12CC74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implicit:</a:t>
            </a:r>
          </a:p>
          <a:p>
            <a:r>
              <a:rPr lang="en-IN" sz="2000" dirty="0"/>
              <a:t>syntax: </a:t>
            </a:r>
            <a:r>
              <a:rPr lang="en-IN" sz="2000" dirty="0" err="1"/>
              <a:t>variablename</a:t>
            </a:r>
            <a:r>
              <a:rPr lang="en-IN" sz="2000" dirty="0"/>
              <a:t>=data</a:t>
            </a:r>
          </a:p>
          <a:p>
            <a:r>
              <a:rPr lang="en-IN" sz="2000" dirty="0"/>
              <a:t>ex: a=0b1010 </a:t>
            </a:r>
          </a:p>
          <a:p>
            <a:r>
              <a:rPr lang="en-IN" sz="2000" dirty="0"/>
              <a:t>print(a) print(type(a))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C40F24-11F8-4747-AA6E-3E6BF4788C9B}"/>
              </a:ext>
            </a:extLst>
          </p:cNvPr>
          <p:cNvSpPr/>
          <p:nvPr/>
        </p:nvSpPr>
        <p:spPr>
          <a:xfrm>
            <a:off x="5702300" y="2160589"/>
            <a:ext cx="6705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explicit:</a:t>
            </a:r>
          </a:p>
          <a:p>
            <a:endParaRPr lang="en-IN" sz="2800" b="1" dirty="0"/>
          </a:p>
          <a:p>
            <a:r>
              <a:rPr lang="en-IN" sz="2400" dirty="0"/>
              <a:t>syntax : </a:t>
            </a:r>
            <a:r>
              <a:rPr lang="en-IN" sz="2400" dirty="0" err="1"/>
              <a:t>variablename</a:t>
            </a:r>
            <a:r>
              <a:rPr lang="en-IN" sz="2400" dirty="0"/>
              <a:t>=bin(data) </a:t>
            </a:r>
          </a:p>
          <a:p>
            <a:r>
              <a:rPr lang="en-IN" sz="2400" dirty="0"/>
              <a:t> ex : a = bin(0b1010) </a:t>
            </a:r>
          </a:p>
          <a:p>
            <a:r>
              <a:rPr lang="en-IN" sz="2400" dirty="0"/>
              <a:t>print(a) print(type(a))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22F497-9F6C-463E-B47A-A3D7EA7202F7}"/>
              </a:ext>
            </a:extLst>
          </p:cNvPr>
          <p:cNvSpPr/>
          <p:nvPr/>
        </p:nvSpPr>
        <p:spPr>
          <a:xfrm>
            <a:off x="914400" y="4501085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/>
              <a:t>annotation:</a:t>
            </a:r>
          </a:p>
          <a:p>
            <a:r>
              <a:rPr lang="en-IN" dirty="0"/>
              <a:t> </a:t>
            </a:r>
            <a:r>
              <a:rPr lang="en-IN" sz="2400" dirty="0"/>
              <a:t>syntax : </a:t>
            </a:r>
            <a:r>
              <a:rPr lang="en-IN" sz="2400" dirty="0" err="1"/>
              <a:t>variablename</a:t>
            </a:r>
            <a:r>
              <a:rPr lang="en-IN" sz="2400" dirty="0"/>
              <a:t> : bin = data </a:t>
            </a:r>
          </a:p>
          <a:p>
            <a:r>
              <a:rPr lang="en-IN" sz="2400" dirty="0"/>
              <a:t>ex: a : bin = 0b1010 print(a) print(type(a))</a:t>
            </a:r>
          </a:p>
        </p:txBody>
      </p:sp>
    </p:spTree>
    <p:extLst>
      <p:ext uri="{BB962C8B-B14F-4D97-AF65-F5344CB8AC3E}">
        <p14:creationId xmlns:p14="http://schemas.microsoft.com/office/powerpoint/2010/main" val="224429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3137-1200-4B2C-BC2A-A7C72E01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C000"/>
                </a:solidFill>
                <a:latin typeface="Arial Rounded MT Bold" panose="020F0704030504030204" pitchFamily="34" charset="0"/>
              </a:rPr>
              <a:t>Octal </a:t>
            </a:r>
            <a:r>
              <a:rPr lang="en-IN" sz="27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: </a:t>
            </a:r>
            <a:br>
              <a:rPr lang="en-IN" sz="2700" dirty="0"/>
            </a:br>
            <a:r>
              <a:rPr lang="en-IN" sz="2700" dirty="0"/>
              <a:t>It is represented by 0o *represented by 0 to 8</a:t>
            </a:r>
            <a:br>
              <a:rPr lang="en-IN" sz="2700" dirty="0"/>
            </a:b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2DEA-8B0F-4D3B-AB4E-25E1F43AF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implicit : </a:t>
            </a:r>
          </a:p>
          <a:p>
            <a:r>
              <a:rPr lang="en-IN" dirty="0"/>
              <a:t>syntax : </a:t>
            </a:r>
            <a:r>
              <a:rPr lang="en-IN" dirty="0" err="1"/>
              <a:t>variablename</a:t>
            </a:r>
            <a:r>
              <a:rPr lang="en-IN" dirty="0"/>
              <a:t> = data </a:t>
            </a:r>
          </a:p>
          <a:p>
            <a:r>
              <a:rPr lang="en-IN" dirty="0"/>
              <a:t>EX: a=0o654 print(a) print(type(a))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5822D-A191-45EE-8CAC-39E09964EB5D}"/>
              </a:ext>
            </a:extLst>
          </p:cNvPr>
          <p:cNvSpPr/>
          <p:nvPr/>
        </p:nvSpPr>
        <p:spPr>
          <a:xfrm>
            <a:off x="4826000" y="234503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/>
              <a:t>Explicit:</a:t>
            </a:r>
          </a:p>
          <a:p>
            <a:r>
              <a:rPr lang="en-IN" sz="2000" dirty="0"/>
              <a:t>syntax : </a:t>
            </a:r>
            <a:r>
              <a:rPr lang="en-IN" sz="2000" dirty="0" err="1"/>
              <a:t>variablename</a:t>
            </a:r>
            <a:r>
              <a:rPr lang="en-IN" sz="2000" dirty="0"/>
              <a:t> = oct(data) </a:t>
            </a:r>
          </a:p>
          <a:p>
            <a:r>
              <a:rPr lang="en-IN" sz="2000" dirty="0" err="1"/>
              <a:t>Ex:a</a:t>
            </a:r>
            <a:r>
              <a:rPr lang="en-IN" sz="2000" dirty="0"/>
              <a:t>=oct(0o654) print(a) print(type(a))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73574-8853-413C-81D3-4E431218154F}"/>
              </a:ext>
            </a:extLst>
          </p:cNvPr>
          <p:cNvSpPr/>
          <p:nvPr/>
        </p:nvSpPr>
        <p:spPr>
          <a:xfrm>
            <a:off x="954001" y="4270142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/>
              <a:t>annotation: </a:t>
            </a:r>
          </a:p>
          <a:p>
            <a:r>
              <a:rPr lang="en-IN" sz="2400" dirty="0"/>
              <a:t>syntax : </a:t>
            </a:r>
            <a:r>
              <a:rPr lang="en-IN" sz="2400" dirty="0" err="1"/>
              <a:t>variablename</a:t>
            </a:r>
            <a:r>
              <a:rPr lang="en-IN" sz="2400" dirty="0"/>
              <a:t> : oct = data </a:t>
            </a:r>
          </a:p>
          <a:p>
            <a:r>
              <a:rPr lang="en-IN" sz="2400" dirty="0"/>
              <a:t>ex: a : oct = 0o1010 print(a) print(type(a))</a:t>
            </a:r>
          </a:p>
        </p:txBody>
      </p:sp>
    </p:spTree>
    <p:extLst>
      <p:ext uri="{BB962C8B-B14F-4D97-AF65-F5344CB8AC3E}">
        <p14:creationId xmlns:p14="http://schemas.microsoft.com/office/powerpoint/2010/main" val="310581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74F9-51C1-4CF1-BA07-05302203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Hexa</a:t>
            </a:r>
            <a:r>
              <a:rPr lang="en-IN" dirty="0">
                <a:solidFill>
                  <a:srgbClr val="FFC000"/>
                </a:solidFill>
                <a:latin typeface="Arial Rounded MT Bold" panose="020F0704030504030204" pitchFamily="34" charset="0"/>
              </a:rPr>
              <a:t> Decimal:</a:t>
            </a:r>
            <a:br>
              <a:rPr lang="en-IN" dirty="0">
                <a:solidFill>
                  <a:srgbClr val="FFC000"/>
                </a:solidFill>
                <a:latin typeface="Arial Rounded MT Bold" panose="020F0704030504030204" pitchFamily="34" charset="0"/>
              </a:rPr>
            </a:br>
            <a:r>
              <a:rPr lang="en-IN" sz="2800" dirty="0" err="1"/>
              <a:t>Represeented</a:t>
            </a:r>
            <a:r>
              <a:rPr lang="en-IN" sz="2800" dirty="0"/>
              <a:t> by 0x and represented by 0 to 9,a to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D2E0-1A7A-4C83-B632-30F2AD90C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implicit: </a:t>
            </a:r>
          </a:p>
          <a:p>
            <a:r>
              <a:rPr lang="en-IN" sz="2000" dirty="0"/>
              <a:t>syntax : </a:t>
            </a:r>
            <a:r>
              <a:rPr lang="en-IN" sz="2000" dirty="0" err="1"/>
              <a:t>variablename</a:t>
            </a:r>
            <a:r>
              <a:rPr lang="en-IN" sz="2000" dirty="0"/>
              <a:t> = data </a:t>
            </a:r>
          </a:p>
          <a:p>
            <a:r>
              <a:rPr lang="en-IN" sz="2000" dirty="0"/>
              <a:t>EX: a=0o654 print(a) print(type(a))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89927-D501-4822-B1AC-9E70FEE1A5D9}"/>
              </a:ext>
            </a:extLst>
          </p:cNvPr>
          <p:cNvSpPr/>
          <p:nvPr/>
        </p:nvSpPr>
        <p:spPr>
          <a:xfrm>
            <a:off x="5321300" y="2268835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/>
              <a:t>explicit:</a:t>
            </a:r>
          </a:p>
          <a:p>
            <a:r>
              <a:rPr lang="en-IN" sz="2400" dirty="0"/>
              <a:t>syntax: </a:t>
            </a:r>
            <a:r>
              <a:rPr lang="en-IN" sz="2400" dirty="0" err="1"/>
              <a:t>variablename</a:t>
            </a:r>
            <a:r>
              <a:rPr lang="en-IN" sz="2400" dirty="0"/>
              <a:t> = oct(data) </a:t>
            </a:r>
          </a:p>
          <a:p>
            <a:r>
              <a:rPr lang="en-IN" sz="2400" dirty="0" err="1"/>
              <a:t>Ex:a</a:t>
            </a:r>
            <a:r>
              <a:rPr lang="en-IN" sz="2400" dirty="0"/>
              <a:t>=</a:t>
            </a:r>
            <a:r>
              <a:rPr lang="en-IN" sz="2400" dirty="0" err="1"/>
              <a:t>hexa</a:t>
            </a:r>
            <a:r>
              <a:rPr lang="en-IN" sz="2400" dirty="0"/>
              <a:t>(0x9654) print(a) print(type(a))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35243F-5531-4811-B50F-E8C2F814C68D}"/>
              </a:ext>
            </a:extLst>
          </p:cNvPr>
          <p:cNvSpPr/>
          <p:nvPr/>
        </p:nvSpPr>
        <p:spPr>
          <a:xfrm>
            <a:off x="800100" y="4100975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/>
              <a:t>annotation: </a:t>
            </a:r>
          </a:p>
          <a:p>
            <a:r>
              <a:rPr lang="en-IN" sz="2400" dirty="0"/>
              <a:t>syntax : </a:t>
            </a:r>
            <a:r>
              <a:rPr lang="en-IN" sz="2400" dirty="0" err="1"/>
              <a:t>variablename</a:t>
            </a:r>
            <a:r>
              <a:rPr lang="en-IN" sz="2400" dirty="0"/>
              <a:t> : oct = data </a:t>
            </a:r>
          </a:p>
          <a:p>
            <a:r>
              <a:rPr lang="en-IN" sz="2400" dirty="0"/>
              <a:t>ex: a : oct = 0o1010 print(a) print(type(a))</a:t>
            </a:r>
          </a:p>
        </p:txBody>
      </p:sp>
    </p:spTree>
    <p:extLst>
      <p:ext uri="{BB962C8B-B14F-4D97-AF65-F5344CB8AC3E}">
        <p14:creationId xmlns:p14="http://schemas.microsoft.com/office/powerpoint/2010/main" val="30564293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469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Agency FB</vt:lpstr>
      <vt:lpstr>Algerian</vt:lpstr>
      <vt:lpstr>Arial</vt:lpstr>
      <vt:lpstr>Arial Black</vt:lpstr>
      <vt:lpstr>Arial Rounded MT Bold</vt:lpstr>
      <vt:lpstr>Trebuchet MS</vt:lpstr>
      <vt:lpstr>Wingdings 3</vt:lpstr>
      <vt:lpstr>Facet</vt:lpstr>
      <vt:lpstr>STRING</vt:lpstr>
      <vt:lpstr>StRING TYPES:</vt:lpstr>
      <vt:lpstr>String data representation </vt:lpstr>
      <vt:lpstr>String concatenation /joining / append </vt:lpstr>
      <vt:lpstr>Types of string concatenation</vt:lpstr>
      <vt:lpstr>Number system  There are four types of number system </vt:lpstr>
      <vt:lpstr>Binary number system:  *Represented by 0 and 1  </vt:lpstr>
      <vt:lpstr>Octal :  It is represented by 0o *represented by 0 to 8 </vt:lpstr>
      <vt:lpstr>Hexa Decimal: Represeented by 0x and represented by 0 to 9,a to 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Naveen Kumar</dc:creator>
  <cp:lastModifiedBy>Naveen Kumar</cp:lastModifiedBy>
  <cp:revision>15</cp:revision>
  <dcterms:created xsi:type="dcterms:W3CDTF">2023-09-26T15:49:51Z</dcterms:created>
  <dcterms:modified xsi:type="dcterms:W3CDTF">2023-09-27T09:29:25Z</dcterms:modified>
</cp:coreProperties>
</file>