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3C2B-BA1F-4D07-BE43-2AE50196347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6BA5891-5EF5-490C-99BB-2CBF09BCBC7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29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3C2B-BA1F-4D07-BE43-2AE50196347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891-5EF5-490C-99BB-2CBF09BCBC7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22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3C2B-BA1F-4D07-BE43-2AE50196347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891-5EF5-490C-99BB-2CBF09BCBC7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60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3C2B-BA1F-4D07-BE43-2AE50196347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891-5EF5-490C-99BB-2CBF09BCBC7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3C2B-BA1F-4D07-BE43-2AE50196347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891-5EF5-490C-99BB-2CBF09BCBC7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68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3C2B-BA1F-4D07-BE43-2AE50196347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891-5EF5-490C-99BB-2CBF09BCBC7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9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3C2B-BA1F-4D07-BE43-2AE50196347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891-5EF5-490C-99BB-2CBF09BCBC78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60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3C2B-BA1F-4D07-BE43-2AE50196347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891-5EF5-490C-99BB-2CBF09BCBC7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0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3C2B-BA1F-4D07-BE43-2AE50196347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891-5EF5-490C-99BB-2CBF09BCB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99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3C2B-BA1F-4D07-BE43-2AE50196347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891-5EF5-490C-99BB-2CBF09BCBC7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76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62763C2B-BA1F-4D07-BE43-2AE50196347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891-5EF5-490C-99BB-2CBF09BCBC7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63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3C2B-BA1F-4D07-BE43-2AE50196347F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BA5891-5EF5-490C-99BB-2CBF09BCBC78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73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AB9B-7B89-4855-A90E-89843A371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latin typeface="Algerian" panose="04020705040A02060702" pitchFamily="82" charset="0"/>
              </a:rPr>
              <a:t>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C77F2-9D3E-4839-B67D-5C37CDAB1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341" y="3658424"/>
            <a:ext cx="8637072" cy="977621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Agile is a collaborative and iterative approach to project management and product development that prioritizes flexibility, customer feedback, and incremental progress.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8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93DB-9987-4EE9-8558-FC11F05B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Key Principles</a:t>
            </a:r>
            <a:endParaRPr lang="en-IN" sz="3600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7CD40-C127-4F7C-983B-9D2DC17D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Highlight the fundamental principles: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Strict Phase Dependencies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Comprehensive Documentation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Minimal Customer Involvement During Development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Well-defined Requirements Upfront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44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8DA3-F751-4837-9033-7DF74198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Phases of the Waterfall Model</a:t>
            </a:r>
            <a:endParaRPr lang="en-IN" sz="3600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EA15-B638-47F9-B30D-9335A776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Break down the typical phases: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Requirements Gathering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System Design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Implementation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Integration and Testing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Deployment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Maintenance and Support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0837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C9EA-27DB-4E82-A3F2-AE398F24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Pros of the Waterfall Model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90D5-A4B4-468F-BA1D-78CDF3B5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List the advantages, including: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Clear and Well-Defined Project Scope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Predictable Timeline and Budget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Comprehensive Documentation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Well-structured Development Process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0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8719-78DE-4A65-88F6-58D7634D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When to Use Waterfall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DD38-A3B1-4703-9EC0-25B01C883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Explain situations when the Waterfall Model is suitable, e.g.: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Well-understood and stable requirements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Minimal customer involvement is acceptable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Low-risk projects with clear scope</a:t>
            </a:r>
          </a:p>
          <a:p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255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FEA4-25C8-498B-A6BC-3BF29FCD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Conclusion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2874-9880-4FF0-A0D1-5AAEFA514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Summarize the key takeaways: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Waterfall is a sequential, document-driven approach.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It's best suited for projects with stable requirements.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Waterfall has both advantages and disadvantages.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Consider project context when choosing the right methodology.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8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973F-34C1-40EE-AA69-9E658A93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190832"/>
            <a:ext cx="10515600" cy="174294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DE137A-9571-4D50-B190-BB637CAFB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46" y="655914"/>
            <a:ext cx="7268652" cy="5814922"/>
          </a:xfrm>
        </p:spPr>
      </p:pic>
    </p:spTree>
    <p:extLst>
      <p:ext uri="{BB962C8B-B14F-4D97-AF65-F5344CB8AC3E}">
        <p14:creationId xmlns:p14="http://schemas.microsoft.com/office/powerpoint/2010/main" val="84969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F027F4-7795-4F3F-B998-EA99BC33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278D-7647-4B89-AEF5-FDA4D73C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5400" dirty="0"/>
              <a:t>	</a:t>
            </a:r>
            <a:r>
              <a:rPr lang="en-US" sz="5400" b="1" dirty="0">
                <a:solidFill>
                  <a:schemeClr val="accent4"/>
                </a:solidFill>
                <a:latin typeface="Algerian" panose="04020705040A02060702" pitchFamily="82" charset="0"/>
              </a:rPr>
              <a:t>Thank you…</a:t>
            </a:r>
            <a:endParaRPr lang="en-IN" b="1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59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0327-02BE-4016-B62E-DED7E139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Agile Principles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EF20-950E-46DD-B47B-3C81F4C0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Highlight key Agile principles, such as: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Customer Collaboration over Contract Negotiation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Individuals and Interactions over Processes and Tools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Working Solutions over Comprehensive Documentation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Responding to Change over Following a Plan</a:t>
            </a:r>
          </a:p>
          <a:p>
            <a:endParaRPr lang="en-IN" sz="2800" dirty="0"/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9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BAD6-6AD5-4564-B512-F0A62DBC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Agile Frameworks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D6ED-8304-467F-B9DF-EB861CF4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Briefly introduce popular Agile frameworks: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Scrum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Kanban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Lean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Extreme Programming (XP)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Agile Hybrid Models (e.g., </a:t>
            </a:r>
            <a:r>
              <a:rPr lang="en-IN" dirty="0" err="1">
                <a:solidFill>
                  <a:schemeClr val="accent1"/>
                </a:solidFill>
              </a:rPr>
              <a:t>SAFe</a:t>
            </a:r>
            <a:r>
              <a:rPr lang="en-IN" dirty="0">
                <a:solidFill>
                  <a:schemeClr val="accent1"/>
                </a:solidFill>
              </a:rPr>
              <a:t>, </a:t>
            </a:r>
            <a:r>
              <a:rPr lang="en-IN" dirty="0" err="1">
                <a:solidFill>
                  <a:schemeClr val="accent1"/>
                </a:solidFill>
              </a:rPr>
              <a:t>LeSS</a:t>
            </a:r>
            <a:r>
              <a:rPr lang="en-IN" dirty="0">
                <a:solidFill>
                  <a:schemeClr val="accent1"/>
                </a:solidFill>
              </a:rPr>
              <a:t>)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7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ADD0-47C6-477D-97D3-CE444AFC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Agile Benefits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5C457-C199-4BBF-8BC0-782A178C9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List the advantages of Agile, such as: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Faster Time to Market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Enhanced Product Quality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Improved Customer Satisfaction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Greater Team Collaboration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Better Adaptation to Change</a:t>
            </a:r>
          </a:p>
          <a:p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4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301E-F029-4530-8858-D9E3602C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Agile Implementation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A6D0D-E8E3-4FD5-8C8F-22D5BFC0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Explain how to implement Agile: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Start with Agile Training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Form Cross-Functional Teams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Define Clear Roles and Responsibilities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Develop a Backlog and Prioritize Tasks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Hold Regular Iterative Meetings (e.g., Sprint Planning, Daily Standups)</a:t>
            </a:r>
          </a:p>
          <a:p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94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6006-E09D-407F-A344-7F71C09D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690" y="561340"/>
            <a:ext cx="10515600" cy="4571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A2AB-A9CA-477C-A1F6-23245D4FA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110" y="703897"/>
            <a:ext cx="10515600" cy="5592763"/>
          </a:xfrm>
        </p:spPr>
        <p:txBody>
          <a:bodyPr/>
          <a:lstStyle/>
          <a:p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Agile in Action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Share a brief case study or example of Agile in action. Describe a real-world project or scenario that benefited from Agile practices.</a:t>
            </a:r>
          </a:p>
          <a:p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Agile Tools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Mention some popular Agile tools for project management and collaboration, e.g., Jira, Trello, Asana, or any tools your organization uses.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17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B690-D998-4E5B-9D63-74640315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Conclusion</a:t>
            </a:r>
            <a:endParaRPr lang="en-IN" sz="3600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2963-96BB-4B7F-B0F3-86269C46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Summarize the key takeaways: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Agile is a flexible and customer-focused approach to project management.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It relies on iterative development and continuous feedback.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Agile offers numerous benefits, including faster delivery and improved quality.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Implementation involves training, team formation, and regular meetings.</a:t>
            </a:r>
          </a:p>
          <a:p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89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C6B3-1F6E-4B79-8406-F7976C89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259"/>
            <a:ext cx="10515600" cy="75142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73600-E9A9-43B4-8B0C-E3F23D4CB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36" y="309724"/>
            <a:ext cx="11076798" cy="6217017"/>
          </a:xfrm>
        </p:spPr>
      </p:pic>
    </p:spTree>
    <p:extLst>
      <p:ext uri="{BB962C8B-B14F-4D97-AF65-F5344CB8AC3E}">
        <p14:creationId xmlns:p14="http://schemas.microsoft.com/office/powerpoint/2010/main" val="243523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F729-C9D5-4F9F-8ABF-0A5D5B95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099" y="96004"/>
            <a:ext cx="9321801" cy="2573867"/>
          </a:xfrm>
        </p:spPr>
        <p:txBody>
          <a:bodyPr/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		</a:t>
            </a:r>
            <a:r>
              <a:rPr lang="en-IN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latin typeface="Algerian" panose="04020705040A02060702" pitchFamily="82" charset="0"/>
              </a:rPr>
              <a:t>waterfalls model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F950-52CA-43FD-B310-736190D45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79248"/>
            <a:ext cx="10515600" cy="2417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The Waterfall Model is a linear and sequential project management approach in which progress flows in one direction, similar to a waterfall, with each phase dependent on the deliverables of the previous phase.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1598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</TotalTime>
  <Words>382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Arial Rounded MT Bold</vt:lpstr>
      <vt:lpstr>Palatino Linotype</vt:lpstr>
      <vt:lpstr>Gallery</vt:lpstr>
      <vt:lpstr>Agile</vt:lpstr>
      <vt:lpstr>Agile Principles</vt:lpstr>
      <vt:lpstr>Agile Frameworks</vt:lpstr>
      <vt:lpstr>Agile Benefits</vt:lpstr>
      <vt:lpstr>Agile Implementation</vt:lpstr>
      <vt:lpstr> </vt:lpstr>
      <vt:lpstr>Conclusion</vt:lpstr>
      <vt:lpstr>.</vt:lpstr>
      <vt:lpstr>  waterfalls model</vt:lpstr>
      <vt:lpstr>Key Principles</vt:lpstr>
      <vt:lpstr>Phases of the Waterfall Model</vt:lpstr>
      <vt:lpstr>Pros of the Waterfall Model</vt:lpstr>
      <vt:lpstr>When to Use Waterfall</vt:lpstr>
      <vt:lpstr>Conclusion</vt:lpstr>
      <vt:lpstr>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Naveen Kumar</dc:creator>
  <cp:lastModifiedBy>Naveen Kumar</cp:lastModifiedBy>
  <cp:revision>5</cp:revision>
  <dcterms:created xsi:type="dcterms:W3CDTF">2023-09-29T11:18:49Z</dcterms:created>
  <dcterms:modified xsi:type="dcterms:W3CDTF">2023-09-29T11:52:34Z</dcterms:modified>
</cp:coreProperties>
</file>