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NAVEEN KUMAR S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312214419/D91199F46C8B9D3A6BC428A2F10ED428</a:t>
            </a:r>
          </a:p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</TotalTime>
  <Words>597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58</cp:revision>
  <dcterms:created xsi:type="dcterms:W3CDTF">2024-03-29T15:07:22Z</dcterms:created>
  <dcterms:modified xsi:type="dcterms:W3CDTF">2024-08-30T11:16:55Z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