
<file path=[Content_Types].xml><?xml version="1.0" encoding="utf-8"?>
<Types xmlns="http://schemas.openxmlformats.org/package/2006/content-types">
  <Default ContentType="application/xml" Extension="xml"/>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9/17/2025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31.xml"/><Relationship Id="rId5" Type="http://schemas.openxmlformats.org/officeDocument/2006/relationships/image" Target="../media/image4.jpe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3602831" y="-2002678"/>
            <a:ext cx="8589300" cy="3262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alibri"/>
              <a:buNone/>
            </a:pPr>
            <a:r>
              <a:rPr lang="en-US"/>
              <a:t>Digital Portfolio</a:t>
            </a:r>
            <a:endParaRPr/>
          </a:p>
        </p:txBody>
      </p:sp>
      <p:sp>
        <p:nvSpPr>
          <p:cNvPr id="57" name="Google Shape;57;p1"/>
          <p:cNvSpPr txBox="1"/>
          <p:nvPr>
            <p:ph idx="1" type="subTitle"/>
          </p:nvPr>
        </p:nvSpPr>
        <p:spPr>
          <a:xfrm>
            <a:off x="1607991" y="2351130"/>
            <a:ext cx="8976000" cy="2738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400"/>
              <a:buNone/>
            </a:pPr>
            <a:r>
              <a:rPr b="1" lang="en-US"/>
              <a:t>STUDENT NAME:  P  Naveen Kumar</a:t>
            </a:r>
            <a:endParaRPr/>
          </a:p>
          <a:p>
            <a:pPr indent="0" lvl="0" marL="0" rtl="0" algn="l">
              <a:lnSpc>
                <a:spcPct val="90000"/>
              </a:lnSpc>
              <a:spcBef>
                <a:spcPts val="1000"/>
              </a:spcBef>
              <a:spcAft>
                <a:spcPts val="0"/>
              </a:spcAft>
              <a:buClr>
                <a:schemeClr val="lt1"/>
              </a:buClr>
              <a:buSzPts val="2400"/>
              <a:buNone/>
            </a:pPr>
            <a:r>
              <a:rPr b="1" lang="en-US"/>
              <a:t>REGISTER NO AND   NMID:  </a:t>
            </a:r>
            <a:endParaRPr/>
          </a:p>
          <a:p>
            <a:pPr indent="0" lvl="0" marL="0" rtl="0" algn="l">
              <a:lnSpc>
                <a:spcPct val="90000"/>
              </a:lnSpc>
              <a:spcBef>
                <a:spcPts val="1000"/>
              </a:spcBef>
              <a:spcAft>
                <a:spcPts val="0"/>
              </a:spcAft>
              <a:buClr>
                <a:schemeClr val="lt1"/>
              </a:buClr>
              <a:buSzPts val="2400"/>
              <a:buNone/>
            </a:pPr>
            <a:r>
              <a:rPr lang="en-US"/>
              <a:t>32324U09046/astvu32332324U09046</a:t>
            </a:r>
            <a:endParaRPr/>
          </a:p>
          <a:p>
            <a:pPr indent="0" lvl="0" marL="0" rtl="0" algn="l">
              <a:lnSpc>
                <a:spcPct val="90000"/>
              </a:lnSpc>
              <a:spcBef>
                <a:spcPts val="1000"/>
              </a:spcBef>
              <a:spcAft>
                <a:spcPts val="0"/>
              </a:spcAft>
              <a:buClr>
                <a:schemeClr val="lt1"/>
              </a:buClr>
              <a:buSzPts val="2400"/>
              <a:buNone/>
            </a:pPr>
            <a:r>
              <a:rPr b="1" lang="en-US"/>
              <a:t>DEPARTMENT</a:t>
            </a:r>
            <a:r>
              <a:rPr lang="en-US"/>
              <a:t>:  BCA</a:t>
            </a:r>
            <a:endParaRPr/>
          </a:p>
          <a:p>
            <a:pPr indent="0" lvl="0" marL="0" rtl="0" algn="l">
              <a:lnSpc>
                <a:spcPct val="90000"/>
              </a:lnSpc>
              <a:spcBef>
                <a:spcPts val="1000"/>
              </a:spcBef>
              <a:spcAft>
                <a:spcPts val="0"/>
              </a:spcAft>
              <a:buClr>
                <a:schemeClr val="lt1"/>
              </a:buClr>
              <a:buSzPts val="2400"/>
              <a:buNone/>
            </a:pPr>
            <a:r>
              <a:rPr b="1" lang="en-US"/>
              <a:t>COLLEGE:  </a:t>
            </a:r>
            <a:r>
              <a:rPr lang="en-US"/>
              <a:t>Voorhees College ,Thiruvalluvar University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CB75E-737D-7855-8849-F2B8DEF14AE0}"/>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7B7525C6-39C2-C125-20C1-1769D83A14E6}"/>
              </a:ext>
            </a:extLst>
          </p:cNvPr>
          <p:cNvSpPr>
            <a:spLocks noGrp="1"/>
          </p:cNvSpPr>
          <p:nvPr>
            <p:ph type="title"/>
          </p:nvPr>
        </p:nvSpPr>
        <p:spPr>
          <a:xfrm>
            <a:off x="371475" y="717551"/>
            <a:ext cx="11520487" cy="755649"/>
          </a:xfrm>
        </p:spPr>
        <p:txBody>
          <a:bodyPr/>
          <a:lstStyle/>
          <a:p>
            <a:r>
              <a:rPr lang="en-IN" dirty="0">
                <a:latin typeface="Arial Black" panose="020B0A04020102020204" pitchFamily="34" charset="0"/>
              </a:rPr>
              <a:t>Results &amp; Screenshots</a:t>
            </a:r>
            <a:endParaRPr lang="en-US" dirty="0">
              <a:latin typeface="Arial Black" panose="020B0A04020102020204" pitchFamily="34" charset="0"/>
            </a:endParaRPr>
          </a:p>
        </p:txBody>
      </p:sp>
      <p:sp>
        <p:nvSpPr>
          <p:cNvPr id="3" name="Slide Number Placeholder 2">
            <a:extLst>
              <a:ext uri="{FF2B5EF4-FFF2-40B4-BE49-F238E27FC236}">
                <a16:creationId xmlns:a16="http://schemas.microsoft.com/office/drawing/2014/main" id="{7EC83931-5048-8028-24F0-D9772EE74113}"/>
              </a:ext>
            </a:extLst>
          </p:cNvPr>
          <p:cNvSpPr>
            <a:spLocks noGrp="1"/>
          </p:cNvSpPr>
          <p:nvPr>
            <p:ph type="sldNum" sz="quarter" idx="12"/>
          </p:nvPr>
        </p:nvSpPr>
        <p:spPr/>
        <p:txBody>
          <a:bodyPr/>
          <a:lstStyle/>
          <a:p>
            <a:fld id="{03DC2DEF-D2FE-4B45-ABA4-9F153FD1C98A}" type="slidenum">
              <a:rPr lang="en-US" smtClean="0"/>
              <a:t>10</a:t>
            </a:fld>
            <a:endParaRPr lang="en-US" dirty="0"/>
          </a:p>
        </p:txBody>
      </p:sp>
      <p:sp>
        <p:nvSpPr>
          <p:cNvPr id="6" name="TextBox 5">
            <a:extLst>
              <a:ext uri="{FF2B5EF4-FFF2-40B4-BE49-F238E27FC236}">
                <a16:creationId xmlns:a16="http://schemas.microsoft.com/office/drawing/2014/main" id="{FDE02A3D-46BF-90EF-6465-1F31033CF1A6}"/>
              </a:ext>
            </a:extLst>
          </p:cNvPr>
          <p:cNvSpPr txBox="1"/>
          <p:nvPr/>
        </p:nvSpPr>
        <p:spPr>
          <a:xfrm>
            <a:off x="1636294" y="2153940"/>
            <a:ext cx="6096000" cy="369332"/>
          </a:xfrm>
          <a:prstGeom prst="rect">
            <a:avLst/>
          </a:prstGeom>
          <a:noFill/>
        </p:spPr>
        <p:txBody>
          <a:bodyPr wrap="square">
            <a:spAutoFit/>
          </a:bodyPr>
          <a:lstStyle/>
          <a:p>
            <a:r>
              <a:rPr lang="en-US" dirty="0"/>
              <a:t>Created a fully functional personal portfolio website</a:t>
            </a:r>
            <a:endParaRPr lang="en-IN" dirty="0"/>
          </a:p>
        </p:txBody>
      </p:sp>
      <p:pic>
        <p:nvPicPr>
          <p:cNvPr id="5" name="Picture 4">
            <a:extLst>
              <a:ext uri="{FF2B5EF4-FFF2-40B4-BE49-F238E27FC236}">
                <a16:creationId xmlns:a16="http://schemas.microsoft.com/office/drawing/2014/main" id="{DF239A60-8964-2604-ADD6-6DC139363F23}"/>
              </a:ext>
            </a:extLst>
          </p:cNvPr>
          <p:cNvPicPr>
            <a:picLocks noChangeAspect="1"/>
          </p:cNvPicPr>
          <p:nvPr/>
        </p:nvPicPr>
        <p:blipFill>
          <a:blip r:embed="rId2"/>
          <a:srcRect t="9737" b="352"/>
          <a:stretch>
            <a:fillRect/>
          </a:stretch>
        </p:blipFill>
        <p:spPr>
          <a:xfrm>
            <a:off x="8394782" y="2605454"/>
            <a:ext cx="1933786" cy="3863780"/>
          </a:xfrm>
          <a:prstGeom prst="rect">
            <a:avLst/>
          </a:prstGeom>
        </p:spPr>
      </p:pic>
      <p:pic>
        <p:nvPicPr>
          <p:cNvPr id="8" name="Picture 7">
            <a:extLst>
              <a:ext uri="{FF2B5EF4-FFF2-40B4-BE49-F238E27FC236}">
                <a16:creationId xmlns:a16="http://schemas.microsoft.com/office/drawing/2014/main" id="{EDF897E8-AD98-78A3-5271-C00F96A54701}"/>
              </a:ext>
            </a:extLst>
          </p:cNvPr>
          <p:cNvPicPr>
            <a:picLocks noChangeAspect="1"/>
          </p:cNvPicPr>
          <p:nvPr/>
        </p:nvPicPr>
        <p:blipFill>
          <a:blip r:embed="rId3"/>
          <a:srcRect t="10685" b="-338"/>
          <a:stretch>
            <a:fillRect/>
          </a:stretch>
        </p:blipFill>
        <p:spPr>
          <a:xfrm>
            <a:off x="5660899" y="2605454"/>
            <a:ext cx="1951464" cy="3887882"/>
          </a:xfrm>
          <a:prstGeom prst="rect">
            <a:avLst/>
          </a:prstGeom>
        </p:spPr>
      </p:pic>
      <p:pic>
        <p:nvPicPr>
          <p:cNvPr id="11" name="Picture 10">
            <a:extLst>
              <a:ext uri="{FF2B5EF4-FFF2-40B4-BE49-F238E27FC236}">
                <a16:creationId xmlns:a16="http://schemas.microsoft.com/office/drawing/2014/main" id="{FE449B5C-D442-21BD-F5B3-10B73836A496}"/>
              </a:ext>
            </a:extLst>
          </p:cNvPr>
          <p:cNvPicPr>
            <a:picLocks noChangeAspect="1"/>
          </p:cNvPicPr>
          <p:nvPr/>
        </p:nvPicPr>
        <p:blipFill>
          <a:blip r:embed="rId4"/>
          <a:srcRect t="10266" b="1976"/>
          <a:stretch>
            <a:fillRect/>
          </a:stretch>
        </p:blipFill>
        <p:spPr>
          <a:xfrm>
            <a:off x="2927016" y="2605454"/>
            <a:ext cx="1951464" cy="3887882"/>
          </a:xfrm>
          <a:prstGeom prst="rect">
            <a:avLst/>
          </a:prstGeom>
        </p:spPr>
      </p:pic>
      <p:pic>
        <p:nvPicPr>
          <p:cNvPr id="13" name="Picture 12">
            <a:extLst>
              <a:ext uri="{FF2B5EF4-FFF2-40B4-BE49-F238E27FC236}">
                <a16:creationId xmlns:a16="http://schemas.microsoft.com/office/drawing/2014/main" id="{67353B78-2917-F54D-1EFE-CD2329472FCE}"/>
              </a:ext>
            </a:extLst>
          </p:cNvPr>
          <p:cNvPicPr>
            <a:picLocks noChangeAspect="1"/>
          </p:cNvPicPr>
          <p:nvPr/>
        </p:nvPicPr>
        <p:blipFill>
          <a:blip r:embed="rId5"/>
          <a:srcRect t="9783"/>
          <a:stretch>
            <a:fillRect/>
          </a:stretch>
        </p:blipFill>
        <p:spPr>
          <a:xfrm>
            <a:off x="533227" y="2605454"/>
            <a:ext cx="1951464" cy="3887882"/>
          </a:xfrm>
          <a:prstGeom prst="rect">
            <a:avLst/>
          </a:prstGeom>
        </p:spPr>
      </p:pic>
    </p:spTree>
    <p:extLst>
      <p:ext uri="{BB962C8B-B14F-4D97-AF65-F5344CB8AC3E}">
        <p14:creationId xmlns:p14="http://schemas.microsoft.com/office/powerpoint/2010/main" val="256791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a:xfrm>
            <a:off x="6096000" y="2909414"/>
            <a:ext cx="5796060" cy="1633764"/>
          </a:xfrm>
        </p:spPr>
        <p:txBody>
          <a:bodyPr/>
          <a:lstStyle/>
          <a:p>
            <a:r>
              <a:rPr lang="en-IN" dirty="0">
                <a:latin typeface="Arial Black" panose="020B0A04020102020204" pitchFamily="34" charset="0"/>
              </a:rPr>
              <a:t>Conclusion</a:t>
            </a:r>
            <a:endParaRPr lang="en-US" dirty="0">
              <a:latin typeface="Arial Black" panose="020B0A04020102020204" pitchFamily="34" charset="0"/>
            </a:endParaRP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11</a:t>
            </a:fld>
            <a:endParaRPr lang="en-US" dirty="0"/>
          </a:p>
        </p:txBody>
      </p:sp>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lstStyle/>
          <a:p>
            <a:r>
              <a:rPr lang="en-US" dirty="0"/>
              <a:t>Provides personal brand identity</a:t>
            </a:r>
          </a:p>
          <a:p>
            <a:r>
              <a:rPr lang="en-US" dirty="0"/>
              <a:t>Helps in internships &amp; placements</a:t>
            </a:r>
          </a:p>
          <a:p>
            <a:r>
              <a:rPr lang="en-US" dirty="0"/>
              <a:t>Can be scaled with more projects &amp; skills</a:t>
            </a:r>
          </a:p>
        </p:txBody>
      </p:sp>
    </p:spTree>
    <p:extLst>
      <p:ext uri="{BB962C8B-B14F-4D97-AF65-F5344CB8AC3E}">
        <p14:creationId xmlns:p14="http://schemas.microsoft.com/office/powerpoint/2010/main" val="2900026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p:txBody>
          <a:bodyPr/>
          <a:lstStyle/>
          <a:p>
            <a:r>
              <a:rPr lang="en-IN" dirty="0"/>
              <a:t>Student Portfolio Website</a:t>
            </a:r>
            <a:endParaRPr lang="en-US" dirty="0"/>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2</a:t>
            </a:fld>
            <a:endParaRPr lang="en-US" dirty="0"/>
          </a:p>
        </p:txBody>
      </p:sp>
    </p:spTree>
    <p:extLst>
      <p:ext uri="{BB962C8B-B14F-4D97-AF65-F5344CB8AC3E}">
        <p14:creationId xmlns:p14="http://schemas.microsoft.com/office/powerpoint/2010/main" val="3462884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603408" y="2082239"/>
            <a:ext cx="5272764" cy="1551573"/>
          </a:xfrm>
        </p:spPr>
        <p:txBody>
          <a:bodyPr/>
          <a:lstStyle/>
          <a:p>
            <a:r>
              <a:rPr lang="en-US" dirty="0">
                <a:latin typeface="Arial Black" panose="020B0A04020102020204" pitchFamily="34" charset="0"/>
              </a:rPr>
              <a:t>Agenda</a:t>
            </a:r>
            <a:r>
              <a:rPr lang="en-US" dirty="0"/>
              <a:t> </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5876171" y="1951020"/>
            <a:ext cx="6139365" cy="4241233"/>
          </a:xfrm>
        </p:spPr>
        <p:txBody>
          <a:bodyPr>
            <a:normAutofit/>
          </a:bodyPr>
          <a:lstStyle/>
          <a:p>
            <a:endParaRPr lang="en-US" dirty="0">
              <a:cs typeface="Times New Roman" panose="02020603050405020304" pitchFamily="18" charset="0"/>
            </a:endParaRPr>
          </a:p>
          <a:p>
            <a:pPr>
              <a:buFont typeface="+mj-lt"/>
              <a:buAutoNum type="arabicPeriod"/>
            </a:pPr>
            <a:r>
              <a:rPr lang="en-US" dirty="0">
                <a:latin typeface="Times New Roman" panose="02020603050405020304" pitchFamily="18" charset="0"/>
                <a:cs typeface="Times New Roman" panose="02020603050405020304" pitchFamily="18" charset="0"/>
              </a:rPr>
              <a:t>Problem Statement</a:t>
            </a:r>
          </a:p>
          <a:p>
            <a:pPr>
              <a:buFont typeface="+mj-lt"/>
              <a:buAutoNum type="arabicPeriod"/>
            </a:pPr>
            <a:r>
              <a:rPr lang="en-US" dirty="0">
                <a:latin typeface="Times New Roman" panose="02020603050405020304" pitchFamily="18" charset="0"/>
                <a:cs typeface="Times New Roman" panose="02020603050405020304" pitchFamily="18" charset="0"/>
              </a:rPr>
              <a:t>Project Overview</a:t>
            </a:r>
          </a:p>
          <a:p>
            <a:pPr>
              <a:buFont typeface="+mj-lt"/>
              <a:buAutoNum type="arabicPeriod"/>
            </a:pPr>
            <a:r>
              <a:rPr lang="en-US" dirty="0">
                <a:latin typeface="Times New Roman" panose="02020603050405020304" pitchFamily="18" charset="0"/>
                <a:cs typeface="Times New Roman" panose="02020603050405020304" pitchFamily="18" charset="0"/>
              </a:rPr>
              <a:t>End Users</a:t>
            </a:r>
          </a:p>
          <a:p>
            <a:pPr>
              <a:buFont typeface="+mj-lt"/>
              <a:buAutoNum type="arabicPeriod"/>
            </a:pPr>
            <a:r>
              <a:rPr lang="en-US" dirty="0">
                <a:latin typeface="Times New Roman" panose="02020603050405020304" pitchFamily="18" charset="0"/>
                <a:cs typeface="Times New Roman" panose="02020603050405020304" pitchFamily="18" charset="0"/>
              </a:rPr>
              <a:t>Tools and Technologies</a:t>
            </a:r>
          </a:p>
          <a:p>
            <a:pPr>
              <a:buFont typeface="+mj-lt"/>
              <a:buAutoNum type="arabicPeriod"/>
            </a:pPr>
            <a:r>
              <a:rPr lang="en-US" dirty="0">
                <a:latin typeface="Times New Roman" panose="02020603050405020304" pitchFamily="18" charset="0"/>
                <a:cs typeface="Times New Roman" panose="02020603050405020304" pitchFamily="18" charset="0"/>
              </a:rPr>
              <a:t>Portfolio design and Layout</a:t>
            </a:r>
          </a:p>
          <a:p>
            <a:pPr>
              <a:buFont typeface="+mj-lt"/>
              <a:buAutoNum type="arabicPeriod"/>
            </a:pPr>
            <a:r>
              <a:rPr lang="en-US" dirty="0">
                <a:latin typeface="Times New Roman" panose="02020603050405020304" pitchFamily="18" charset="0"/>
                <a:cs typeface="Times New Roman" panose="02020603050405020304" pitchFamily="18" charset="0"/>
              </a:rPr>
              <a:t>Features and Functionality</a:t>
            </a:r>
          </a:p>
          <a:p>
            <a:pPr>
              <a:buFont typeface="+mj-lt"/>
              <a:buAutoNum type="arabicPeriod"/>
            </a:pPr>
            <a:r>
              <a:rPr lang="en-US" dirty="0">
                <a:latin typeface="Times New Roman" panose="02020603050405020304" pitchFamily="18" charset="0"/>
                <a:cs typeface="Times New Roman" panose="02020603050405020304" pitchFamily="18" charset="0"/>
              </a:rPr>
              <a:t>Results and Screenshots</a:t>
            </a:r>
          </a:p>
          <a:p>
            <a:pPr>
              <a:buFont typeface="+mj-lt"/>
              <a:buAutoNum type="arabicPeriod"/>
            </a:pPr>
            <a:r>
              <a:rPr lang="en-US" dirty="0">
                <a:latin typeface="Times New Roman" panose="02020603050405020304" pitchFamily="18" charset="0"/>
                <a:cs typeface="Times New Roman" panose="02020603050405020304" pitchFamily="18" charset="0"/>
              </a:rPr>
              <a:t>Conclusion</a:t>
            </a:r>
          </a:p>
          <a:p>
            <a:pPr>
              <a:buFont typeface="+mj-lt"/>
              <a:buAutoNum type="arabicPeriod"/>
            </a:pPr>
            <a:r>
              <a:rPr lang="en-US" dirty="0">
                <a:latin typeface="Times New Roman" panose="02020603050405020304" pitchFamily="18" charset="0"/>
                <a:cs typeface="Times New Roman" panose="02020603050405020304" pitchFamily="18" charset="0"/>
              </a:rPr>
              <a:t>GitHub </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3</a:t>
            </a:fld>
            <a:endParaRPr lang="en-US" dirty="0"/>
          </a:p>
        </p:txBody>
      </p:sp>
    </p:spTree>
    <p:extLst>
      <p:ext uri="{BB962C8B-B14F-4D97-AF65-F5344CB8AC3E}">
        <p14:creationId xmlns:p14="http://schemas.microsoft.com/office/powerpoint/2010/main" val="1300311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B4EBCF4-39CA-3CDA-9C1D-B60CD0CB73B1}"/>
              </a:ext>
            </a:extLst>
          </p:cNvPr>
          <p:cNvSpPr txBox="1"/>
          <p:nvPr/>
        </p:nvSpPr>
        <p:spPr>
          <a:xfrm>
            <a:off x="790072" y="980351"/>
            <a:ext cx="6096000" cy="646331"/>
          </a:xfrm>
          <a:prstGeom prst="rect">
            <a:avLst/>
          </a:prstGeom>
          <a:noFill/>
        </p:spPr>
        <p:txBody>
          <a:bodyPr wrap="square">
            <a:spAutoFit/>
          </a:bodyPr>
          <a:lstStyle/>
          <a:p>
            <a:r>
              <a:rPr lang="en-US" sz="3600" b="1" dirty="0">
                <a:latin typeface="Arial Black" panose="020B0A04020102020204" pitchFamily="34" charset="0"/>
              </a:rPr>
              <a:t>Problem Statement</a:t>
            </a:r>
            <a:endParaRPr lang="en-IN" sz="3600" b="1" dirty="0">
              <a:latin typeface="Arial Black" panose="020B0A04020102020204" pitchFamily="34" charset="0"/>
            </a:endParaRPr>
          </a:p>
        </p:txBody>
      </p:sp>
      <p:sp>
        <p:nvSpPr>
          <p:cNvPr id="8" name="TextBox 7">
            <a:extLst>
              <a:ext uri="{FF2B5EF4-FFF2-40B4-BE49-F238E27FC236}">
                <a16:creationId xmlns:a16="http://schemas.microsoft.com/office/drawing/2014/main" id="{C1058FED-D37B-503C-8D56-916388905822}"/>
              </a:ext>
            </a:extLst>
          </p:cNvPr>
          <p:cNvSpPr txBox="1"/>
          <p:nvPr/>
        </p:nvSpPr>
        <p:spPr>
          <a:xfrm>
            <a:off x="911452" y="3060900"/>
            <a:ext cx="6618351" cy="1569660"/>
          </a:xfrm>
          <a:prstGeom prst="rect">
            <a:avLst/>
          </a:prstGeom>
          <a:noFill/>
        </p:spPr>
        <p:txBody>
          <a:bodyPr wrap="square">
            <a:spAutoFit/>
          </a:bodyPr>
          <a:lstStyle/>
          <a:p>
            <a:r>
              <a:rPr lang="en-US" sz="2400" dirty="0"/>
              <a:t>- Lack of professional platform for students to showcase skills</a:t>
            </a:r>
          </a:p>
          <a:p>
            <a:r>
              <a:rPr lang="en-US" sz="2400" dirty="0"/>
              <a:t>- Need for simple, responsive, and user-friendly portfolio</a:t>
            </a:r>
          </a:p>
        </p:txBody>
      </p:sp>
    </p:spTree>
    <p:extLst>
      <p:ext uri="{BB962C8B-B14F-4D97-AF65-F5344CB8AC3E}">
        <p14:creationId xmlns:p14="http://schemas.microsoft.com/office/powerpoint/2010/main" val="196070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335756" y="717551"/>
            <a:ext cx="11520487" cy="755649"/>
          </a:xfrm>
        </p:spPr>
        <p:txBody>
          <a:bodyPr/>
          <a:lstStyle/>
          <a:p>
            <a:r>
              <a:rPr lang="en-IN" dirty="0">
                <a:latin typeface="Arial Black" panose="020B0A04020102020204" pitchFamily="34" charset="0"/>
              </a:rPr>
              <a:t>Project Overview</a:t>
            </a:r>
            <a:endParaRPr lang="en-US" dirty="0">
              <a:latin typeface="Arial Black" panose="020B0A04020102020204" pitchFamily="34" charset="0"/>
            </a:endParaRP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5</a:t>
            </a:fld>
            <a:endParaRPr lang="en-US" dirty="0"/>
          </a:p>
        </p:txBody>
      </p:sp>
      <p:sp>
        <p:nvSpPr>
          <p:cNvPr id="2" name="Content Placeholder 2"/>
          <p:cNvSpPr txBox="1">
            <a:spLocks/>
          </p:cNvSpPr>
          <p:nvPr/>
        </p:nvSpPr>
        <p:spPr>
          <a:xfrm>
            <a:off x="969263" y="1850475"/>
            <a:ext cx="9794989" cy="4937607"/>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b="0" dirty="0"/>
              <a:t>This project is a personal portfolio website designed to demonstrate web development skills. It provides sections for About Me, Skills, Projects, and Contact details. The design is responsive and visually engaging, making it suitable for both desktop and mobile users</a:t>
            </a:r>
            <a:r>
              <a:rPr lang="en-US" dirty="0"/>
              <a:t>.</a:t>
            </a:r>
          </a:p>
        </p:txBody>
      </p:sp>
    </p:spTree>
    <p:extLst>
      <p:ext uri="{BB962C8B-B14F-4D97-AF65-F5344CB8AC3E}">
        <p14:creationId xmlns:p14="http://schemas.microsoft.com/office/powerpoint/2010/main" val="115496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8D9A3-C181-46A1-A8A2-84C188D0B652}"/>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B71732E5-EA85-9084-9A7A-9112C1C262C7}"/>
              </a:ext>
            </a:extLst>
          </p:cNvPr>
          <p:cNvSpPr>
            <a:spLocks noGrp="1"/>
          </p:cNvSpPr>
          <p:nvPr>
            <p:ph type="title"/>
          </p:nvPr>
        </p:nvSpPr>
        <p:spPr>
          <a:xfrm>
            <a:off x="371475" y="698889"/>
            <a:ext cx="11520487" cy="755649"/>
          </a:xfrm>
        </p:spPr>
        <p:txBody>
          <a:bodyPr/>
          <a:lstStyle/>
          <a:p>
            <a:r>
              <a:rPr lang="en-IN" dirty="0">
                <a:latin typeface="Arial Black" panose="020B0A04020102020204" pitchFamily="34" charset="0"/>
              </a:rPr>
              <a:t>End Users</a:t>
            </a:r>
            <a:endParaRPr lang="en-US" dirty="0">
              <a:latin typeface="Arial Black" panose="020B0A04020102020204" pitchFamily="34" charset="0"/>
            </a:endParaRPr>
          </a:p>
        </p:txBody>
      </p:sp>
      <p:sp>
        <p:nvSpPr>
          <p:cNvPr id="3" name="Slide Number Placeholder 2">
            <a:extLst>
              <a:ext uri="{FF2B5EF4-FFF2-40B4-BE49-F238E27FC236}">
                <a16:creationId xmlns:a16="http://schemas.microsoft.com/office/drawing/2014/main" id="{4FF0C882-3BAF-2FD8-1732-ACDAEB297739}"/>
              </a:ext>
            </a:extLst>
          </p:cNvPr>
          <p:cNvSpPr>
            <a:spLocks noGrp="1"/>
          </p:cNvSpPr>
          <p:nvPr>
            <p:ph type="sldNum" sz="quarter" idx="12"/>
          </p:nvPr>
        </p:nvSpPr>
        <p:spPr/>
        <p:txBody>
          <a:bodyPr/>
          <a:lstStyle/>
          <a:p>
            <a:fld id="{03DC2DEF-D2FE-4B45-ABA4-9F153FD1C98A}" type="slidenum">
              <a:rPr lang="en-US" smtClean="0"/>
              <a:t>6</a:t>
            </a:fld>
            <a:endParaRPr lang="en-US" dirty="0"/>
          </a:p>
        </p:txBody>
      </p:sp>
      <p:sp>
        <p:nvSpPr>
          <p:cNvPr id="23" name="TextBox 22">
            <a:extLst>
              <a:ext uri="{FF2B5EF4-FFF2-40B4-BE49-F238E27FC236}">
                <a16:creationId xmlns:a16="http://schemas.microsoft.com/office/drawing/2014/main" id="{6A3C466A-BE39-0CBC-DE97-EE2266A64035}"/>
              </a:ext>
            </a:extLst>
          </p:cNvPr>
          <p:cNvSpPr txBox="1"/>
          <p:nvPr/>
        </p:nvSpPr>
        <p:spPr>
          <a:xfrm>
            <a:off x="1530056" y="3429000"/>
            <a:ext cx="7460247" cy="1384995"/>
          </a:xfrm>
          <a:prstGeom prst="rect">
            <a:avLst/>
          </a:prstGeom>
          <a:noFill/>
        </p:spPr>
        <p:txBody>
          <a:bodyPr wrap="square">
            <a:spAutoFit/>
          </a:bodyPr>
          <a:lstStyle/>
          <a:p>
            <a:r>
              <a:rPr lang="en-IN" sz="2800" dirty="0"/>
              <a:t>- Students</a:t>
            </a:r>
          </a:p>
          <a:p>
            <a:r>
              <a:rPr lang="en-IN" sz="2800" dirty="0"/>
              <a:t>- Recruiters &amp; HR Professionals</a:t>
            </a:r>
          </a:p>
          <a:p>
            <a:r>
              <a:rPr lang="en-IN" sz="2800" dirty="0"/>
              <a:t>- Teachers &amp; Mentors</a:t>
            </a:r>
          </a:p>
        </p:txBody>
      </p:sp>
    </p:spTree>
    <p:extLst>
      <p:ext uri="{BB962C8B-B14F-4D97-AF65-F5344CB8AC3E}">
        <p14:creationId xmlns:p14="http://schemas.microsoft.com/office/powerpoint/2010/main" val="2076782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1DE32F-6577-9202-9BA0-ED5AA009B3D5}"/>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9803BC57-D70C-E3F3-2879-82ED7633A16C}"/>
              </a:ext>
            </a:extLst>
          </p:cNvPr>
          <p:cNvSpPr>
            <a:spLocks noGrp="1"/>
          </p:cNvSpPr>
          <p:nvPr>
            <p:ph type="title"/>
          </p:nvPr>
        </p:nvSpPr>
        <p:spPr>
          <a:xfrm>
            <a:off x="371475" y="698889"/>
            <a:ext cx="11520487" cy="755649"/>
          </a:xfrm>
        </p:spPr>
        <p:txBody>
          <a:bodyPr/>
          <a:lstStyle/>
          <a:p>
            <a:r>
              <a:rPr lang="en-IN" dirty="0">
                <a:latin typeface="Arial Black" panose="020B0A04020102020204" pitchFamily="34" charset="0"/>
              </a:rPr>
              <a:t>Tools and Technologies</a:t>
            </a:r>
            <a:endParaRPr lang="en-US" dirty="0">
              <a:latin typeface="Arial Black" panose="020B0A04020102020204" pitchFamily="34" charset="0"/>
            </a:endParaRPr>
          </a:p>
        </p:txBody>
      </p:sp>
      <p:sp>
        <p:nvSpPr>
          <p:cNvPr id="3" name="Slide Number Placeholder 2">
            <a:extLst>
              <a:ext uri="{FF2B5EF4-FFF2-40B4-BE49-F238E27FC236}">
                <a16:creationId xmlns:a16="http://schemas.microsoft.com/office/drawing/2014/main" id="{A13F7659-E13F-53E5-DF7C-09C29CCB6A02}"/>
              </a:ext>
            </a:extLst>
          </p:cNvPr>
          <p:cNvSpPr>
            <a:spLocks noGrp="1"/>
          </p:cNvSpPr>
          <p:nvPr>
            <p:ph type="sldNum" sz="quarter" idx="12"/>
          </p:nvPr>
        </p:nvSpPr>
        <p:spPr/>
        <p:txBody>
          <a:bodyPr/>
          <a:lstStyle/>
          <a:p>
            <a:fld id="{03DC2DEF-D2FE-4B45-ABA4-9F153FD1C98A}" type="slidenum">
              <a:rPr lang="en-US" smtClean="0"/>
              <a:t>7</a:t>
            </a:fld>
            <a:endParaRPr lang="en-US" dirty="0"/>
          </a:p>
        </p:txBody>
      </p:sp>
      <p:sp>
        <p:nvSpPr>
          <p:cNvPr id="23" name="TextBox 22">
            <a:extLst>
              <a:ext uri="{FF2B5EF4-FFF2-40B4-BE49-F238E27FC236}">
                <a16:creationId xmlns:a16="http://schemas.microsoft.com/office/drawing/2014/main" id="{EECA62CC-FA97-8F55-F661-2F42D0820CD9}"/>
              </a:ext>
            </a:extLst>
          </p:cNvPr>
          <p:cNvSpPr txBox="1"/>
          <p:nvPr/>
        </p:nvSpPr>
        <p:spPr>
          <a:xfrm>
            <a:off x="1616980" y="3538133"/>
            <a:ext cx="6096000" cy="1815882"/>
          </a:xfrm>
          <a:prstGeom prst="rect">
            <a:avLst/>
          </a:prstGeom>
          <a:noFill/>
        </p:spPr>
        <p:txBody>
          <a:bodyPr wrap="square">
            <a:spAutoFit/>
          </a:bodyPr>
          <a:lstStyle/>
          <a:p>
            <a:r>
              <a:rPr lang="en-IN" sz="2800" dirty="0"/>
              <a:t>- HTML (Structure)</a:t>
            </a:r>
          </a:p>
          <a:p>
            <a:r>
              <a:rPr lang="en-IN" sz="2800" dirty="0"/>
              <a:t>- CSS (Styling &amp; Responsive Design)</a:t>
            </a:r>
          </a:p>
          <a:p>
            <a:r>
              <a:rPr lang="en-IN" sz="2800" dirty="0"/>
              <a:t>- JavaScript (Interactivity)</a:t>
            </a:r>
          </a:p>
          <a:p>
            <a:r>
              <a:rPr lang="en-IN" sz="2800" dirty="0"/>
              <a:t>- Git &amp; GitHub (Version Control)</a:t>
            </a:r>
          </a:p>
        </p:txBody>
      </p:sp>
    </p:spTree>
    <p:extLst>
      <p:ext uri="{BB962C8B-B14F-4D97-AF65-F5344CB8AC3E}">
        <p14:creationId xmlns:p14="http://schemas.microsoft.com/office/powerpoint/2010/main" val="3013346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3C333-2FEC-B403-67C6-ED5C16DDF2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7FC4B12C-D70D-13BF-5EDE-A3FC2CDC02AB}"/>
              </a:ext>
            </a:extLst>
          </p:cNvPr>
          <p:cNvSpPr>
            <a:spLocks noGrp="1"/>
          </p:cNvSpPr>
          <p:nvPr>
            <p:ph type="title"/>
          </p:nvPr>
        </p:nvSpPr>
        <p:spPr>
          <a:xfrm>
            <a:off x="371475" y="680228"/>
            <a:ext cx="11520487" cy="755649"/>
          </a:xfrm>
        </p:spPr>
        <p:txBody>
          <a:bodyPr/>
          <a:lstStyle/>
          <a:p>
            <a:r>
              <a:rPr lang="en-IN" dirty="0">
                <a:latin typeface="Arial Black" panose="020B0A04020102020204" pitchFamily="34" charset="0"/>
              </a:rPr>
              <a:t>Portfolio Design &amp; Layout</a:t>
            </a:r>
            <a:endParaRPr lang="en-US" dirty="0">
              <a:latin typeface="Arial Black" panose="020B0A04020102020204" pitchFamily="34" charset="0"/>
            </a:endParaRPr>
          </a:p>
        </p:txBody>
      </p:sp>
      <p:sp>
        <p:nvSpPr>
          <p:cNvPr id="3" name="Slide Number Placeholder 2">
            <a:extLst>
              <a:ext uri="{FF2B5EF4-FFF2-40B4-BE49-F238E27FC236}">
                <a16:creationId xmlns:a16="http://schemas.microsoft.com/office/drawing/2014/main" id="{DEAFDABB-7276-3C85-064F-F08226177BA0}"/>
              </a:ext>
            </a:extLst>
          </p:cNvPr>
          <p:cNvSpPr>
            <a:spLocks noGrp="1"/>
          </p:cNvSpPr>
          <p:nvPr>
            <p:ph type="sldNum" sz="quarter" idx="12"/>
          </p:nvPr>
        </p:nvSpPr>
        <p:spPr/>
        <p:txBody>
          <a:bodyPr/>
          <a:lstStyle/>
          <a:p>
            <a:fld id="{03DC2DEF-D2FE-4B45-ABA4-9F153FD1C98A}" type="slidenum">
              <a:rPr lang="en-US" smtClean="0"/>
              <a:t>8</a:t>
            </a:fld>
            <a:endParaRPr lang="en-US" dirty="0"/>
          </a:p>
        </p:txBody>
      </p:sp>
      <p:sp>
        <p:nvSpPr>
          <p:cNvPr id="23" name="TextBox 22">
            <a:extLst>
              <a:ext uri="{FF2B5EF4-FFF2-40B4-BE49-F238E27FC236}">
                <a16:creationId xmlns:a16="http://schemas.microsoft.com/office/drawing/2014/main" id="{D9CC48FB-1A27-4C16-008F-E99AE3B4FDE4}"/>
              </a:ext>
            </a:extLst>
          </p:cNvPr>
          <p:cNvSpPr txBox="1"/>
          <p:nvPr/>
        </p:nvSpPr>
        <p:spPr>
          <a:xfrm>
            <a:off x="1601755" y="3429000"/>
            <a:ext cx="6096000" cy="2246769"/>
          </a:xfrm>
          <a:prstGeom prst="rect">
            <a:avLst/>
          </a:prstGeom>
          <a:noFill/>
        </p:spPr>
        <p:txBody>
          <a:bodyPr wrap="square">
            <a:spAutoFit/>
          </a:bodyPr>
          <a:lstStyle/>
          <a:p>
            <a:r>
              <a:rPr lang="en-US" sz="2800" dirty="0"/>
              <a:t>- Home: Hero section with intro</a:t>
            </a:r>
          </a:p>
          <a:p>
            <a:r>
              <a:rPr lang="en-US" sz="2800" dirty="0"/>
              <a:t>- About: Profile + Bio</a:t>
            </a:r>
          </a:p>
          <a:p>
            <a:r>
              <a:rPr lang="en-US" sz="2800" dirty="0"/>
              <a:t>- Skills: Grid of technical skills</a:t>
            </a:r>
          </a:p>
          <a:p>
            <a:r>
              <a:rPr lang="en-US" sz="2800" dirty="0"/>
              <a:t>- Projects: Showcase work</a:t>
            </a:r>
          </a:p>
          <a:p>
            <a:r>
              <a:rPr lang="en-US" sz="2800" dirty="0"/>
              <a:t>- Contact: Email &amp; Phone</a:t>
            </a:r>
          </a:p>
        </p:txBody>
      </p:sp>
    </p:spTree>
    <p:extLst>
      <p:ext uri="{BB962C8B-B14F-4D97-AF65-F5344CB8AC3E}">
        <p14:creationId xmlns:p14="http://schemas.microsoft.com/office/powerpoint/2010/main" val="1452127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2462E-0021-9187-8A40-0BE14AF54E43}"/>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29DDF804-D06C-74EF-C1FA-BB0140F9CBED}"/>
              </a:ext>
            </a:extLst>
          </p:cNvPr>
          <p:cNvSpPr>
            <a:spLocks noGrp="1"/>
          </p:cNvSpPr>
          <p:nvPr>
            <p:ph type="title"/>
          </p:nvPr>
        </p:nvSpPr>
        <p:spPr>
          <a:xfrm>
            <a:off x="371475" y="596253"/>
            <a:ext cx="11520487" cy="755649"/>
          </a:xfrm>
        </p:spPr>
        <p:txBody>
          <a:bodyPr/>
          <a:lstStyle/>
          <a:p>
            <a:r>
              <a:rPr lang="en-IN" dirty="0">
                <a:latin typeface="Arial Black" panose="020B0A04020102020204" pitchFamily="34" charset="0"/>
              </a:rPr>
              <a:t>Features &amp; Functionality</a:t>
            </a:r>
            <a:endParaRPr lang="en-US" dirty="0">
              <a:latin typeface="Arial Black" panose="020B0A04020102020204" pitchFamily="34" charset="0"/>
            </a:endParaRPr>
          </a:p>
        </p:txBody>
      </p:sp>
      <p:sp>
        <p:nvSpPr>
          <p:cNvPr id="3" name="Slide Number Placeholder 2">
            <a:extLst>
              <a:ext uri="{FF2B5EF4-FFF2-40B4-BE49-F238E27FC236}">
                <a16:creationId xmlns:a16="http://schemas.microsoft.com/office/drawing/2014/main" id="{FE9B9BF0-314C-DEAE-A481-0691D09406AA}"/>
              </a:ext>
            </a:extLst>
          </p:cNvPr>
          <p:cNvSpPr>
            <a:spLocks noGrp="1"/>
          </p:cNvSpPr>
          <p:nvPr>
            <p:ph type="sldNum" sz="quarter" idx="12"/>
          </p:nvPr>
        </p:nvSpPr>
        <p:spPr/>
        <p:txBody>
          <a:bodyPr/>
          <a:lstStyle/>
          <a:p>
            <a:fld id="{03DC2DEF-D2FE-4B45-ABA4-9F153FD1C98A}" type="slidenum">
              <a:rPr lang="en-US" smtClean="0"/>
              <a:t>9</a:t>
            </a:fld>
            <a:endParaRPr lang="en-US" dirty="0"/>
          </a:p>
        </p:txBody>
      </p:sp>
      <p:sp>
        <p:nvSpPr>
          <p:cNvPr id="23" name="TextBox 22">
            <a:extLst>
              <a:ext uri="{FF2B5EF4-FFF2-40B4-BE49-F238E27FC236}">
                <a16:creationId xmlns:a16="http://schemas.microsoft.com/office/drawing/2014/main" id="{94643D6A-68D2-A3B6-C942-C41AE62CE8C2}"/>
              </a:ext>
            </a:extLst>
          </p:cNvPr>
          <p:cNvSpPr txBox="1"/>
          <p:nvPr/>
        </p:nvSpPr>
        <p:spPr>
          <a:xfrm>
            <a:off x="1617469" y="3606281"/>
            <a:ext cx="6096000" cy="1815882"/>
          </a:xfrm>
          <a:prstGeom prst="rect">
            <a:avLst/>
          </a:prstGeom>
          <a:noFill/>
        </p:spPr>
        <p:txBody>
          <a:bodyPr wrap="square">
            <a:spAutoFit/>
          </a:bodyPr>
          <a:lstStyle/>
          <a:p>
            <a:r>
              <a:rPr lang="en-US" sz="2800" dirty="0"/>
              <a:t>- Responsive navigation bar</a:t>
            </a:r>
          </a:p>
          <a:p>
            <a:r>
              <a:rPr lang="en-US" sz="2800" dirty="0"/>
              <a:t>- Interactive cards with hover effects</a:t>
            </a:r>
          </a:p>
          <a:p>
            <a:r>
              <a:rPr lang="en-US" sz="2800" dirty="0"/>
              <a:t>- Smooth scrolling</a:t>
            </a:r>
          </a:p>
          <a:p>
            <a:r>
              <a:rPr lang="en-US" sz="2800" dirty="0"/>
              <a:t>- Clean UI with modern color scheme</a:t>
            </a:r>
          </a:p>
        </p:txBody>
      </p:sp>
    </p:spTree>
    <p:extLst>
      <p:ext uri="{BB962C8B-B14F-4D97-AF65-F5344CB8AC3E}">
        <p14:creationId xmlns:p14="http://schemas.microsoft.com/office/powerpoint/2010/main" val="3977546166"/>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