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85" r:id="rId7"/>
    <p:sldId id="284" r:id="rId8"/>
    <p:sldId id="291" r:id="rId9"/>
    <p:sldId id="292" r:id="rId10"/>
    <p:sldId id="283" r:id="rId11"/>
    <p:sldId id="289" r:id="rId12"/>
    <p:sldId id="290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284"/>
            <p14:sldId id="291"/>
            <p14:sldId id="292"/>
            <p14:sldId id="283"/>
            <p14:sldId id="289"/>
            <p14:sldId id="290"/>
            <p14:sldId id="286"/>
            <p14:sldId id="287"/>
          </p14:sldIdLst>
        </p14:section>
        <p14:section name="Learn More" id="{2CC34DB2-6590-42C0-AD4B-A04C6060184E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5690-81D6-4D34-8312-DC2706C2118D}" v="18" dt="2021-10-20T06:38:3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3" descr="Multi-colored paper-craft art">
            <a:extLst>
              <a:ext uri="{FF2B5EF4-FFF2-40B4-BE49-F238E27FC236}">
                <a16:creationId xmlns:a16="http://schemas.microsoft.com/office/drawing/2014/main" id="{F41AD96C-E303-4603-AB2B-A9509DD9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38125"/>
            <a:ext cx="11715749" cy="6391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6000" b="1" dirty="0"/>
              <a:t>University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382074" cy="1074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Team Name : Panda</a:t>
            </a: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Team member : Naveen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11A5-39C2-4D9A-A12A-E453D271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Administration screen from the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3ADF8-156A-4990-A268-EAAD1A3DC5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6291" y="1475224"/>
            <a:ext cx="9715874" cy="5064939"/>
          </a:xfrm>
        </p:spPr>
      </p:pic>
    </p:spTree>
    <p:extLst>
      <p:ext uri="{BB962C8B-B14F-4D97-AF65-F5344CB8AC3E}">
        <p14:creationId xmlns:p14="http://schemas.microsoft.com/office/powerpoint/2010/main" val="87558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390877-06B5-4F4B-AB00-87FC6923FB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4545106"/>
            <a:ext cx="2974669" cy="86814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60CAC7F-84B9-422F-B69E-E05D3BAA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Messages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80E4E-7296-4456-8522-E8FE928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42047"/>
            <a:ext cx="7308213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4671-A945-4C98-B68E-3947F166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BD68-6926-4FA3-9CD7-ED3D50558F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1800" dirty="0"/>
              <a:t>UI – html</a:t>
            </a:r>
          </a:p>
          <a:p>
            <a:r>
              <a:rPr lang="en-IN" sz="1800" dirty="0"/>
              <a:t>Database – SQL lite</a:t>
            </a:r>
          </a:p>
          <a:p>
            <a:r>
              <a:rPr lang="en-IN" sz="1800" dirty="0"/>
              <a:t>Technology – Python, flask framework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06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University Messaging System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University Messaging System is a web-based communication system designed to help students and faculty to communicate with each other and with a group.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Users who require access to the system should be registering on the registration page. The request shall be forwarded to the Administrator for the final decision.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Approved users shall be able to login to the system, send, view and receive messages.</a:t>
            </a:r>
          </a:p>
        </p:txBody>
      </p:sp>
      <p:pic>
        <p:nvPicPr>
          <p:cNvPr id="3" name="Graphic 2" descr="Open envelope with solid fill">
            <a:extLst>
              <a:ext uri="{FF2B5EF4-FFF2-40B4-BE49-F238E27FC236}">
                <a16:creationId xmlns:a16="http://schemas.microsoft.com/office/drawing/2014/main" id="{601031B7-0F6F-4586-9467-C7B27226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294" y="1394010"/>
            <a:ext cx="4697506" cy="38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B7BD-9658-4AAB-933C-F1C64379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Activity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7AF877-9D97-4B4E-8859-07426FCD54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02580" y="1435099"/>
            <a:ext cx="2003255" cy="5279465"/>
          </a:xfrm>
        </p:spPr>
      </p:pic>
    </p:spTree>
    <p:extLst>
      <p:ext uri="{BB962C8B-B14F-4D97-AF65-F5344CB8AC3E}">
        <p14:creationId xmlns:p14="http://schemas.microsoft.com/office/powerpoint/2010/main" val="640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E86E-7F82-4C73-B99C-6DD06CDF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 diagram Administration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69B1D9C-F666-4D06-9C82-96414FEA9A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79574" y="1913299"/>
            <a:ext cx="7292975" cy="4401775"/>
          </a:xfrm>
        </p:spPr>
      </p:pic>
    </p:spTree>
    <p:extLst>
      <p:ext uri="{BB962C8B-B14F-4D97-AF65-F5344CB8AC3E}">
        <p14:creationId xmlns:p14="http://schemas.microsoft.com/office/powerpoint/2010/main" val="38194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4393-4408-4666-A791-28959DE3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DED80-B04E-4F87-A675-D36CA3DC3B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0575" y="1657350"/>
            <a:ext cx="5009590" cy="4522039"/>
          </a:xfrm>
        </p:spPr>
      </p:pic>
    </p:spTree>
    <p:extLst>
      <p:ext uri="{BB962C8B-B14F-4D97-AF65-F5344CB8AC3E}">
        <p14:creationId xmlns:p14="http://schemas.microsoft.com/office/powerpoint/2010/main" val="18218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C3DE-B6B8-4D41-B0D0-3FEDEA05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 Registration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A3040-D9B2-450B-88B1-8E38FBAA08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0575" y="1609725"/>
            <a:ext cx="5126131" cy="4751961"/>
          </a:xfrm>
        </p:spPr>
      </p:pic>
    </p:spTree>
    <p:extLst>
      <p:ext uri="{BB962C8B-B14F-4D97-AF65-F5344CB8AC3E}">
        <p14:creationId xmlns:p14="http://schemas.microsoft.com/office/powerpoint/2010/main" val="369862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2712CB75-56EA-44D7-BCDD-F77F6159ABA5}"/>
              </a:ext>
            </a:extLst>
          </p:cNvPr>
          <p:cNvSpPr txBox="1">
            <a:spLocks/>
          </p:cNvSpPr>
          <p:nvPr/>
        </p:nvSpPr>
        <p:spPr>
          <a:xfrm>
            <a:off x="521206" y="130530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DFC93EB-A5B4-478E-B614-611F49A7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26" y="235329"/>
            <a:ext cx="6275344" cy="6378197"/>
          </a:xfrm>
          <a:prstGeom prst="rect">
            <a:avLst/>
          </a:prstGeom>
        </p:spPr>
      </p:pic>
      <p:sp>
        <p:nvSpPr>
          <p:cNvPr id="39" name="Title 38">
            <a:extLst>
              <a:ext uri="{FF2B5EF4-FFF2-40B4-BE49-F238E27FC236}">
                <a16:creationId xmlns:a16="http://schemas.microsoft.com/office/drawing/2014/main" id="{823C6957-8BFE-482B-8A77-49985C2F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 Description</a:t>
            </a:r>
          </a:p>
        </p:txBody>
      </p:sp>
      <p:pic>
        <p:nvPicPr>
          <p:cNvPr id="42" name="Content Placeholder 41" descr="Chat with solid fill">
            <a:extLst>
              <a:ext uri="{FF2B5EF4-FFF2-40B4-BE49-F238E27FC236}">
                <a16:creationId xmlns:a16="http://schemas.microsoft.com/office/drawing/2014/main" id="{10F2FCFD-C75E-479A-B2D9-CACF64BC1A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386" y="1785936"/>
            <a:ext cx="4624008" cy="4624008"/>
          </a:xfrm>
        </p:spPr>
      </p:pic>
    </p:spTree>
    <p:extLst>
      <p:ext uri="{BB962C8B-B14F-4D97-AF65-F5344CB8AC3E}">
        <p14:creationId xmlns:p14="http://schemas.microsoft.com/office/powerpoint/2010/main" val="137026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4BF8-72FA-4193-A15B-B6D1345F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Login screen from the application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7BD53-86FE-422E-B68F-96A6C52DA2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295100"/>
            <a:ext cx="11111688" cy="4263018"/>
          </a:xfrm>
        </p:spPr>
      </p:pic>
    </p:spTree>
    <p:extLst>
      <p:ext uri="{BB962C8B-B14F-4D97-AF65-F5344CB8AC3E}">
        <p14:creationId xmlns:p14="http://schemas.microsoft.com/office/powerpoint/2010/main" val="125655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C5D6-257D-437B-86DE-77662A1A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screen from application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2074EA-BBAD-46E6-A9D1-5D58C6D658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224874"/>
            <a:ext cx="7120100" cy="5328326"/>
          </a:xfrm>
        </p:spPr>
      </p:pic>
    </p:spTree>
    <p:extLst>
      <p:ext uri="{BB962C8B-B14F-4D97-AF65-F5344CB8AC3E}">
        <p14:creationId xmlns:p14="http://schemas.microsoft.com/office/powerpoint/2010/main" val="285663737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{CA74CC51-9542-4B63-919D-40E2E6A28ABC}tf10001108_win32</Template>
  <TotalTime>502</TotalTime>
  <Words>134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University Messaging System</vt:lpstr>
      <vt:lpstr>University Messaging System</vt:lpstr>
      <vt:lpstr>Activity Diagram</vt:lpstr>
      <vt:lpstr>Use Case diagram Administration</vt:lpstr>
      <vt:lpstr>Use Case diagram Login</vt:lpstr>
      <vt:lpstr>Use Case diagram Registration</vt:lpstr>
      <vt:lpstr>Use Case Description</vt:lpstr>
      <vt:lpstr>Login screen from the application</vt:lpstr>
      <vt:lpstr>Registration screen from application</vt:lpstr>
      <vt:lpstr>Administration screen from the application</vt:lpstr>
      <vt:lpstr>Messages Home Page</vt:lpstr>
      <vt:lpstr>Implementation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Messaging System</dc:title>
  <dc:creator>Naveen</dc:creator>
  <cp:keywords/>
  <cp:lastModifiedBy>Naveen</cp:lastModifiedBy>
  <cp:revision>13</cp:revision>
  <cp:lastPrinted>2021-10-20T22:33:46Z</cp:lastPrinted>
  <dcterms:created xsi:type="dcterms:W3CDTF">2021-10-20T04:30:36Z</dcterms:created>
  <dcterms:modified xsi:type="dcterms:W3CDTF">2021-12-15T22:33:21Z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