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BC0B-66B3-6748-B539-3251E59579B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9691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411141" y="551569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70539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1731693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035155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315893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209530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209530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209530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209530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179618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242993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24299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242993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242993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603355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16704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371330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2208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3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1521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348038" y="193012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498325"/>
            <a:ext cx="498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 </a:t>
            </a:r>
            <a:r>
              <a:rPr lang="en-US" sz="1600" b="1" dirty="0"/>
              <a:t>– Rerun </a:t>
            </a:r>
            <a:r>
              <a:rPr lang="en-US" sz="1600" b="1" dirty="0" err="1" smtClean="0"/>
              <a:t>StringTie</a:t>
            </a:r>
            <a:r>
              <a:rPr lang="en-US" sz="1600" b="1" dirty="0" smtClean="0"/>
              <a:t> </a:t>
            </a:r>
            <a:r>
              <a:rPr lang="en-US" sz="1600" b="1" dirty="0"/>
              <a:t>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94625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22698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12062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3563938" y="2795313"/>
            <a:ext cx="1368425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StringTie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27" name="TextBox 13"/>
          <p:cNvSpPr txBox="1">
            <a:spLocks noChangeArrowheads="1"/>
          </p:cNvSpPr>
          <p:nvPr/>
        </p:nvSpPr>
        <p:spPr bwMode="auto">
          <a:xfrm>
            <a:off x="3419475" y="2120625"/>
            <a:ext cx="1657350" cy="52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Transcript compilation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1288" y="2795313"/>
            <a:ext cx="1366837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StringTie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25" name="TextBox 14"/>
          <p:cNvSpPr txBox="1">
            <a:spLocks noChangeArrowheads="1"/>
          </p:cNvSpPr>
          <p:nvPr/>
        </p:nvSpPr>
        <p:spPr bwMode="auto">
          <a:xfrm>
            <a:off x="5076825" y="2120625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 dirty="0" smtClean="0"/>
              <a:t>Expression estimate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911975" y="279531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Ballgown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12062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09071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Ballgown</a:t>
            </a:r>
            <a:r>
              <a:rPr lang="en-US" sz="1200" dirty="0" smtClean="0">
                <a:solidFill>
                  <a:schemeClr val="tx1"/>
                </a:solidFill>
              </a:rPr>
              <a:t> &amp; 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15408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15408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15408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1540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51445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07813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1900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265</Words>
  <Application>Microsoft Macintosh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Griffith</dc:creator>
  <cp:lastModifiedBy>Jason Walker</cp:lastModifiedBy>
  <cp:revision>9</cp:revision>
  <cp:lastPrinted>2015-04-29T15:04:10Z</cp:lastPrinted>
  <dcterms:created xsi:type="dcterms:W3CDTF">2014-11-16T05:02:51Z</dcterms:created>
  <dcterms:modified xsi:type="dcterms:W3CDTF">2016-11-14T02:40:34Z</dcterms:modified>
</cp:coreProperties>
</file>