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5" r:id="rId7"/>
    <p:sldId id="261" r:id="rId8"/>
    <p:sldId id="262"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54D6E4-DDF1-B5EC-40AF-F71B71055525}" v="390" dt="2019-10-11T13:05:41.0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5" d="100"/>
          <a:sy n="75" d="100"/>
        </p:scale>
        <p:origin x="25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 NAVEEN" userId="S::182034009@kluniversity.in::cebc2a70-c1dc-4de8-9d61-a33b6ba25333" providerId="AD" clId="Web-{5954D6E4-DDF1-B5EC-40AF-F71B71055525}"/>
    <pc:docChg chg="addSld modSld addMainMaster delMainMaster modMainMaster">
      <pc:chgData name="MATTHI NAVEEN" userId="S::182034009@kluniversity.in::cebc2a70-c1dc-4de8-9d61-a33b6ba25333" providerId="AD" clId="Web-{5954D6E4-DDF1-B5EC-40AF-F71B71055525}" dt="2019-10-11T13:05:41.008" v="386" actId="20577"/>
      <pc:docMkLst>
        <pc:docMk/>
      </pc:docMkLst>
      <pc:sldChg chg="addSp modSp mod setBg modClrScheme chgLayout">
        <pc:chgData name="MATTHI NAVEEN" userId="S::182034009@kluniversity.in::cebc2a70-c1dc-4de8-9d61-a33b6ba25333" providerId="AD" clId="Web-{5954D6E4-DDF1-B5EC-40AF-F71B71055525}" dt="2019-10-11T12:55:45.959" v="276"/>
        <pc:sldMkLst>
          <pc:docMk/>
          <pc:sldMk cId="109857222" sldId="256"/>
        </pc:sldMkLst>
        <pc:spChg chg="mod ord">
          <ac:chgData name="MATTHI NAVEEN" userId="S::182034009@kluniversity.in::cebc2a70-c1dc-4de8-9d61-a33b6ba25333" providerId="AD" clId="Web-{5954D6E4-DDF1-B5EC-40AF-F71B71055525}" dt="2019-10-11T12:50:45.317" v="16"/>
          <ac:spMkLst>
            <pc:docMk/>
            <pc:sldMk cId="109857222" sldId="256"/>
            <ac:spMk id="2" creationId="{00000000-0000-0000-0000-000000000000}"/>
          </ac:spMkLst>
        </pc:spChg>
        <pc:spChg chg="mod ord">
          <ac:chgData name="MATTHI NAVEEN" userId="S::182034009@kluniversity.in::cebc2a70-c1dc-4de8-9d61-a33b6ba25333" providerId="AD" clId="Web-{5954D6E4-DDF1-B5EC-40AF-F71B71055525}" dt="2019-10-11T12:50:42.302" v="15"/>
          <ac:spMkLst>
            <pc:docMk/>
            <pc:sldMk cId="109857222" sldId="256"/>
            <ac:spMk id="3" creationId="{00000000-0000-0000-0000-000000000000}"/>
          </ac:spMkLst>
        </pc:spChg>
        <pc:picChg chg="add mod">
          <ac:chgData name="MATTHI NAVEEN" userId="S::182034009@kluniversity.in::cebc2a70-c1dc-4de8-9d61-a33b6ba25333" providerId="AD" clId="Web-{5954D6E4-DDF1-B5EC-40AF-F71B71055525}" dt="2019-10-11T12:50:45.317" v="16"/>
          <ac:picMkLst>
            <pc:docMk/>
            <pc:sldMk cId="109857222" sldId="256"/>
            <ac:picMk id="4" creationId="{85085B4A-3DED-4A94-BB3A-4F740D61DDCC}"/>
          </ac:picMkLst>
        </pc:picChg>
      </pc:sldChg>
      <pc:sldChg chg="addSp delSp modSp new mod setBg">
        <pc:chgData name="MATTHI NAVEEN" userId="S::182034009@kluniversity.in::cebc2a70-c1dc-4de8-9d61-a33b6ba25333" providerId="AD" clId="Web-{5954D6E4-DDF1-B5EC-40AF-F71B71055525}" dt="2019-10-11T12:55:45.959" v="276"/>
        <pc:sldMkLst>
          <pc:docMk/>
          <pc:sldMk cId="3124928475" sldId="257"/>
        </pc:sldMkLst>
        <pc:spChg chg="mod">
          <ac:chgData name="MATTHI NAVEEN" userId="S::182034009@kluniversity.in::cebc2a70-c1dc-4de8-9d61-a33b6ba25333" providerId="AD" clId="Web-{5954D6E4-DDF1-B5EC-40AF-F71B71055525}" dt="2019-10-11T12:52:04.568" v="94"/>
          <ac:spMkLst>
            <pc:docMk/>
            <pc:sldMk cId="3124928475" sldId="257"/>
            <ac:spMk id="2" creationId="{965DDFF6-DD7C-4301-BBED-411F6BA09885}"/>
          </ac:spMkLst>
        </pc:spChg>
        <pc:spChg chg="add del">
          <ac:chgData name="MATTHI NAVEEN" userId="S::182034009@kluniversity.in::cebc2a70-c1dc-4de8-9d61-a33b6ba25333" providerId="AD" clId="Web-{5954D6E4-DDF1-B5EC-40AF-F71B71055525}" dt="2019-10-11T12:52:04.568" v="94"/>
          <ac:spMkLst>
            <pc:docMk/>
            <pc:sldMk cId="3124928475" sldId="257"/>
            <ac:spMk id="3" creationId="{50E9BA06-E95D-4E7D-A51C-A83A5EFCF924}"/>
          </ac:spMkLst>
        </pc:spChg>
        <pc:spChg chg="add del">
          <ac:chgData name="MATTHI NAVEEN" userId="S::182034009@kluniversity.in::cebc2a70-c1dc-4de8-9d61-a33b6ba25333" providerId="AD" clId="Web-{5954D6E4-DDF1-B5EC-40AF-F71B71055525}" dt="2019-10-11T12:52:04.568" v="94"/>
          <ac:spMkLst>
            <pc:docMk/>
            <pc:sldMk cId="3124928475" sldId="257"/>
            <ac:spMk id="10" creationId="{1E70A317-DCED-4E80-AA2D-467D8702E5CB}"/>
          </ac:spMkLst>
        </pc:spChg>
        <pc:spChg chg="add del">
          <ac:chgData name="MATTHI NAVEEN" userId="S::182034009@kluniversity.in::cebc2a70-c1dc-4de8-9d61-a33b6ba25333" providerId="AD" clId="Web-{5954D6E4-DDF1-B5EC-40AF-F71B71055525}" dt="2019-10-11T12:52:04.568" v="94"/>
          <ac:spMkLst>
            <pc:docMk/>
            <pc:sldMk cId="3124928475" sldId="257"/>
            <ac:spMk id="12" creationId="{A6D87845-294F-40CB-BC48-46455460D292}"/>
          </ac:spMkLst>
        </pc:spChg>
        <pc:picChg chg="add del">
          <ac:chgData name="MATTHI NAVEEN" userId="S::182034009@kluniversity.in::cebc2a70-c1dc-4de8-9d61-a33b6ba25333" providerId="AD" clId="Web-{5954D6E4-DDF1-B5EC-40AF-F71B71055525}" dt="2019-10-11T12:52:04.568" v="94"/>
          <ac:picMkLst>
            <pc:docMk/>
            <pc:sldMk cId="3124928475" sldId="257"/>
            <ac:picMk id="7" creationId="{777936BB-D89B-414E-B283-6A85DF13BFFE}"/>
          </ac:picMkLst>
        </pc:picChg>
      </pc:sldChg>
      <pc:sldChg chg="modSp new mod">
        <pc:chgData name="MATTHI NAVEEN" userId="S::182034009@kluniversity.in::cebc2a70-c1dc-4de8-9d61-a33b6ba25333" providerId="AD" clId="Web-{5954D6E4-DDF1-B5EC-40AF-F71B71055525}" dt="2019-10-11T12:55:45.959" v="276"/>
        <pc:sldMkLst>
          <pc:docMk/>
          <pc:sldMk cId="2017326209" sldId="258"/>
        </pc:sldMkLst>
        <pc:spChg chg="mod">
          <ac:chgData name="MATTHI NAVEEN" userId="S::182034009@kluniversity.in::cebc2a70-c1dc-4de8-9d61-a33b6ba25333" providerId="AD" clId="Web-{5954D6E4-DDF1-B5EC-40AF-F71B71055525}" dt="2019-10-11T12:51:13.505" v="50" actId="20577"/>
          <ac:spMkLst>
            <pc:docMk/>
            <pc:sldMk cId="2017326209" sldId="258"/>
            <ac:spMk id="2" creationId="{C7F7BF17-A664-4CF1-85A5-EF143F4C0C42}"/>
          </ac:spMkLst>
        </pc:spChg>
      </pc:sldChg>
      <pc:sldChg chg="addSp delSp modSp new mod setBg setClrOvrMap">
        <pc:chgData name="MATTHI NAVEEN" userId="S::182034009@kluniversity.in::cebc2a70-c1dc-4de8-9d61-a33b6ba25333" providerId="AD" clId="Web-{5954D6E4-DDF1-B5EC-40AF-F71B71055525}" dt="2019-10-11T13:02:01.336" v="355"/>
        <pc:sldMkLst>
          <pc:docMk/>
          <pc:sldMk cId="264464439" sldId="259"/>
        </pc:sldMkLst>
        <pc:spChg chg="mod">
          <ac:chgData name="MATTHI NAVEEN" userId="S::182034009@kluniversity.in::cebc2a70-c1dc-4de8-9d61-a33b6ba25333" providerId="AD" clId="Web-{5954D6E4-DDF1-B5EC-40AF-F71B71055525}" dt="2019-10-11T13:02:01.336" v="355"/>
          <ac:spMkLst>
            <pc:docMk/>
            <pc:sldMk cId="264464439" sldId="259"/>
            <ac:spMk id="2" creationId="{466B913A-9687-4004-BC49-1985F2C9C72C}"/>
          </ac:spMkLst>
        </pc:spChg>
        <pc:spChg chg="add del mod">
          <ac:chgData name="MATTHI NAVEEN" userId="S::182034009@kluniversity.in::cebc2a70-c1dc-4de8-9d61-a33b6ba25333" providerId="AD" clId="Web-{5954D6E4-DDF1-B5EC-40AF-F71B71055525}" dt="2019-10-11T13:02:01.336" v="355"/>
          <ac:spMkLst>
            <pc:docMk/>
            <pc:sldMk cId="264464439" sldId="259"/>
            <ac:spMk id="3" creationId="{842DB1EE-0A36-42F9-9154-F09C5D7CB812}"/>
          </ac:spMkLst>
        </pc:spChg>
        <pc:spChg chg="add del">
          <ac:chgData name="MATTHI NAVEEN" userId="S::182034009@kluniversity.in::cebc2a70-c1dc-4de8-9d61-a33b6ba25333" providerId="AD" clId="Web-{5954D6E4-DDF1-B5EC-40AF-F71B71055525}" dt="2019-10-11T13:02:01.336" v="355"/>
          <ac:spMkLst>
            <pc:docMk/>
            <pc:sldMk cId="264464439" sldId="259"/>
            <ac:spMk id="8" creationId="{1C3D9BD5-A493-4B97-963D-60135D533822}"/>
          </ac:spMkLst>
        </pc:spChg>
        <pc:spChg chg="add del">
          <ac:chgData name="MATTHI NAVEEN" userId="S::182034009@kluniversity.in::cebc2a70-c1dc-4de8-9d61-a33b6ba25333" providerId="AD" clId="Web-{5954D6E4-DDF1-B5EC-40AF-F71B71055525}" dt="2019-10-11T13:02:01.336" v="355"/>
          <ac:spMkLst>
            <pc:docMk/>
            <pc:sldMk cId="264464439" sldId="259"/>
            <ac:spMk id="10" creationId="{1F759AF4-E342-4E60-8A32-C44A328F2F42}"/>
          </ac:spMkLst>
        </pc:spChg>
        <pc:spChg chg="add del">
          <ac:chgData name="MATTHI NAVEEN" userId="S::182034009@kluniversity.in::cebc2a70-c1dc-4de8-9d61-a33b6ba25333" providerId="AD" clId="Web-{5954D6E4-DDF1-B5EC-40AF-F71B71055525}" dt="2019-10-11T13:01:26.242" v="348"/>
          <ac:spMkLst>
            <pc:docMk/>
            <pc:sldMk cId="264464439" sldId="259"/>
            <ac:spMk id="16" creationId="{905E7363-5E6B-4EA2-A007-EB497636C946}"/>
          </ac:spMkLst>
        </pc:spChg>
        <pc:spChg chg="add del">
          <ac:chgData name="MATTHI NAVEEN" userId="S::182034009@kluniversity.in::cebc2a70-c1dc-4de8-9d61-a33b6ba25333" providerId="AD" clId="Web-{5954D6E4-DDF1-B5EC-40AF-F71B71055525}" dt="2019-10-11T13:01:31.132" v="350"/>
          <ac:spMkLst>
            <pc:docMk/>
            <pc:sldMk cId="264464439" sldId="259"/>
            <ac:spMk id="18" creationId="{3A7F5D76-1FEC-470A-B476-70574A89C72A}"/>
          </ac:spMkLst>
        </pc:spChg>
        <pc:spChg chg="add del">
          <ac:chgData name="MATTHI NAVEEN" userId="S::182034009@kluniversity.in::cebc2a70-c1dc-4de8-9d61-a33b6ba25333" providerId="AD" clId="Web-{5954D6E4-DDF1-B5EC-40AF-F71B71055525}" dt="2019-10-11T13:00:42.992" v="343"/>
          <ac:spMkLst>
            <pc:docMk/>
            <pc:sldMk cId="264464439" sldId="259"/>
            <ac:spMk id="19" creationId="{5BAB7C38-AF9A-43A2-9B1C-F1DEBC80BC7B}"/>
          </ac:spMkLst>
        </pc:spChg>
        <pc:spChg chg="add del">
          <ac:chgData name="MATTHI NAVEEN" userId="S::182034009@kluniversity.in::cebc2a70-c1dc-4de8-9d61-a33b6ba25333" providerId="AD" clId="Web-{5954D6E4-DDF1-B5EC-40AF-F71B71055525}" dt="2019-10-11T13:02:01.101" v="354"/>
          <ac:spMkLst>
            <pc:docMk/>
            <pc:sldMk cId="264464439" sldId="259"/>
            <ac:spMk id="23" creationId="{D30579BA-22EC-41CB-82B7-65D5DFCA603C}"/>
          </ac:spMkLst>
        </pc:spChg>
        <pc:spChg chg="add del">
          <ac:chgData name="MATTHI NAVEEN" userId="S::182034009@kluniversity.in::cebc2a70-c1dc-4de8-9d61-a33b6ba25333" providerId="AD" clId="Web-{5954D6E4-DDF1-B5EC-40AF-F71B71055525}" dt="2019-10-11T13:02:01.101" v="354"/>
          <ac:spMkLst>
            <pc:docMk/>
            <pc:sldMk cId="264464439" sldId="259"/>
            <ac:spMk id="24" creationId="{FE469E50-3893-4ED6-92BA-2985C32B0CA6}"/>
          </ac:spMkLst>
        </pc:spChg>
        <pc:spChg chg="add del mod">
          <ac:chgData name="MATTHI NAVEEN" userId="S::182034009@kluniversity.in::cebc2a70-c1dc-4de8-9d61-a33b6ba25333" providerId="AD" clId="Web-{5954D6E4-DDF1-B5EC-40AF-F71B71055525}" dt="2019-10-11T13:00:40.132" v="341"/>
          <ac:spMkLst>
            <pc:docMk/>
            <pc:sldMk cId="264464439" sldId="259"/>
            <ac:spMk id="34" creationId="{70D29A78-7946-4670-979D-44447B67D061}"/>
          </ac:spMkLst>
        </pc:spChg>
        <pc:graphicFrameChg chg="add del">
          <ac:chgData name="MATTHI NAVEEN" userId="S::182034009@kluniversity.in::cebc2a70-c1dc-4de8-9d61-a33b6ba25333" providerId="AD" clId="Web-{5954D6E4-DDF1-B5EC-40AF-F71B71055525}" dt="2019-10-11T13:00:42.992" v="343"/>
          <ac:graphicFrameMkLst>
            <pc:docMk/>
            <pc:sldMk cId="264464439" sldId="259"/>
            <ac:graphicFrameMk id="14" creationId="{C837B450-AA69-4496-858B-C5F5DC31F8A4}"/>
          </ac:graphicFrameMkLst>
        </pc:graphicFrameChg>
        <pc:graphicFrameChg chg="add del">
          <ac:chgData name="MATTHI NAVEEN" userId="S::182034009@kluniversity.in::cebc2a70-c1dc-4de8-9d61-a33b6ba25333" providerId="AD" clId="Web-{5954D6E4-DDF1-B5EC-40AF-F71B71055525}" dt="2019-10-11T13:01:26.242" v="348"/>
          <ac:graphicFrameMkLst>
            <pc:docMk/>
            <pc:sldMk cId="264464439" sldId="259"/>
            <ac:graphicFrameMk id="17" creationId="{67429D96-9AD0-4076-A055-4F6003BCF48A}"/>
          </ac:graphicFrameMkLst>
        </pc:graphicFrameChg>
        <pc:graphicFrameChg chg="add del">
          <ac:chgData name="MATTHI NAVEEN" userId="S::182034009@kluniversity.in::cebc2a70-c1dc-4de8-9d61-a33b6ba25333" providerId="AD" clId="Web-{5954D6E4-DDF1-B5EC-40AF-F71B71055525}" dt="2019-10-11T13:01:52.054" v="352"/>
          <ac:graphicFrameMkLst>
            <pc:docMk/>
            <pc:sldMk cId="264464439" sldId="259"/>
            <ac:graphicFrameMk id="22" creationId="{4B18E684-743A-458C-A0A0-5A892AB5DC1C}"/>
          </ac:graphicFrameMkLst>
        </pc:graphicFrameChg>
        <pc:graphicFrameChg chg="add del">
          <ac:chgData name="MATTHI NAVEEN" userId="S::182034009@kluniversity.in::cebc2a70-c1dc-4de8-9d61-a33b6ba25333" providerId="AD" clId="Web-{5954D6E4-DDF1-B5EC-40AF-F71B71055525}" dt="2019-10-11T13:02:01.101" v="354"/>
          <ac:graphicFrameMkLst>
            <pc:docMk/>
            <pc:sldMk cId="264464439" sldId="259"/>
            <ac:graphicFrameMk id="25" creationId="{660D1C5E-B96D-4AB4-B8CF-F3C44EA1CDC3}"/>
          </ac:graphicFrameMkLst>
        </pc:graphicFrameChg>
        <pc:graphicFrameChg chg="add">
          <ac:chgData name="MATTHI NAVEEN" userId="S::182034009@kluniversity.in::cebc2a70-c1dc-4de8-9d61-a33b6ba25333" providerId="AD" clId="Web-{5954D6E4-DDF1-B5EC-40AF-F71B71055525}" dt="2019-10-11T13:02:01.336" v="355"/>
          <ac:graphicFrameMkLst>
            <pc:docMk/>
            <pc:sldMk cId="264464439" sldId="259"/>
            <ac:graphicFrameMk id="26" creationId="{4B18E684-743A-458C-A0A0-5A892AB5DC1C}"/>
          </ac:graphicFrameMkLst>
        </pc:graphicFrameChg>
        <pc:picChg chg="add del">
          <ac:chgData name="MATTHI NAVEEN" userId="S::182034009@kluniversity.in::cebc2a70-c1dc-4de8-9d61-a33b6ba25333" providerId="AD" clId="Web-{5954D6E4-DDF1-B5EC-40AF-F71B71055525}" dt="2019-10-11T13:01:26.242" v="348"/>
          <ac:picMkLst>
            <pc:docMk/>
            <pc:sldMk cId="264464439" sldId="259"/>
            <ac:picMk id="15" creationId="{DADD4C7D-B329-46D6-8471-04F555BCC4BC}"/>
          </ac:picMkLst>
        </pc:picChg>
        <pc:picChg chg="add del">
          <ac:chgData name="MATTHI NAVEEN" userId="S::182034009@kluniversity.in::cebc2a70-c1dc-4de8-9d61-a33b6ba25333" providerId="AD" clId="Web-{5954D6E4-DDF1-B5EC-40AF-F71B71055525}" dt="2019-10-11T13:01:31.132" v="350"/>
          <ac:picMkLst>
            <pc:docMk/>
            <pc:sldMk cId="264464439" sldId="259"/>
            <ac:picMk id="20" creationId="{3A56C908-3CD7-49B2-AEA0-30AA8F424C04}"/>
          </ac:picMkLst>
        </pc:picChg>
        <pc:picChg chg="add del">
          <ac:chgData name="MATTHI NAVEEN" userId="S::182034009@kluniversity.in::cebc2a70-c1dc-4de8-9d61-a33b6ba25333" providerId="AD" clId="Web-{5954D6E4-DDF1-B5EC-40AF-F71B71055525}" dt="2019-10-11T13:00:42.992" v="343"/>
          <ac:picMkLst>
            <pc:docMk/>
            <pc:sldMk cId="264464439" sldId="259"/>
            <ac:picMk id="21" creationId="{A8D526D7-C782-4F65-A21F-A6B40D869B47}"/>
          </ac:picMkLst>
        </pc:picChg>
        <pc:picChg chg="add del mod">
          <ac:chgData name="MATTHI NAVEEN" userId="S::182034009@kluniversity.in::cebc2a70-c1dc-4de8-9d61-a33b6ba25333" providerId="AD" clId="Web-{5954D6E4-DDF1-B5EC-40AF-F71B71055525}" dt="2019-10-11T13:00:40.163" v="342"/>
          <ac:picMkLst>
            <pc:docMk/>
            <pc:sldMk cId="264464439" sldId="259"/>
            <ac:picMk id="32" creationId="{0D8BCCDE-47B9-4766-AD53-E3748EDDA3EC}"/>
          </ac:picMkLst>
        </pc:picChg>
        <pc:cxnChg chg="add del">
          <ac:chgData name="MATTHI NAVEEN" userId="S::182034009@kluniversity.in::cebc2a70-c1dc-4de8-9d61-a33b6ba25333" providerId="AD" clId="Web-{5954D6E4-DDF1-B5EC-40AF-F71B71055525}" dt="2019-10-11T13:02:01.336" v="355"/>
          <ac:cxnSpMkLst>
            <pc:docMk/>
            <pc:sldMk cId="264464439" sldId="259"/>
            <ac:cxnSpMk id="12" creationId="{A49B2805-6469-407A-A68A-BB85AC8A8596}"/>
          </ac:cxnSpMkLst>
        </pc:cxnChg>
      </pc:sldChg>
      <pc:sldChg chg="modSp new mod">
        <pc:chgData name="MATTHI NAVEEN" userId="S::182034009@kluniversity.in::cebc2a70-c1dc-4de8-9d61-a33b6ba25333" providerId="AD" clId="Web-{5954D6E4-DDF1-B5EC-40AF-F71B71055525}" dt="2019-10-11T12:57:35.178" v="279" actId="20577"/>
        <pc:sldMkLst>
          <pc:docMk/>
          <pc:sldMk cId="368166881" sldId="260"/>
        </pc:sldMkLst>
        <pc:spChg chg="mod">
          <ac:chgData name="MATTHI NAVEEN" userId="S::182034009@kluniversity.in::cebc2a70-c1dc-4de8-9d61-a33b6ba25333" providerId="AD" clId="Web-{5954D6E4-DDF1-B5EC-40AF-F71B71055525}" dt="2019-10-11T12:57:35.178" v="279" actId="20577"/>
          <ac:spMkLst>
            <pc:docMk/>
            <pc:sldMk cId="368166881" sldId="260"/>
            <ac:spMk id="2" creationId="{496ADD4A-EF4D-439B-8CA9-3FEC601AA642}"/>
          </ac:spMkLst>
        </pc:spChg>
      </pc:sldChg>
      <pc:sldChg chg="modSp new mod">
        <pc:chgData name="MATTHI NAVEEN" userId="S::182034009@kluniversity.in::cebc2a70-c1dc-4de8-9d61-a33b6ba25333" providerId="AD" clId="Web-{5954D6E4-DDF1-B5EC-40AF-F71B71055525}" dt="2019-10-11T12:57:40.178" v="283" actId="20577"/>
        <pc:sldMkLst>
          <pc:docMk/>
          <pc:sldMk cId="320814245" sldId="261"/>
        </pc:sldMkLst>
        <pc:spChg chg="mod">
          <ac:chgData name="MATTHI NAVEEN" userId="S::182034009@kluniversity.in::cebc2a70-c1dc-4de8-9d61-a33b6ba25333" providerId="AD" clId="Web-{5954D6E4-DDF1-B5EC-40AF-F71B71055525}" dt="2019-10-11T12:57:40.178" v="283" actId="20577"/>
          <ac:spMkLst>
            <pc:docMk/>
            <pc:sldMk cId="320814245" sldId="261"/>
            <ac:spMk id="2" creationId="{1AA6E9AA-8A16-4215-93AE-31545AD30C82}"/>
          </ac:spMkLst>
        </pc:spChg>
      </pc:sldChg>
      <pc:sldChg chg="addSp modSp new mod setBg">
        <pc:chgData name="MATTHI NAVEEN" userId="S::182034009@kluniversity.in::cebc2a70-c1dc-4de8-9d61-a33b6ba25333" providerId="AD" clId="Web-{5954D6E4-DDF1-B5EC-40AF-F71B71055525}" dt="2019-10-11T13:05:41.008" v="385" actId="20577"/>
        <pc:sldMkLst>
          <pc:docMk/>
          <pc:sldMk cId="757912785" sldId="262"/>
        </pc:sldMkLst>
        <pc:spChg chg="mod">
          <ac:chgData name="MATTHI NAVEEN" userId="S::182034009@kluniversity.in::cebc2a70-c1dc-4de8-9d61-a33b6ba25333" providerId="AD" clId="Web-{5954D6E4-DDF1-B5EC-40AF-F71B71055525}" dt="2019-10-11T13:04:49.274" v="368"/>
          <ac:spMkLst>
            <pc:docMk/>
            <pc:sldMk cId="757912785" sldId="262"/>
            <ac:spMk id="2" creationId="{DD8F2346-3A5A-41D1-A2A8-03F4803106FE}"/>
          </ac:spMkLst>
        </pc:spChg>
        <pc:spChg chg="mod">
          <ac:chgData name="MATTHI NAVEEN" userId="S::182034009@kluniversity.in::cebc2a70-c1dc-4de8-9d61-a33b6ba25333" providerId="AD" clId="Web-{5954D6E4-DDF1-B5EC-40AF-F71B71055525}" dt="2019-10-11T13:05:41.008" v="385" actId="20577"/>
          <ac:spMkLst>
            <pc:docMk/>
            <pc:sldMk cId="757912785" sldId="262"/>
            <ac:spMk id="3" creationId="{7E3A3573-5232-4BE5-BFF8-3B397F5E8808}"/>
          </ac:spMkLst>
        </pc:spChg>
        <pc:spChg chg="add">
          <ac:chgData name="MATTHI NAVEEN" userId="S::182034009@kluniversity.in::cebc2a70-c1dc-4de8-9d61-a33b6ba25333" providerId="AD" clId="Web-{5954D6E4-DDF1-B5EC-40AF-F71B71055525}" dt="2019-10-11T13:04:49.274" v="368"/>
          <ac:spMkLst>
            <pc:docMk/>
            <pc:sldMk cId="757912785" sldId="262"/>
            <ac:spMk id="10" creationId="{3A7F5D76-1FEC-470A-B476-70574A89C72A}"/>
          </ac:spMkLst>
        </pc:spChg>
        <pc:picChg chg="add">
          <ac:chgData name="MATTHI NAVEEN" userId="S::182034009@kluniversity.in::cebc2a70-c1dc-4de8-9d61-a33b6ba25333" providerId="AD" clId="Web-{5954D6E4-DDF1-B5EC-40AF-F71B71055525}" dt="2019-10-11T13:04:49.274" v="368"/>
          <ac:picMkLst>
            <pc:docMk/>
            <pc:sldMk cId="757912785" sldId="262"/>
            <ac:picMk id="7" creationId="{46C72C06-E8B5-43CB-AE3A-0E70963D1F95}"/>
          </ac:picMkLst>
        </pc:picChg>
      </pc:sldChg>
      <pc:sldChg chg="modSp new mod">
        <pc:chgData name="MATTHI NAVEEN" userId="S::182034009@kluniversity.in::cebc2a70-c1dc-4de8-9d61-a33b6ba25333" providerId="AD" clId="Web-{5954D6E4-DDF1-B5EC-40AF-F71B71055525}" dt="2019-10-11T13:03:57.680" v="362" actId="20577"/>
        <pc:sldMkLst>
          <pc:docMk/>
          <pc:sldMk cId="169727664" sldId="263"/>
        </pc:sldMkLst>
        <pc:spChg chg="mod">
          <ac:chgData name="MATTHI NAVEEN" userId="S::182034009@kluniversity.in::cebc2a70-c1dc-4de8-9d61-a33b6ba25333" providerId="AD" clId="Web-{5954D6E4-DDF1-B5EC-40AF-F71B71055525}" dt="2019-10-11T13:03:57.680" v="362" actId="20577"/>
          <ac:spMkLst>
            <pc:docMk/>
            <pc:sldMk cId="169727664" sldId="263"/>
            <ac:spMk id="2" creationId="{6E2AB4CB-464B-478A-8FDB-ECB752DE834A}"/>
          </ac:spMkLst>
        </pc:spChg>
      </pc:sldChg>
      <pc:sldMasterChg chg="del delSldLayout">
        <pc:chgData name="MATTHI NAVEEN" userId="S::182034009@kluniversity.in::cebc2a70-c1dc-4de8-9d61-a33b6ba25333" providerId="AD" clId="Web-{5954D6E4-DDF1-B5EC-40AF-F71B71055525}" dt="2019-10-11T12:49:57.286" v="0"/>
        <pc:sldMasterMkLst>
          <pc:docMk/>
          <pc:sldMasterMk cId="2460954070" sldId="2147483660"/>
        </pc:sldMasterMkLst>
        <pc:sldLayoutChg chg="del">
          <pc:chgData name="MATTHI NAVEEN" userId="S::182034009@kluniversity.in::cebc2a70-c1dc-4de8-9d61-a33b6ba25333" providerId="AD" clId="Web-{5954D6E4-DDF1-B5EC-40AF-F71B71055525}" dt="2019-10-11T12:49:57.286" v="0"/>
          <pc:sldLayoutMkLst>
            <pc:docMk/>
            <pc:sldMasterMk cId="2460954070" sldId="2147483660"/>
            <pc:sldLayoutMk cId="2385387890" sldId="2147483661"/>
          </pc:sldLayoutMkLst>
        </pc:sldLayoutChg>
        <pc:sldLayoutChg chg="del">
          <pc:chgData name="MATTHI NAVEEN" userId="S::182034009@kluniversity.in::cebc2a70-c1dc-4de8-9d61-a33b6ba25333" providerId="AD" clId="Web-{5954D6E4-DDF1-B5EC-40AF-F71B71055525}" dt="2019-10-11T12:49:57.286" v="0"/>
          <pc:sldLayoutMkLst>
            <pc:docMk/>
            <pc:sldMasterMk cId="2460954070" sldId="2147483660"/>
            <pc:sldLayoutMk cId="949138452" sldId="2147483662"/>
          </pc:sldLayoutMkLst>
        </pc:sldLayoutChg>
        <pc:sldLayoutChg chg="del">
          <pc:chgData name="MATTHI NAVEEN" userId="S::182034009@kluniversity.in::cebc2a70-c1dc-4de8-9d61-a33b6ba25333" providerId="AD" clId="Web-{5954D6E4-DDF1-B5EC-40AF-F71B71055525}" dt="2019-10-11T12:49:57.286" v="0"/>
          <pc:sldLayoutMkLst>
            <pc:docMk/>
            <pc:sldMasterMk cId="2460954070" sldId="2147483660"/>
            <pc:sldLayoutMk cId="2591524520" sldId="2147483663"/>
          </pc:sldLayoutMkLst>
        </pc:sldLayoutChg>
        <pc:sldLayoutChg chg="del">
          <pc:chgData name="MATTHI NAVEEN" userId="S::182034009@kluniversity.in::cebc2a70-c1dc-4de8-9d61-a33b6ba25333" providerId="AD" clId="Web-{5954D6E4-DDF1-B5EC-40AF-F71B71055525}" dt="2019-10-11T12:49:57.286" v="0"/>
          <pc:sldLayoutMkLst>
            <pc:docMk/>
            <pc:sldMasterMk cId="2460954070" sldId="2147483660"/>
            <pc:sldLayoutMk cId="1203092039" sldId="2147483664"/>
          </pc:sldLayoutMkLst>
        </pc:sldLayoutChg>
        <pc:sldLayoutChg chg="del">
          <pc:chgData name="MATTHI NAVEEN" userId="S::182034009@kluniversity.in::cebc2a70-c1dc-4de8-9d61-a33b6ba25333" providerId="AD" clId="Web-{5954D6E4-DDF1-B5EC-40AF-F71B71055525}" dt="2019-10-11T12:49:57.286" v="0"/>
          <pc:sldLayoutMkLst>
            <pc:docMk/>
            <pc:sldMasterMk cId="2460954070" sldId="2147483660"/>
            <pc:sldLayoutMk cId="3733172339" sldId="2147483665"/>
          </pc:sldLayoutMkLst>
        </pc:sldLayoutChg>
        <pc:sldLayoutChg chg="del">
          <pc:chgData name="MATTHI NAVEEN" userId="S::182034009@kluniversity.in::cebc2a70-c1dc-4de8-9d61-a33b6ba25333" providerId="AD" clId="Web-{5954D6E4-DDF1-B5EC-40AF-F71B71055525}" dt="2019-10-11T12:49:57.286" v="0"/>
          <pc:sldLayoutMkLst>
            <pc:docMk/>
            <pc:sldMasterMk cId="2460954070" sldId="2147483660"/>
            <pc:sldLayoutMk cId="3210312558" sldId="2147483666"/>
          </pc:sldLayoutMkLst>
        </pc:sldLayoutChg>
        <pc:sldLayoutChg chg="del">
          <pc:chgData name="MATTHI NAVEEN" userId="S::182034009@kluniversity.in::cebc2a70-c1dc-4de8-9d61-a33b6ba25333" providerId="AD" clId="Web-{5954D6E4-DDF1-B5EC-40AF-F71B71055525}" dt="2019-10-11T12:49:57.286" v="0"/>
          <pc:sldLayoutMkLst>
            <pc:docMk/>
            <pc:sldMasterMk cId="2460954070" sldId="2147483660"/>
            <pc:sldLayoutMk cId="3146388984" sldId="2147483667"/>
          </pc:sldLayoutMkLst>
        </pc:sldLayoutChg>
        <pc:sldLayoutChg chg="del">
          <pc:chgData name="MATTHI NAVEEN" userId="S::182034009@kluniversity.in::cebc2a70-c1dc-4de8-9d61-a33b6ba25333" providerId="AD" clId="Web-{5954D6E4-DDF1-B5EC-40AF-F71B71055525}" dt="2019-10-11T12:49:57.286" v="0"/>
          <pc:sldLayoutMkLst>
            <pc:docMk/>
            <pc:sldMasterMk cId="2460954070" sldId="2147483660"/>
            <pc:sldLayoutMk cId="3171841454" sldId="2147483668"/>
          </pc:sldLayoutMkLst>
        </pc:sldLayoutChg>
        <pc:sldLayoutChg chg="del">
          <pc:chgData name="MATTHI NAVEEN" userId="S::182034009@kluniversity.in::cebc2a70-c1dc-4de8-9d61-a33b6ba25333" providerId="AD" clId="Web-{5954D6E4-DDF1-B5EC-40AF-F71B71055525}" dt="2019-10-11T12:49:57.286" v="0"/>
          <pc:sldLayoutMkLst>
            <pc:docMk/>
            <pc:sldMasterMk cId="2460954070" sldId="2147483660"/>
            <pc:sldLayoutMk cId="1718958274" sldId="2147483669"/>
          </pc:sldLayoutMkLst>
        </pc:sldLayoutChg>
        <pc:sldLayoutChg chg="del">
          <pc:chgData name="MATTHI NAVEEN" userId="S::182034009@kluniversity.in::cebc2a70-c1dc-4de8-9d61-a33b6ba25333" providerId="AD" clId="Web-{5954D6E4-DDF1-B5EC-40AF-F71B71055525}" dt="2019-10-11T12:49:57.286" v="0"/>
          <pc:sldLayoutMkLst>
            <pc:docMk/>
            <pc:sldMasterMk cId="2460954070" sldId="2147483660"/>
            <pc:sldLayoutMk cId="2202905451" sldId="2147483670"/>
          </pc:sldLayoutMkLst>
        </pc:sldLayoutChg>
        <pc:sldLayoutChg chg="del">
          <pc:chgData name="MATTHI NAVEEN" userId="S::182034009@kluniversity.in::cebc2a70-c1dc-4de8-9d61-a33b6ba25333" providerId="AD" clId="Web-{5954D6E4-DDF1-B5EC-40AF-F71B71055525}" dt="2019-10-11T12:49:57.286" v="0"/>
          <pc:sldLayoutMkLst>
            <pc:docMk/>
            <pc:sldMasterMk cId="2460954070" sldId="2147483660"/>
            <pc:sldLayoutMk cId="3479445657" sldId="2147483671"/>
          </pc:sldLayoutMkLst>
        </pc:sldLayoutChg>
      </pc:sldMasterChg>
      <pc:sldMasterChg chg="add del mod setBg addSldLayout delSldLayout modSldLayout">
        <pc:chgData name="MATTHI NAVEEN" userId="S::182034009@kluniversity.in::cebc2a70-c1dc-4de8-9d61-a33b6ba25333" providerId="AD" clId="Web-{5954D6E4-DDF1-B5EC-40AF-F71B71055525}" dt="2019-10-11T12:55:45.959" v="276"/>
        <pc:sldMasterMkLst>
          <pc:docMk/>
          <pc:sldMasterMk cId="1924533055" sldId="2147483762"/>
        </pc:sldMasterMkLst>
        <pc:sldLayoutChg chg="add del mod setBg">
          <pc:chgData name="MATTHI NAVEEN" userId="S::182034009@kluniversity.in::cebc2a70-c1dc-4de8-9d61-a33b6ba25333" providerId="AD" clId="Web-{5954D6E4-DDF1-B5EC-40AF-F71B71055525}" dt="2019-10-11T12:55:45.959" v="276"/>
          <pc:sldLayoutMkLst>
            <pc:docMk/>
            <pc:sldMasterMk cId="1924533055" sldId="2147483762"/>
            <pc:sldLayoutMk cId="2010481495" sldId="2147483745"/>
          </pc:sldLayoutMkLst>
        </pc:sldLayoutChg>
        <pc:sldLayoutChg chg="add del mod setBg">
          <pc:chgData name="MATTHI NAVEEN" userId="S::182034009@kluniversity.in::cebc2a70-c1dc-4de8-9d61-a33b6ba25333" providerId="AD" clId="Web-{5954D6E4-DDF1-B5EC-40AF-F71B71055525}" dt="2019-10-11T12:55:45.959" v="276"/>
          <pc:sldLayoutMkLst>
            <pc:docMk/>
            <pc:sldMasterMk cId="1924533055" sldId="2147483762"/>
            <pc:sldLayoutMk cId="1263181355" sldId="2147483746"/>
          </pc:sldLayoutMkLst>
        </pc:sldLayoutChg>
        <pc:sldLayoutChg chg="add del mod setBg">
          <pc:chgData name="MATTHI NAVEEN" userId="S::182034009@kluniversity.in::cebc2a70-c1dc-4de8-9d61-a33b6ba25333" providerId="AD" clId="Web-{5954D6E4-DDF1-B5EC-40AF-F71B71055525}" dt="2019-10-11T12:55:45.959" v="276"/>
          <pc:sldLayoutMkLst>
            <pc:docMk/>
            <pc:sldMasterMk cId="1924533055" sldId="2147483762"/>
            <pc:sldLayoutMk cId="2641209317" sldId="2147483747"/>
          </pc:sldLayoutMkLst>
        </pc:sldLayoutChg>
        <pc:sldLayoutChg chg="add del mod setBg">
          <pc:chgData name="MATTHI NAVEEN" userId="S::182034009@kluniversity.in::cebc2a70-c1dc-4de8-9d61-a33b6ba25333" providerId="AD" clId="Web-{5954D6E4-DDF1-B5EC-40AF-F71B71055525}" dt="2019-10-11T12:55:45.959" v="276"/>
          <pc:sldLayoutMkLst>
            <pc:docMk/>
            <pc:sldMasterMk cId="1924533055" sldId="2147483762"/>
            <pc:sldLayoutMk cId="238570584" sldId="2147483748"/>
          </pc:sldLayoutMkLst>
        </pc:sldLayoutChg>
        <pc:sldLayoutChg chg="add del mod setBg">
          <pc:chgData name="MATTHI NAVEEN" userId="S::182034009@kluniversity.in::cebc2a70-c1dc-4de8-9d61-a33b6ba25333" providerId="AD" clId="Web-{5954D6E4-DDF1-B5EC-40AF-F71B71055525}" dt="2019-10-11T12:55:45.959" v="276"/>
          <pc:sldLayoutMkLst>
            <pc:docMk/>
            <pc:sldMasterMk cId="1924533055" sldId="2147483762"/>
            <pc:sldLayoutMk cId="2468591347" sldId="2147483749"/>
          </pc:sldLayoutMkLst>
        </pc:sldLayoutChg>
        <pc:sldLayoutChg chg="add del mod setBg">
          <pc:chgData name="MATTHI NAVEEN" userId="S::182034009@kluniversity.in::cebc2a70-c1dc-4de8-9d61-a33b6ba25333" providerId="AD" clId="Web-{5954D6E4-DDF1-B5EC-40AF-F71B71055525}" dt="2019-10-11T12:55:45.959" v="276"/>
          <pc:sldLayoutMkLst>
            <pc:docMk/>
            <pc:sldMasterMk cId="1924533055" sldId="2147483762"/>
            <pc:sldLayoutMk cId="2525989304" sldId="2147483750"/>
          </pc:sldLayoutMkLst>
        </pc:sldLayoutChg>
        <pc:sldLayoutChg chg="add del mod setBg">
          <pc:chgData name="MATTHI NAVEEN" userId="S::182034009@kluniversity.in::cebc2a70-c1dc-4de8-9d61-a33b6ba25333" providerId="AD" clId="Web-{5954D6E4-DDF1-B5EC-40AF-F71B71055525}" dt="2019-10-11T12:55:45.959" v="276"/>
          <pc:sldLayoutMkLst>
            <pc:docMk/>
            <pc:sldMasterMk cId="1924533055" sldId="2147483762"/>
            <pc:sldLayoutMk cId="342755007" sldId="2147483751"/>
          </pc:sldLayoutMkLst>
        </pc:sldLayoutChg>
        <pc:sldLayoutChg chg="add del mod setBg">
          <pc:chgData name="MATTHI NAVEEN" userId="S::182034009@kluniversity.in::cebc2a70-c1dc-4de8-9d61-a33b6ba25333" providerId="AD" clId="Web-{5954D6E4-DDF1-B5EC-40AF-F71B71055525}" dt="2019-10-11T12:55:45.959" v="276"/>
          <pc:sldLayoutMkLst>
            <pc:docMk/>
            <pc:sldMasterMk cId="1924533055" sldId="2147483762"/>
            <pc:sldLayoutMk cId="1167788716" sldId="2147483752"/>
          </pc:sldLayoutMkLst>
        </pc:sldLayoutChg>
        <pc:sldLayoutChg chg="add del mod setBg">
          <pc:chgData name="MATTHI NAVEEN" userId="S::182034009@kluniversity.in::cebc2a70-c1dc-4de8-9d61-a33b6ba25333" providerId="AD" clId="Web-{5954D6E4-DDF1-B5EC-40AF-F71B71055525}" dt="2019-10-11T12:55:45.959" v="276"/>
          <pc:sldLayoutMkLst>
            <pc:docMk/>
            <pc:sldMasterMk cId="1924533055" sldId="2147483762"/>
            <pc:sldLayoutMk cId="1911353616" sldId="2147483753"/>
          </pc:sldLayoutMkLst>
        </pc:sldLayoutChg>
        <pc:sldLayoutChg chg="add del mod setBg">
          <pc:chgData name="MATTHI NAVEEN" userId="S::182034009@kluniversity.in::cebc2a70-c1dc-4de8-9d61-a33b6ba25333" providerId="AD" clId="Web-{5954D6E4-DDF1-B5EC-40AF-F71B71055525}" dt="2019-10-11T12:55:45.959" v="276"/>
          <pc:sldLayoutMkLst>
            <pc:docMk/>
            <pc:sldMasterMk cId="1924533055" sldId="2147483762"/>
            <pc:sldLayoutMk cId="3540531742" sldId="2147483754"/>
          </pc:sldLayoutMkLst>
        </pc:sldLayoutChg>
        <pc:sldLayoutChg chg="add del mod setBg">
          <pc:chgData name="MATTHI NAVEEN" userId="S::182034009@kluniversity.in::cebc2a70-c1dc-4de8-9d61-a33b6ba25333" providerId="AD" clId="Web-{5954D6E4-DDF1-B5EC-40AF-F71B71055525}" dt="2019-10-11T12:55:45.959" v="276"/>
          <pc:sldLayoutMkLst>
            <pc:docMk/>
            <pc:sldMasterMk cId="1924533055" sldId="2147483762"/>
            <pc:sldLayoutMk cId="358364139" sldId="2147483755"/>
          </pc:sldLayoutMkLst>
        </pc:sldLayoutChg>
        <pc:sldLayoutChg chg="add del mod setBg">
          <pc:chgData name="MATTHI NAVEEN" userId="S::182034009@kluniversity.in::cebc2a70-c1dc-4de8-9d61-a33b6ba25333" providerId="AD" clId="Web-{5954D6E4-DDF1-B5EC-40AF-F71B71055525}" dt="2019-10-11T12:55:45.959" v="276"/>
          <pc:sldLayoutMkLst>
            <pc:docMk/>
            <pc:sldMasterMk cId="1924533055" sldId="2147483762"/>
            <pc:sldLayoutMk cId="3966181732" sldId="2147483756"/>
          </pc:sldLayoutMkLst>
        </pc:sldLayoutChg>
        <pc:sldLayoutChg chg="add del mod setBg">
          <pc:chgData name="MATTHI NAVEEN" userId="S::182034009@kluniversity.in::cebc2a70-c1dc-4de8-9d61-a33b6ba25333" providerId="AD" clId="Web-{5954D6E4-DDF1-B5EC-40AF-F71B71055525}" dt="2019-10-11T12:55:45.959" v="276"/>
          <pc:sldLayoutMkLst>
            <pc:docMk/>
            <pc:sldMasterMk cId="1924533055" sldId="2147483762"/>
            <pc:sldLayoutMk cId="1919350260" sldId="2147483757"/>
          </pc:sldLayoutMkLst>
        </pc:sldLayoutChg>
        <pc:sldLayoutChg chg="add del mod setBg">
          <pc:chgData name="MATTHI NAVEEN" userId="S::182034009@kluniversity.in::cebc2a70-c1dc-4de8-9d61-a33b6ba25333" providerId="AD" clId="Web-{5954D6E4-DDF1-B5EC-40AF-F71B71055525}" dt="2019-10-11T12:55:45.959" v="276"/>
          <pc:sldLayoutMkLst>
            <pc:docMk/>
            <pc:sldMasterMk cId="1924533055" sldId="2147483762"/>
            <pc:sldLayoutMk cId="2607461948" sldId="2147483758"/>
          </pc:sldLayoutMkLst>
        </pc:sldLayoutChg>
        <pc:sldLayoutChg chg="add del mod setBg">
          <pc:chgData name="MATTHI NAVEEN" userId="S::182034009@kluniversity.in::cebc2a70-c1dc-4de8-9d61-a33b6ba25333" providerId="AD" clId="Web-{5954D6E4-DDF1-B5EC-40AF-F71B71055525}" dt="2019-10-11T12:55:45.959" v="276"/>
          <pc:sldLayoutMkLst>
            <pc:docMk/>
            <pc:sldMasterMk cId="1924533055" sldId="2147483762"/>
            <pc:sldLayoutMk cId="2353714856" sldId="2147483759"/>
          </pc:sldLayoutMkLst>
        </pc:sldLayoutChg>
        <pc:sldLayoutChg chg="add del mod setBg">
          <pc:chgData name="MATTHI NAVEEN" userId="S::182034009@kluniversity.in::cebc2a70-c1dc-4de8-9d61-a33b6ba25333" providerId="AD" clId="Web-{5954D6E4-DDF1-B5EC-40AF-F71B71055525}" dt="2019-10-11T12:55:45.959" v="276"/>
          <pc:sldLayoutMkLst>
            <pc:docMk/>
            <pc:sldMasterMk cId="1924533055" sldId="2147483762"/>
            <pc:sldLayoutMk cId="1078781137" sldId="2147483760"/>
          </pc:sldLayoutMkLst>
        </pc:sldLayoutChg>
        <pc:sldLayoutChg chg="add del mod setBg">
          <pc:chgData name="MATTHI NAVEEN" userId="S::182034009@kluniversity.in::cebc2a70-c1dc-4de8-9d61-a33b6ba25333" providerId="AD" clId="Web-{5954D6E4-DDF1-B5EC-40AF-F71B71055525}" dt="2019-10-11T12:55:45.959" v="276"/>
          <pc:sldLayoutMkLst>
            <pc:docMk/>
            <pc:sldMasterMk cId="1924533055" sldId="2147483762"/>
            <pc:sldLayoutMk cId="3637299033" sldId="2147483761"/>
          </pc:sldLayoutMkLst>
        </pc:sldLayoutChg>
      </pc:sldMasterChg>
      <pc:sldMasterChg chg="add del addSldLayout delSldLayout modSldLayout">
        <pc:chgData name="MATTHI NAVEEN" userId="S::182034009@kluniversity.in::cebc2a70-c1dc-4de8-9d61-a33b6ba25333" providerId="AD" clId="Web-{5954D6E4-DDF1-B5EC-40AF-F71B71055525}" dt="2019-10-11T12:50:42.302" v="15"/>
        <pc:sldMasterMkLst>
          <pc:docMk/>
          <pc:sldMasterMk cId="3755913622" sldId="2147483763"/>
        </pc:sldMasterMkLst>
        <pc:sldLayoutChg chg="add del mod replId">
          <pc:chgData name="MATTHI NAVEEN" userId="S::182034009@kluniversity.in::cebc2a70-c1dc-4de8-9d61-a33b6ba25333" providerId="AD" clId="Web-{5954D6E4-DDF1-B5EC-40AF-F71B71055525}" dt="2019-10-11T12:50:42.302" v="15"/>
          <pc:sldLayoutMkLst>
            <pc:docMk/>
            <pc:sldMasterMk cId="3755913622" sldId="2147483763"/>
            <pc:sldLayoutMk cId="1632293451" sldId="2147483764"/>
          </pc:sldLayoutMkLst>
        </pc:sldLayoutChg>
        <pc:sldLayoutChg chg="add del mod replId">
          <pc:chgData name="MATTHI NAVEEN" userId="S::182034009@kluniversity.in::cebc2a70-c1dc-4de8-9d61-a33b6ba25333" providerId="AD" clId="Web-{5954D6E4-DDF1-B5EC-40AF-F71B71055525}" dt="2019-10-11T12:50:42.302" v="15"/>
          <pc:sldLayoutMkLst>
            <pc:docMk/>
            <pc:sldMasterMk cId="3755913622" sldId="2147483763"/>
            <pc:sldLayoutMk cId="2610666024" sldId="2147483765"/>
          </pc:sldLayoutMkLst>
        </pc:sldLayoutChg>
        <pc:sldLayoutChg chg="add del mod replId">
          <pc:chgData name="MATTHI NAVEEN" userId="S::182034009@kluniversity.in::cebc2a70-c1dc-4de8-9d61-a33b6ba25333" providerId="AD" clId="Web-{5954D6E4-DDF1-B5EC-40AF-F71B71055525}" dt="2019-10-11T12:50:42.302" v="15"/>
          <pc:sldLayoutMkLst>
            <pc:docMk/>
            <pc:sldMasterMk cId="3755913622" sldId="2147483763"/>
            <pc:sldLayoutMk cId="6726806" sldId="2147483766"/>
          </pc:sldLayoutMkLst>
        </pc:sldLayoutChg>
        <pc:sldLayoutChg chg="add del mod replId">
          <pc:chgData name="MATTHI NAVEEN" userId="S::182034009@kluniversity.in::cebc2a70-c1dc-4de8-9d61-a33b6ba25333" providerId="AD" clId="Web-{5954D6E4-DDF1-B5EC-40AF-F71B71055525}" dt="2019-10-11T12:50:42.302" v="15"/>
          <pc:sldLayoutMkLst>
            <pc:docMk/>
            <pc:sldMasterMk cId="3755913622" sldId="2147483763"/>
            <pc:sldLayoutMk cId="2529495643" sldId="2147483767"/>
          </pc:sldLayoutMkLst>
        </pc:sldLayoutChg>
        <pc:sldLayoutChg chg="add del mod replId">
          <pc:chgData name="MATTHI NAVEEN" userId="S::182034009@kluniversity.in::cebc2a70-c1dc-4de8-9d61-a33b6ba25333" providerId="AD" clId="Web-{5954D6E4-DDF1-B5EC-40AF-F71B71055525}" dt="2019-10-11T12:50:42.302" v="15"/>
          <pc:sldLayoutMkLst>
            <pc:docMk/>
            <pc:sldMasterMk cId="3755913622" sldId="2147483763"/>
            <pc:sldLayoutMk cId="750932085" sldId="2147483768"/>
          </pc:sldLayoutMkLst>
        </pc:sldLayoutChg>
        <pc:sldLayoutChg chg="add del mod replId">
          <pc:chgData name="MATTHI NAVEEN" userId="S::182034009@kluniversity.in::cebc2a70-c1dc-4de8-9d61-a33b6ba25333" providerId="AD" clId="Web-{5954D6E4-DDF1-B5EC-40AF-F71B71055525}" dt="2019-10-11T12:50:42.302" v="15"/>
          <pc:sldLayoutMkLst>
            <pc:docMk/>
            <pc:sldMasterMk cId="3755913622" sldId="2147483763"/>
            <pc:sldLayoutMk cId="1532777454" sldId="2147483769"/>
          </pc:sldLayoutMkLst>
        </pc:sldLayoutChg>
        <pc:sldLayoutChg chg="add del mod replId">
          <pc:chgData name="MATTHI NAVEEN" userId="S::182034009@kluniversity.in::cebc2a70-c1dc-4de8-9d61-a33b6ba25333" providerId="AD" clId="Web-{5954D6E4-DDF1-B5EC-40AF-F71B71055525}" dt="2019-10-11T12:50:42.302" v="15"/>
          <pc:sldLayoutMkLst>
            <pc:docMk/>
            <pc:sldMasterMk cId="3755913622" sldId="2147483763"/>
            <pc:sldLayoutMk cId="2830292871" sldId="2147483770"/>
          </pc:sldLayoutMkLst>
        </pc:sldLayoutChg>
        <pc:sldLayoutChg chg="add del mod replId">
          <pc:chgData name="MATTHI NAVEEN" userId="S::182034009@kluniversity.in::cebc2a70-c1dc-4de8-9d61-a33b6ba25333" providerId="AD" clId="Web-{5954D6E4-DDF1-B5EC-40AF-F71B71055525}" dt="2019-10-11T12:50:42.302" v="15"/>
          <pc:sldLayoutMkLst>
            <pc:docMk/>
            <pc:sldMasterMk cId="3755913622" sldId="2147483763"/>
            <pc:sldLayoutMk cId="2292426443" sldId="2147483771"/>
          </pc:sldLayoutMkLst>
        </pc:sldLayoutChg>
        <pc:sldLayoutChg chg="add del mod replId">
          <pc:chgData name="MATTHI NAVEEN" userId="S::182034009@kluniversity.in::cebc2a70-c1dc-4de8-9d61-a33b6ba25333" providerId="AD" clId="Web-{5954D6E4-DDF1-B5EC-40AF-F71B71055525}" dt="2019-10-11T12:50:42.302" v="15"/>
          <pc:sldLayoutMkLst>
            <pc:docMk/>
            <pc:sldMasterMk cId="3755913622" sldId="2147483763"/>
            <pc:sldLayoutMk cId="1417385870" sldId="2147483772"/>
          </pc:sldLayoutMkLst>
        </pc:sldLayoutChg>
        <pc:sldLayoutChg chg="add del mod replId">
          <pc:chgData name="MATTHI NAVEEN" userId="S::182034009@kluniversity.in::cebc2a70-c1dc-4de8-9d61-a33b6ba25333" providerId="AD" clId="Web-{5954D6E4-DDF1-B5EC-40AF-F71B71055525}" dt="2019-10-11T12:50:42.302" v="15"/>
          <pc:sldLayoutMkLst>
            <pc:docMk/>
            <pc:sldMasterMk cId="3755913622" sldId="2147483763"/>
            <pc:sldLayoutMk cId="1675315924" sldId="2147483773"/>
          </pc:sldLayoutMkLst>
        </pc:sldLayoutChg>
        <pc:sldLayoutChg chg="add del mod replId">
          <pc:chgData name="MATTHI NAVEEN" userId="S::182034009@kluniversity.in::cebc2a70-c1dc-4de8-9d61-a33b6ba25333" providerId="AD" clId="Web-{5954D6E4-DDF1-B5EC-40AF-F71B71055525}" dt="2019-10-11T12:50:42.302" v="15"/>
          <pc:sldLayoutMkLst>
            <pc:docMk/>
            <pc:sldMasterMk cId="3755913622" sldId="2147483763"/>
            <pc:sldLayoutMk cId="2001144824" sldId="2147483774"/>
          </pc:sldLayoutMkLst>
        </pc:sldLayoutChg>
      </pc:sldMasterChg>
      <pc:sldMasterChg chg="add del addSldLayout delSldLayout modSldLayout">
        <pc:chgData name="MATTHI NAVEEN" userId="S::182034009@kluniversity.in::cebc2a70-c1dc-4de8-9d61-a33b6ba25333" providerId="AD" clId="Web-{5954D6E4-DDF1-B5EC-40AF-F71B71055525}" dt="2019-10-11T12:50:39.552" v="14"/>
        <pc:sldMasterMkLst>
          <pc:docMk/>
          <pc:sldMasterMk cId="2782645768" sldId="2147483775"/>
        </pc:sldMasterMkLst>
        <pc:sldLayoutChg chg="add del mod replId">
          <pc:chgData name="MATTHI NAVEEN" userId="S::182034009@kluniversity.in::cebc2a70-c1dc-4de8-9d61-a33b6ba25333" providerId="AD" clId="Web-{5954D6E4-DDF1-B5EC-40AF-F71B71055525}" dt="2019-10-11T12:50:39.552" v="14"/>
          <pc:sldLayoutMkLst>
            <pc:docMk/>
            <pc:sldMasterMk cId="2782645768" sldId="2147483775"/>
            <pc:sldLayoutMk cId="1880114798" sldId="2147483776"/>
          </pc:sldLayoutMkLst>
        </pc:sldLayoutChg>
        <pc:sldLayoutChg chg="add del mod replId">
          <pc:chgData name="MATTHI NAVEEN" userId="S::182034009@kluniversity.in::cebc2a70-c1dc-4de8-9d61-a33b6ba25333" providerId="AD" clId="Web-{5954D6E4-DDF1-B5EC-40AF-F71B71055525}" dt="2019-10-11T12:50:39.552" v="14"/>
          <pc:sldLayoutMkLst>
            <pc:docMk/>
            <pc:sldMasterMk cId="2782645768" sldId="2147483775"/>
            <pc:sldLayoutMk cId="2836694081" sldId="2147483777"/>
          </pc:sldLayoutMkLst>
        </pc:sldLayoutChg>
        <pc:sldLayoutChg chg="add del mod replId">
          <pc:chgData name="MATTHI NAVEEN" userId="S::182034009@kluniversity.in::cebc2a70-c1dc-4de8-9d61-a33b6ba25333" providerId="AD" clId="Web-{5954D6E4-DDF1-B5EC-40AF-F71B71055525}" dt="2019-10-11T12:50:39.552" v="14"/>
          <pc:sldLayoutMkLst>
            <pc:docMk/>
            <pc:sldMasterMk cId="2782645768" sldId="2147483775"/>
            <pc:sldLayoutMk cId="2597912267" sldId="2147483778"/>
          </pc:sldLayoutMkLst>
        </pc:sldLayoutChg>
        <pc:sldLayoutChg chg="add del mod replId">
          <pc:chgData name="MATTHI NAVEEN" userId="S::182034009@kluniversity.in::cebc2a70-c1dc-4de8-9d61-a33b6ba25333" providerId="AD" clId="Web-{5954D6E4-DDF1-B5EC-40AF-F71B71055525}" dt="2019-10-11T12:50:39.552" v="14"/>
          <pc:sldLayoutMkLst>
            <pc:docMk/>
            <pc:sldMasterMk cId="2782645768" sldId="2147483775"/>
            <pc:sldLayoutMk cId="2210009412" sldId="2147483779"/>
          </pc:sldLayoutMkLst>
        </pc:sldLayoutChg>
        <pc:sldLayoutChg chg="add del mod replId">
          <pc:chgData name="MATTHI NAVEEN" userId="S::182034009@kluniversity.in::cebc2a70-c1dc-4de8-9d61-a33b6ba25333" providerId="AD" clId="Web-{5954D6E4-DDF1-B5EC-40AF-F71B71055525}" dt="2019-10-11T12:50:39.552" v="14"/>
          <pc:sldLayoutMkLst>
            <pc:docMk/>
            <pc:sldMasterMk cId="2782645768" sldId="2147483775"/>
            <pc:sldLayoutMk cId="914188995" sldId="2147483780"/>
          </pc:sldLayoutMkLst>
        </pc:sldLayoutChg>
        <pc:sldLayoutChg chg="add del mod replId">
          <pc:chgData name="MATTHI NAVEEN" userId="S::182034009@kluniversity.in::cebc2a70-c1dc-4de8-9d61-a33b6ba25333" providerId="AD" clId="Web-{5954D6E4-DDF1-B5EC-40AF-F71B71055525}" dt="2019-10-11T12:50:39.552" v="14"/>
          <pc:sldLayoutMkLst>
            <pc:docMk/>
            <pc:sldMasterMk cId="2782645768" sldId="2147483775"/>
            <pc:sldLayoutMk cId="1885209806" sldId="2147483781"/>
          </pc:sldLayoutMkLst>
        </pc:sldLayoutChg>
        <pc:sldLayoutChg chg="add del mod replId">
          <pc:chgData name="MATTHI NAVEEN" userId="S::182034009@kluniversity.in::cebc2a70-c1dc-4de8-9d61-a33b6ba25333" providerId="AD" clId="Web-{5954D6E4-DDF1-B5EC-40AF-F71B71055525}" dt="2019-10-11T12:50:39.552" v="14"/>
          <pc:sldLayoutMkLst>
            <pc:docMk/>
            <pc:sldMasterMk cId="2782645768" sldId="2147483775"/>
            <pc:sldLayoutMk cId="1337829677" sldId="2147483782"/>
          </pc:sldLayoutMkLst>
        </pc:sldLayoutChg>
        <pc:sldLayoutChg chg="add del mod replId">
          <pc:chgData name="MATTHI NAVEEN" userId="S::182034009@kluniversity.in::cebc2a70-c1dc-4de8-9d61-a33b6ba25333" providerId="AD" clId="Web-{5954D6E4-DDF1-B5EC-40AF-F71B71055525}" dt="2019-10-11T12:50:39.552" v="14"/>
          <pc:sldLayoutMkLst>
            <pc:docMk/>
            <pc:sldMasterMk cId="2782645768" sldId="2147483775"/>
            <pc:sldLayoutMk cId="3881153918" sldId="2147483783"/>
          </pc:sldLayoutMkLst>
        </pc:sldLayoutChg>
        <pc:sldLayoutChg chg="add del mod replId">
          <pc:chgData name="MATTHI NAVEEN" userId="S::182034009@kluniversity.in::cebc2a70-c1dc-4de8-9d61-a33b6ba25333" providerId="AD" clId="Web-{5954D6E4-DDF1-B5EC-40AF-F71B71055525}" dt="2019-10-11T12:50:39.552" v="14"/>
          <pc:sldLayoutMkLst>
            <pc:docMk/>
            <pc:sldMasterMk cId="2782645768" sldId="2147483775"/>
            <pc:sldLayoutMk cId="2535650890" sldId="2147483784"/>
          </pc:sldLayoutMkLst>
        </pc:sldLayoutChg>
        <pc:sldLayoutChg chg="add del mod replId">
          <pc:chgData name="MATTHI NAVEEN" userId="S::182034009@kluniversity.in::cebc2a70-c1dc-4de8-9d61-a33b6ba25333" providerId="AD" clId="Web-{5954D6E4-DDF1-B5EC-40AF-F71B71055525}" dt="2019-10-11T12:50:39.552" v="14"/>
          <pc:sldLayoutMkLst>
            <pc:docMk/>
            <pc:sldMasterMk cId="2782645768" sldId="2147483775"/>
            <pc:sldLayoutMk cId="3021630470" sldId="2147483785"/>
          </pc:sldLayoutMkLst>
        </pc:sldLayoutChg>
        <pc:sldLayoutChg chg="add del mod replId">
          <pc:chgData name="MATTHI NAVEEN" userId="S::182034009@kluniversity.in::cebc2a70-c1dc-4de8-9d61-a33b6ba25333" providerId="AD" clId="Web-{5954D6E4-DDF1-B5EC-40AF-F71B71055525}" dt="2019-10-11T12:50:39.552" v="14"/>
          <pc:sldLayoutMkLst>
            <pc:docMk/>
            <pc:sldMasterMk cId="2782645768" sldId="2147483775"/>
            <pc:sldLayoutMk cId="2573294889" sldId="2147483786"/>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1.png"/><Relationship Id="rId1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1.png"/><Relationship Id="rId1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AB730A-FF35-4700-BCA6-38643BE8C0D0}"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9DAA60E-5841-4DDB-9BC0-E9061D1C83CB}">
      <dgm:prSet/>
      <dgm:spPr/>
      <dgm:t>
        <a:bodyPr/>
        <a:lstStyle/>
        <a:p>
          <a:r>
            <a:rPr lang="en-US" b="1"/>
            <a:t>Agreement phase:</a:t>
          </a:r>
          <a:endParaRPr lang="en-US"/>
        </a:p>
      </dgm:t>
    </dgm:pt>
    <dgm:pt modelId="{D2843CFC-A7BD-42EF-9CCC-99299F89F416}" type="parTrans" cxnId="{D446A984-C0D3-4ACF-92A2-26CA1182A9FC}">
      <dgm:prSet/>
      <dgm:spPr/>
      <dgm:t>
        <a:bodyPr/>
        <a:lstStyle/>
        <a:p>
          <a:endParaRPr lang="en-US"/>
        </a:p>
      </dgm:t>
    </dgm:pt>
    <dgm:pt modelId="{927643E4-0632-4207-8493-D30B1F1D91A1}" type="sibTrans" cxnId="{D446A984-C0D3-4ACF-92A2-26CA1182A9FC}">
      <dgm:prSet/>
      <dgm:spPr/>
      <dgm:t>
        <a:bodyPr/>
        <a:lstStyle/>
        <a:p>
          <a:endParaRPr lang="en-US"/>
        </a:p>
      </dgm:t>
    </dgm:pt>
    <dgm:pt modelId="{9C2C1396-0455-46C6-9AB2-7DAD25CE6EE8}">
      <dgm:prSet/>
      <dgm:spPr/>
      <dgm:t>
        <a:bodyPr/>
        <a:lstStyle/>
        <a:p>
          <a:r>
            <a:rPr lang="en-US" b="1"/>
            <a:t>Planning and reconnaissance:</a:t>
          </a:r>
          <a:endParaRPr lang="en-US"/>
        </a:p>
      </dgm:t>
    </dgm:pt>
    <dgm:pt modelId="{FBD814B7-067D-46AA-85A4-5FCA4723759F}" type="parTrans" cxnId="{8DA5889D-5812-4328-BAF1-6DAD524590B1}">
      <dgm:prSet/>
      <dgm:spPr/>
      <dgm:t>
        <a:bodyPr/>
        <a:lstStyle/>
        <a:p>
          <a:endParaRPr lang="en-US"/>
        </a:p>
      </dgm:t>
    </dgm:pt>
    <dgm:pt modelId="{70A42E2E-CB42-4531-A8F5-14202381D749}" type="sibTrans" cxnId="{8DA5889D-5812-4328-BAF1-6DAD524590B1}">
      <dgm:prSet/>
      <dgm:spPr/>
      <dgm:t>
        <a:bodyPr/>
        <a:lstStyle/>
        <a:p>
          <a:endParaRPr lang="en-US"/>
        </a:p>
      </dgm:t>
    </dgm:pt>
    <dgm:pt modelId="{03DEDC8E-5646-4283-A70D-9C04CC2B513A}">
      <dgm:prSet/>
      <dgm:spPr/>
      <dgm:t>
        <a:bodyPr/>
        <a:lstStyle/>
        <a:p>
          <a:r>
            <a:rPr lang="en-US" b="1"/>
            <a:t>Scanning:</a:t>
          </a:r>
          <a:endParaRPr lang="en-US"/>
        </a:p>
      </dgm:t>
    </dgm:pt>
    <dgm:pt modelId="{0817540C-5CA8-45AD-B758-3A8ED4F9F4CC}" type="parTrans" cxnId="{445ACEB3-A354-494C-AB29-A7856B856149}">
      <dgm:prSet/>
      <dgm:spPr/>
      <dgm:t>
        <a:bodyPr/>
        <a:lstStyle/>
        <a:p>
          <a:endParaRPr lang="en-US"/>
        </a:p>
      </dgm:t>
    </dgm:pt>
    <dgm:pt modelId="{7E422970-81D0-41A6-BB72-2A39659ED3AA}" type="sibTrans" cxnId="{445ACEB3-A354-494C-AB29-A7856B856149}">
      <dgm:prSet/>
      <dgm:spPr/>
      <dgm:t>
        <a:bodyPr/>
        <a:lstStyle/>
        <a:p>
          <a:endParaRPr lang="en-US"/>
        </a:p>
      </dgm:t>
    </dgm:pt>
    <dgm:pt modelId="{A996DE57-223C-42DD-8593-04AF38B5E6A3}">
      <dgm:prSet/>
      <dgm:spPr/>
      <dgm:t>
        <a:bodyPr/>
        <a:lstStyle/>
        <a:p>
          <a:r>
            <a:rPr lang="en-US" b="1"/>
            <a:t>Gaining Access:</a:t>
          </a:r>
          <a:endParaRPr lang="en-US"/>
        </a:p>
      </dgm:t>
    </dgm:pt>
    <dgm:pt modelId="{550BD9BE-283C-4993-BC5A-00BFD0BAE609}" type="parTrans" cxnId="{6910806A-D435-40F3-B6D9-6EE09D95065E}">
      <dgm:prSet/>
      <dgm:spPr/>
      <dgm:t>
        <a:bodyPr/>
        <a:lstStyle/>
        <a:p>
          <a:endParaRPr lang="en-US"/>
        </a:p>
      </dgm:t>
    </dgm:pt>
    <dgm:pt modelId="{25F42CE7-37DC-4D2A-BEF0-13727C915C53}" type="sibTrans" cxnId="{6910806A-D435-40F3-B6D9-6EE09D95065E}">
      <dgm:prSet/>
      <dgm:spPr/>
      <dgm:t>
        <a:bodyPr/>
        <a:lstStyle/>
        <a:p>
          <a:endParaRPr lang="en-US"/>
        </a:p>
      </dgm:t>
    </dgm:pt>
    <dgm:pt modelId="{C3EAEBD3-E3D0-4718-88CF-78DBCDA5F757}">
      <dgm:prSet/>
      <dgm:spPr/>
      <dgm:t>
        <a:bodyPr/>
        <a:lstStyle/>
        <a:p>
          <a:r>
            <a:rPr lang="en-US" b="1"/>
            <a:t>Maintaining access:</a:t>
          </a:r>
          <a:endParaRPr lang="en-US"/>
        </a:p>
      </dgm:t>
    </dgm:pt>
    <dgm:pt modelId="{08BE8AA3-F636-48BD-9598-1669ACFE1252}" type="parTrans" cxnId="{A5E1949C-98D1-4EC3-B46A-CDB387E6F3BC}">
      <dgm:prSet/>
      <dgm:spPr/>
      <dgm:t>
        <a:bodyPr/>
        <a:lstStyle/>
        <a:p>
          <a:endParaRPr lang="en-US"/>
        </a:p>
      </dgm:t>
    </dgm:pt>
    <dgm:pt modelId="{40A75CE5-DDB9-4EF8-8434-A264B62013C0}" type="sibTrans" cxnId="{A5E1949C-98D1-4EC3-B46A-CDB387E6F3BC}">
      <dgm:prSet/>
      <dgm:spPr/>
      <dgm:t>
        <a:bodyPr/>
        <a:lstStyle/>
        <a:p>
          <a:endParaRPr lang="en-US"/>
        </a:p>
      </dgm:t>
    </dgm:pt>
    <dgm:pt modelId="{E80ADC20-B222-48E6-91CD-4FA98D191192}">
      <dgm:prSet/>
      <dgm:spPr/>
      <dgm:t>
        <a:bodyPr/>
        <a:lstStyle/>
        <a:p>
          <a:r>
            <a:rPr lang="en-US" b="1"/>
            <a:t>Exploitation:</a:t>
          </a:r>
          <a:endParaRPr lang="en-US"/>
        </a:p>
      </dgm:t>
    </dgm:pt>
    <dgm:pt modelId="{4B0C8DE9-1292-4342-8DD0-47655E0F55B9}" type="parTrans" cxnId="{C3D68342-AB47-49B8-AF6C-F3674A583B18}">
      <dgm:prSet/>
      <dgm:spPr/>
      <dgm:t>
        <a:bodyPr/>
        <a:lstStyle/>
        <a:p>
          <a:endParaRPr lang="en-US"/>
        </a:p>
      </dgm:t>
    </dgm:pt>
    <dgm:pt modelId="{534826BD-61D6-4608-B7F9-721C6BB234F2}" type="sibTrans" cxnId="{C3D68342-AB47-49B8-AF6C-F3674A583B18}">
      <dgm:prSet/>
      <dgm:spPr/>
      <dgm:t>
        <a:bodyPr/>
        <a:lstStyle/>
        <a:p>
          <a:endParaRPr lang="en-US"/>
        </a:p>
      </dgm:t>
    </dgm:pt>
    <dgm:pt modelId="{A4F896A4-43F6-4D60-80C9-792A6C263298}">
      <dgm:prSet/>
      <dgm:spPr/>
      <dgm:t>
        <a:bodyPr/>
        <a:lstStyle/>
        <a:p>
          <a:r>
            <a:rPr lang="en-US" b="1"/>
            <a:t>Evidence collection and report generation:</a:t>
          </a:r>
          <a:endParaRPr lang="en-US"/>
        </a:p>
      </dgm:t>
    </dgm:pt>
    <dgm:pt modelId="{F9816781-012F-47F2-B382-78095A8CEBAD}" type="parTrans" cxnId="{3810C97A-5C91-4DE4-B1A5-99D936F305DD}">
      <dgm:prSet/>
      <dgm:spPr/>
      <dgm:t>
        <a:bodyPr/>
        <a:lstStyle/>
        <a:p>
          <a:endParaRPr lang="en-US"/>
        </a:p>
      </dgm:t>
    </dgm:pt>
    <dgm:pt modelId="{760A65A7-0CA1-4B63-A37C-EF0464D10290}" type="sibTrans" cxnId="{3810C97A-5C91-4DE4-B1A5-99D936F305DD}">
      <dgm:prSet/>
      <dgm:spPr/>
      <dgm:t>
        <a:bodyPr/>
        <a:lstStyle/>
        <a:p>
          <a:endParaRPr lang="en-US"/>
        </a:p>
      </dgm:t>
    </dgm:pt>
    <dgm:pt modelId="{E97BB539-B538-4B92-9A0E-B5C177CC15CB}" type="pres">
      <dgm:prSet presAssocID="{C3AB730A-FF35-4700-BCA6-38643BE8C0D0}" presName="root" presStyleCnt="0">
        <dgm:presLayoutVars>
          <dgm:dir/>
          <dgm:resizeHandles val="exact"/>
        </dgm:presLayoutVars>
      </dgm:prSet>
      <dgm:spPr/>
      <dgm:t>
        <a:bodyPr/>
        <a:lstStyle/>
        <a:p>
          <a:endParaRPr lang="en-US"/>
        </a:p>
      </dgm:t>
    </dgm:pt>
    <dgm:pt modelId="{C8F4016F-6D22-4735-81EC-4EA3F832DE1D}" type="pres">
      <dgm:prSet presAssocID="{C3AB730A-FF35-4700-BCA6-38643BE8C0D0}" presName="container" presStyleCnt="0">
        <dgm:presLayoutVars>
          <dgm:dir/>
          <dgm:resizeHandles val="exact"/>
        </dgm:presLayoutVars>
      </dgm:prSet>
      <dgm:spPr/>
    </dgm:pt>
    <dgm:pt modelId="{B45FB04B-8559-4CFF-88B8-8DEF03730574}" type="pres">
      <dgm:prSet presAssocID="{09DAA60E-5841-4DDB-9BC0-E9061D1C83CB}" presName="compNode" presStyleCnt="0"/>
      <dgm:spPr/>
    </dgm:pt>
    <dgm:pt modelId="{1D8E943B-A62B-4D5C-9C82-8701CF014FF2}" type="pres">
      <dgm:prSet presAssocID="{09DAA60E-5841-4DDB-9BC0-E9061D1C83CB}" presName="iconBgRect" presStyleLbl="bgShp" presStyleIdx="0" presStyleCnt="7"/>
      <dgm:spPr/>
    </dgm:pt>
    <dgm:pt modelId="{F7BBFB6A-2FBC-4F46-82AB-7EC5E3A3D88A}" type="pres">
      <dgm:prSet presAssocID="{09DAA60E-5841-4DDB-9BC0-E9061D1C83CB}" presName="iconRect" presStyleLbl="node1" presStyleIdx="0" presStyleCnt="7"/>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Contract"/>
        </a:ext>
      </dgm:extLst>
    </dgm:pt>
    <dgm:pt modelId="{38839A65-BC90-4395-970A-E1718C90ECEB}" type="pres">
      <dgm:prSet presAssocID="{09DAA60E-5841-4DDB-9BC0-E9061D1C83CB}" presName="spaceRect" presStyleCnt="0"/>
      <dgm:spPr/>
    </dgm:pt>
    <dgm:pt modelId="{15BB25D1-EEE6-42EA-8F8A-6C5E2F42E8BC}" type="pres">
      <dgm:prSet presAssocID="{09DAA60E-5841-4DDB-9BC0-E9061D1C83CB}" presName="textRect" presStyleLbl="revTx" presStyleIdx="0" presStyleCnt="7">
        <dgm:presLayoutVars>
          <dgm:chMax val="1"/>
          <dgm:chPref val="1"/>
        </dgm:presLayoutVars>
      </dgm:prSet>
      <dgm:spPr/>
      <dgm:t>
        <a:bodyPr/>
        <a:lstStyle/>
        <a:p>
          <a:endParaRPr lang="en-US"/>
        </a:p>
      </dgm:t>
    </dgm:pt>
    <dgm:pt modelId="{DA971304-1C46-4B51-8824-A61DF9055E28}" type="pres">
      <dgm:prSet presAssocID="{927643E4-0632-4207-8493-D30B1F1D91A1}" presName="sibTrans" presStyleLbl="sibTrans2D1" presStyleIdx="0" presStyleCnt="0"/>
      <dgm:spPr/>
      <dgm:t>
        <a:bodyPr/>
        <a:lstStyle/>
        <a:p>
          <a:endParaRPr lang="en-US"/>
        </a:p>
      </dgm:t>
    </dgm:pt>
    <dgm:pt modelId="{931C8FEF-625D-46FB-B5B7-74E67AAA07F7}" type="pres">
      <dgm:prSet presAssocID="{9C2C1396-0455-46C6-9AB2-7DAD25CE6EE8}" presName="compNode" presStyleCnt="0"/>
      <dgm:spPr/>
    </dgm:pt>
    <dgm:pt modelId="{9BE2FC3A-9064-4C65-8CD1-4EA3DCD656E2}" type="pres">
      <dgm:prSet presAssocID="{9C2C1396-0455-46C6-9AB2-7DAD25CE6EE8}" presName="iconBgRect" presStyleLbl="bgShp" presStyleIdx="1" presStyleCnt="7"/>
      <dgm:spPr/>
    </dgm:pt>
    <dgm:pt modelId="{01F80182-6663-4E0A-8A5B-00AE9CEEF4A1}" type="pres">
      <dgm:prSet presAssocID="{9C2C1396-0455-46C6-9AB2-7DAD25CE6EE8}" presName="iconRect" presStyleLbl="node1" presStyleIdx="1" presStyleCnt="7"/>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Fireworks"/>
        </a:ext>
      </dgm:extLst>
    </dgm:pt>
    <dgm:pt modelId="{372C0955-83B4-44E0-9AFA-08568C549CF1}" type="pres">
      <dgm:prSet presAssocID="{9C2C1396-0455-46C6-9AB2-7DAD25CE6EE8}" presName="spaceRect" presStyleCnt="0"/>
      <dgm:spPr/>
    </dgm:pt>
    <dgm:pt modelId="{5AED8A69-8D39-46D5-809A-7989C7EE3E64}" type="pres">
      <dgm:prSet presAssocID="{9C2C1396-0455-46C6-9AB2-7DAD25CE6EE8}" presName="textRect" presStyleLbl="revTx" presStyleIdx="1" presStyleCnt="7">
        <dgm:presLayoutVars>
          <dgm:chMax val="1"/>
          <dgm:chPref val="1"/>
        </dgm:presLayoutVars>
      </dgm:prSet>
      <dgm:spPr/>
      <dgm:t>
        <a:bodyPr/>
        <a:lstStyle/>
        <a:p>
          <a:endParaRPr lang="en-US"/>
        </a:p>
      </dgm:t>
    </dgm:pt>
    <dgm:pt modelId="{39A1B78B-184B-4329-A740-3DF081CAF4EA}" type="pres">
      <dgm:prSet presAssocID="{70A42E2E-CB42-4531-A8F5-14202381D749}" presName="sibTrans" presStyleLbl="sibTrans2D1" presStyleIdx="0" presStyleCnt="0"/>
      <dgm:spPr/>
      <dgm:t>
        <a:bodyPr/>
        <a:lstStyle/>
        <a:p>
          <a:endParaRPr lang="en-US"/>
        </a:p>
      </dgm:t>
    </dgm:pt>
    <dgm:pt modelId="{FF43B146-7BF8-4C06-B989-22C062B3ED92}" type="pres">
      <dgm:prSet presAssocID="{03DEDC8E-5646-4283-A70D-9C04CC2B513A}" presName="compNode" presStyleCnt="0"/>
      <dgm:spPr/>
    </dgm:pt>
    <dgm:pt modelId="{2E8A4546-0475-43C1-AA41-94D8A23C5BB1}" type="pres">
      <dgm:prSet presAssocID="{03DEDC8E-5646-4283-A70D-9C04CC2B513A}" presName="iconBgRect" presStyleLbl="bgShp" presStyleIdx="2" presStyleCnt="7"/>
      <dgm:spPr/>
    </dgm:pt>
    <dgm:pt modelId="{56D08E7B-58CE-4516-8B57-867BC877BB1B}" type="pres">
      <dgm:prSet presAssocID="{03DEDC8E-5646-4283-A70D-9C04CC2B513A}" presName="iconRect" presStyleLbl="node1" presStyleIdx="2" presStyleCnt="7"/>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Scanner"/>
        </a:ext>
      </dgm:extLst>
    </dgm:pt>
    <dgm:pt modelId="{B6383256-B65E-4A64-8AD3-AD7EA7A13447}" type="pres">
      <dgm:prSet presAssocID="{03DEDC8E-5646-4283-A70D-9C04CC2B513A}" presName="spaceRect" presStyleCnt="0"/>
      <dgm:spPr/>
    </dgm:pt>
    <dgm:pt modelId="{C76BE246-F660-4F1F-A60F-6D95C4BEC5C2}" type="pres">
      <dgm:prSet presAssocID="{03DEDC8E-5646-4283-A70D-9C04CC2B513A}" presName="textRect" presStyleLbl="revTx" presStyleIdx="2" presStyleCnt="7">
        <dgm:presLayoutVars>
          <dgm:chMax val="1"/>
          <dgm:chPref val="1"/>
        </dgm:presLayoutVars>
      </dgm:prSet>
      <dgm:spPr/>
      <dgm:t>
        <a:bodyPr/>
        <a:lstStyle/>
        <a:p>
          <a:endParaRPr lang="en-US"/>
        </a:p>
      </dgm:t>
    </dgm:pt>
    <dgm:pt modelId="{52573B31-2D19-4E17-915C-07D8626DD947}" type="pres">
      <dgm:prSet presAssocID="{7E422970-81D0-41A6-BB72-2A39659ED3AA}" presName="sibTrans" presStyleLbl="sibTrans2D1" presStyleIdx="0" presStyleCnt="0"/>
      <dgm:spPr/>
      <dgm:t>
        <a:bodyPr/>
        <a:lstStyle/>
        <a:p>
          <a:endParaRPr lang="en-US"/>
        </a:p>
      </dgm:t>
    </dgm:pt>
    <dgm:pt modelId="{65A6F23F-CA41-4B48-A525-38A19C77E24C}" type="pres">
      <dgm:prSet presAssocID="{A996DE57-223C-42DD-8593-04AF38B5E6A3}" presName="compNode" presStyleCnt="0"/>
      <dgm:spPr/>
    </dgm:pt>
    <dgm:pt modelId="{ADBA24B6-C115-48C0-BD75-FF30FB072195}" type="pres">
      <dgm:prSet presAssocID="{A996DE57-223C-42DD-8593-04AF38B5E6A3}" presName="iconBgRect" presStyleLbl="bgShp" presStyleIdx="3" presStyleCnt="7"/>
      <dgm:spPr/>
    </dgm:pt>
    <dgm:pt modelId="{58FE0B46-B988-46AC-9454-4EF035D56E88}" type="pres">
      <dgm:prSet presAssocID="{A996DE57-223C-42DD-8593-04AF38B5E6A3}" presName="iconRect" presStyleLbl="node1" presStyleIdx="3" presStyleCnt="7"/>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New Wheelchair"/>
        </a:ext>
      </dgm:extLst>
    </dgm:pt>
    <dgm:pt modelId="{3154634B-CC04-4924-ABCC-35F4C49569A9}" type="pres">
      <dgm:prSet presAssocID="{A996DE57-223C-42DD-8593-04AF38B5E6A3}" presName="spaceRect" presStyleCnt="0"/>
      <dgm:spPr/>
    </dgm:pt>
    <dgm:pt modelId="{6B7E8DDE-0580-49D2-8ED9-6F6CD54F0854}" type="pres">
      <dgm:prSet presAssocID="{A996DE57-223C-42DD-8593-04AF38B5E6A3}" presName="textRect" presStyleLbl="revTx" presStyleIdx="3" presStyleCnt="7">
        <dgm:presLayoutVars>
          <dgm:chMax val="1"/>
          <dgm:chPref val="1"/>
        </dgm:presLayoutVars>
      </dgm:prSet>
      <dgm:spPr/>
      <dgm:t>
        <a:bodyPr/>
        <a:lstStyle/>
        <a:p>
          <a:endParaRPr lang="en-US"/>
        </a:p>
      </dgm:t>
    </dgm:pt>
    <dgm:pt modelId="{AED21ED4-DA4A-4548-8EC0-E0D954C3AB9D}" type="pres">
      <dgm:prSet presAssocID="{25F42CE7-37DC-4D2A-BEF0-13727C915C53}" presName="sibTrans" presStyleLbl="sibTrans2D1" presStyleIdx="0" presStyleCnt="0"/>
      <dgm:spPr/>
      <dgm:t>
        <a:bodyPr/>
        <a:lstStyle/>
        <a:p>
          <a:endParaRPr lang="en-US"/>
        </a:p>
      </dgm:t>
    </dgm:pt>
    <dgm:pt modelId="{C8CEE692-D718-4073-99B7-EDA3D8E15098}" type="pres">
      <dgm:prSet presAssocID="{C3EAEBD3-E3D0-4718-88CF-78DBCDA5F757}" presName="compNode" presStyleCnt="0"/>
      <dgm:spPr/>
    </dgm:pt>
    <dgm:pt modelId="{53393567-C15A-4880-8BE0-26FBB454BF0F}" type="pres">
      <dgm:prSet presAssocID="{C3EAEBD3-E3D0-4718-88CF-78DBCDA5F757}" presName="iconBgRect" presStyleLbl="bgShp" presStyleIdx="4" presStyleCnt="7"/>
      <dgm:spPr/>
    </dgm:pt>
    <dgm:pt modelId="{9D944983-38EA-4888-82EB-D48A11DCFD0D}" type="pres">
      <dgm:prSet presAssocID="{C3EAEBD3-E3D0-4718-88CF-78DBCDA5F757}" presName="iconRect" presStyleLbl="node1" presStyleIdx="4" presStyleCnt="7"/>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Key"/>
        </a:ext>
      </dgm:extLst>
    </dgm:pt>
    <dgm:pt modelId="{A5B70D58-7E8E-4C9C-8D89-92946416DAE8}" type="pres">
      <dgm:prSet presAssocID="{C3EAEBD3-E3D0-4718-88CF-78DBCDA5F757}" presName="spaceRect" presStyleCnt="0"/>
      <dgm:spPr/>
    </dgm:pt>
    <dgm:pt modelId="{F1E30A18-33A8-447E-BD4F-1D6000D416BD}" type="pres">
      <dgm:prSet presAssocID="{C3EAEBD3-E3D0-4718-88CF-78DBCDA5F757}" presName="textRect" presStyleLbl="revTx" presStyleIdx="4" presStyleCnt="7">
        <dgm:presLayoutVars>
          <dgm:chMax val="1"/>
          <dgm:chPref val="1"/>
        </dgm:presLayoutVars>
      </dgm:prSet>
      <dgm:spPr/>
      <dgm:t>
        <a:bodyPr/>
        <a:lstStyle/>
        <a:p>
          <a:endParaRPr lang="en-US"/>
        </a:p>
      </dgm:t>
    </dgm:pt>
    <dgm:pt modelId="{3ADBA300-D476-4FBF-A54B-77B201CA5B1C}" type="pres">
      <dgm:prSet presAssocID="{40A75CE5-DDB9-4EF8-8434-A264B62013C0}" presName="sibTrans" presStyleLbl="sibTrans2D1" presStyleIdx="0" presStyleCnt="0"/>
      <dgm:spPr/>
      <dgm:t>
        <a:bodyPr/>
        <a:lstStyle/>
        <a:p>
          <a:endParaRPr lang="en-US"/>
        </a:p>
      </dgm:t>
    </dgm:pt>
    <dgm:pt modelId="{79DB22FF-1777-4CEE-8223-E0A7DD5CD067}" type="pres">
      <dgm:prSet presAssocID="{E80ADC20-B222-48E6-91CD-4FA98D191192}" presName="compNode" presStyleCnt="0"/>
      <dgm:spPr/>
    </dgm:pt>
    <dgm:pt modelId="{27C035BE-CD78-4155-B898-5B1DD55A1472}" type="pres">
      <dgm:prSet presAssocID="{E80ADC20-B222-48E6-91CD-4FA98D191192}" presName="iconBgRect" presStyleLbl="bgShp" presStyleIdx="5" presStyleCnt="7"/>
      <dgm:spPr/>
    </dgm:pt>
    <dgm:pt modelId="{20BD0068-EE0E-498F-BEA3-06F86151FC5A}" type="pres">
      <dgm:prSet presAssocID="{E80ADC20-B222-48E6-91CD-4FA98D191192}" presName="iconRect" presStyleLbl="node1" presStyleIdx="5" presStyleCnt="7"/>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a:noFill/>
        </a:ln>
      </dgm:spPr>
      <dgm:t>
        <a:bodyPr/>
        <a:lstStyle/>
        <a:p>
          <a:endParaRPr lang="en-US"/>
        </a:p>
      </dgm:t>
      <dgm:extLst>
        <a:ext uri="{E40237B7-FDA0-4F09-8148-C483321AD2D9}">
          <dgm14:cNvPr xmlns:dgm14="http://schemas.microsoft.com/office/drawing/2010/diagram" id="0" name="" descr="Skeleton"/>
        </a:ext>
      </dgm:extLst>
    </dgm:pt>
    <dgm:pt modelId="{DB6CA849-ECCC-42A4-A66C-0CFB370E922C}" type="pres">
      <dgm:prSet presAssocID="{E80ADC20-B222-48E6-91CD-4FA98D191192}" presName="spaceRect" presStyleCnt="0"/>
      <dgm:spPr/>
    </dgm:pt>
    <dgm:pt modelId="{386BE8D6-F4D9-4797-A98E-F91AA58B19A6}" type="pres">
      <dgm:prSet presAssocID="{E80ADC20-B222-48E6-91CD-4FA98D191192}" presName="textRect" presStyleLbl="revTx" presStyleIdx="5" presStyleCnt="7">
        <dgm:presLayoutVars>
          <dgm:chMax val="1"/>
          <dgm:chPref val="1"/>
        </dgm:presLayoutVars>
      </dgm:prSet>
      <dgm:spPr/>
      <dgm:t>
        <a:bodyPr/>
        <a:lstStyle/>
        <a:p>
          <a:endParaRPr lang="en-US"/>
        </a:p>
      </dgm:t>
    </dgm:pt>
    <dgm:pt modelId="{96798021-6D5E-41C6-8289-A972C497A49B}" type="pres">
      <dgm:prSet presAssocID="{534826BD-61D6-4608-B7F9-721C6BB234F2}" presName="sibTrans" presStyleLbl="sibTrans2D1" presStyleIdx="0" presStyleCnt="0"/>
      <dgm:spPr/>
      <dgm:t>
        <a:bodyPr/>
        <a:lstStyle/>
        <a:p>
          <a:endParaRPr lang="en-US"/>
        </a:p>
      </dgm:t>
    </dgm:pt>
    <dgm:pt modelId="{99A8103D-B10E-4B71-BA3B-588128B7A446}" type="pres">
      <dgm:prSet presAssocID="{A4F896A4-43F6-4D60-80C9-792A6C263298}" presName="compNode" presStyleCnt="0"/>
      <dgm:spPr/>
    </dgm:pt>
    <dgm:pt modelId="{A9782AC7-41D2-47BC-8F25-D1AA1DDF004D}" type="pres">
      <dgm:prSet presAssocID="{A4F896A4-43F6-4D60-80C9-792A6C263298}" presName="iconBgRect" presStyleLbl="bgShp" presStyleIdx="6" presStyleCnt="7"/>
      <dgm:spPr/>
    </dgm:pt>
    <dgm:pt modelId="{F42C8C95-981C-4F90-AA1E-6F871945B5B0}" type="pres">
      <dgm:prSet presAssocID="{A4F896A4-43F6-4D60-80C9-792A6C263298}" presName="iconRect" presStyleLbl="node1" presStyleIdx="6" presStyleCnt="7"/>
      <dgm:spPr>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a:noFill/>
        </a:ln>
      </dgm:spPr>
      <dgm:t>
        <a:bodyPr/>
        <a:lstStyle/>
        <a:p>
          <a:endParaRPr lang="en-US"/>
        </a:p>
      </dgm:t>
      <dgm:extLst>
        <a:ext uri="{E40237B7-FDA0-4F09-8148-C483321AD2D9}">
          <dgm14:cNvPr xmlns:dgm14="http://schemas.microsoft.com/office/drawing/2010/diagram" id="0" name="" descr="Statistics"/>
        </a:ext>
      </dgm:extLst>
    </dgm:pt>
    <dgm:pt modelId="{7955D510-1FAE-4B1B-AF48-1889EB04373D}" type="pres">
      <dgm:prSet presAssocID="{A4F896A4-43F6-4D60-80C9-792A6C263298}" presName="spaceRect" presStyleCnt="0"/>
      <dgm:spPr/>
    </dgm:pt>
    <dgm:pt modelId="{62DA5CAA-E5B1-4677-80B3-CCD8B531D270}" type="pres">
      <dgm:prSet presAssocID="{A4F896A4-43F6-4D60-80C9-792A6C263298}" presName="textRect" presStyleLbl="revTx" presStyleIdx="6" presStyleCnt="7">
        <dgm:presLayoutVars>
          <dgm:chMax val="1"/>
          <dgm:chPref val="1"/>
        </dgm:presLayoutVars>
      </dgm:prSet>
      <dgm:spPr/>
      <dgm:t>
        <a:bodyPr/>
        <a:lstStyle/>
        <a:p>
          <a:endParaRPr lang="en-US"/>
        </a:p>
      </dgm:t>
    </dgm:pt>
  </dgm:ptLst>
  <dgm:cxnLst>
    <dgm:cxn modelId="{D5155888-10D6-4D60-B005-778B76F33FCA}" type="presOf" srcId="{03DEDC8E-5646-4283-A70D-9C04CC2B513A}" destId="{C76BE246-F660-4F1F-A60F-6D95C4BEC5C2}" srcOrd="0" destOrd="0" presId="urn:microsoft.com/office/officeart/2018/2/layout/IconCircleList"/>
    <dgm:cxn modelId="{1FAF5FCB-24B2-48D5-932A-98F5120E1520}" type="presOf" srcId="{A996DE57-223C-42DD-8593-04AF38B5E6A3}" destId="{6B7E8DDE-0580-49D2-8ED9-6F6CD54F0854}" srcOrd="0" destOrd="0" presId="urn:microsoft.com/office/officeart/2018/2/layout/IconCircleList"/>
    <dgm:cxn modelId="{A5E1949C-98D1-4EC3-B46A-CDB387E6F3BC}" srcId="{C3AB730A-FF35-4700-BCA6-38643BE8C0D0}" destId="{C3EAEBD3-E3D0-4718-88CF-78DBCDA5F757}" srcOrd="4" destOrd="0" parTransId="{08BE8AA3-F636-48BD-9598-1669ACFE1252}" sibTransId="{40A75CE5-DDB9-4EF8-8434-A264B62013C0}"/>
    <dgm:cxn modelId="{A5C76466-BE41-4CAD-BF6C-652DEB8DFABB}" type="presOf" srcId="{7E422970-81D0-41A6-BB72-2A39659ED3AA}" destId="{52573B31-2D19-4E17-915C-07D8626DD947}" srcOrd="0" destOrd="0" presId="urn:microsoft.com/office/officeart/2018/2/layout/IconCircleList"/>
    <dgm:cxn modelId="{6D93A507-D264-4688-8DE9-7BE1FA2B3EE4}" type="presOf" srcId="{9C2C1396-0455-46C6-9AB2-7DAD25CE6EE8}" destId="{5AED8A69-8D39-46D5-809A-7989C7EE3E64}" srcOrd="0" destOrd="0" presId="urn:microsoft.com/office/officeart/2018/2/layout/IconCircleList"/>
    <dgm:cxn modelId="{D446A984-C0D3-4ACF-92A2-26CA1182A9FC}" srcId="{C3AB730A-FF35-4700-BCA6-38643BE8C0D0}" destId="{09DAA60E-5841-4DDB-9BC0-E9061D1C83CB}" srcOrd="0" destOrd="0" parTransId="{D2843CFC-A7BD-42EF-9CCC-99299F89F416}" sibTransId="{927643E4-0632-4207-8493-D30B1F1D91A1}"/>
    <dgm:cxn modelId="{0B54FCE3-37D5-4E35-BD6F-A3AFE09BEFFF}" type="presOf" srcId="{70A42E2E-CB42-4531-A8F5-14202381D749}" destId="{39A1B78B-184B-4329-A740-3DF081CAF4EA}" srcOrd="0" destOrd="0" presId="urn:microsoft.com/office/officeart/2018/2/layout/IconCircleList"/>
    <dgm:cxn modelId="{6910806A-D435-40F3-B6D9-6EE09D95065E}" srcId="{C3AB730A-FF35-4700-BCA6-38643BE8C0D0}" destId="{A996DE57-223C-42DD-8593-04AF38B5E6A3}" srcOrd="3" destOrd="0" parTransId="{550BD9BE-283C-4993-BC5A-00BFD0BAE609}" sibTransId="{25F42CE7-37DC-4D2A-BEF0-13727C915C53}"/>
    <dgm:cxn modelId="{C74E1BEB-E384-445E-ACD3-91B3FEA27037}" type="presOf" srcId="{C3AB730A-FF35-4700-BCA6-38643BE8C0D0}" destId="{E97BB539-B538-4B92-9A0E-B5C177CC15CB}" srcOrd="0" destOrd="0" presId="urn:microsoft.com/office/officeart/2018/2/layout/IconCircleList"/>
    <dgm:cxn modelId="{F7122BD2-86D4-4EE9-91C1-ADEEC2F9B366}" type="presOf" srcId="{40A75CE5-DDB9-4EF8-8434-A264B62013C0}" destId="{3ADBA300-D476-4FBF-A54B-77B201CA5B1C}" srcOrd="0" destOrd="0" presId="urn:microsoft.com/office/officeart/2018/2/layout/IconCircleList"/>
    <dgm:cxn modelId="{C7309199-65C3-46A8-8F1D-C564D2000D12}" type="presOf" srcId="{A4F896A4-43F6-4D60-80C9-792A6C263298}" destId="{62DA5CAA-E5B1-4677-80B3-CCD8B531D270}" srcOrd="0" destOrd="0" presId="urn:microsoft.com/office/officeart/2018/2/layout/IconCircleList"/>
    <dgm:cxn modelId="{2A2F4495-4D98-45FD-BACC-88D41938D9F2}" type="presOf" srcId="{534826BD-61D6-4608-B7F9-721C6BB234F2}" destId="{96798021-6D5E-41C6-8289-A972C497A49B}" srcOrd="0" destOrd="0" presId="urn:microsoft.com/office/officeart/2018/2/layout/IconCircleList"/>
    <dgm:cxn modelId="{C3D68342-AB47-49B8-AF6C-F3674A583B18}" srcId="{C3AB730A-FF35-4700-BCA6-38643BE8C0D0}" destId="{E80ADC20-B222-48E6-91CD-4FA98D191192}" srcOrd="5" destOrd="0" parTransId="{4B0C8DE9-1292-4342-8DD0-47655E0F55B9}" sibTransId="{534826BD-61D6-4608-B7F9-721C6BB234F2}"/>
    <dgm:cxn modelId="{445ACEB3-A354-494C-AB29-A7856B856149}" srcId="{C3AB730A-FF35-4700-BCA6-38643BE8C0D0}" destId="{03DEDC8E-5646-4283-A70D-9C04CC2B513A}" srcOrd="2" destOrd="0" parTransId="{0817540C-5CA8-45AD-B758-3A8ED4F9F4CC}" sibTransId="{7E422970-81D0-41A6-BB72-2A39659ED3AA}"/>
    <dgm:cxn modelId="{5CEB6BC8-733C-49DC-AEB3-79D89C2530F6}" type="presOf" srcId="{E80ADC20-B222-48E6-91CD-4FA98D191192}" destId="{386BE8D6-F4D9-4797-A98E-F91AA58B19A6}" srcOrd="0" destOrd="0" presId="urn:microsoft.com/office/officeart/2018/2/layout/IconCircleList"/>
    <dgm:cxn modelId="{8DA5889D-5812-4328-BAF1-6DAD524590B1}" srcId="{C3AB730A-FF35-4700-BCA6-38643BE8C0D0}" destId="{9C2C1396-0455-46C6-9AB2-7DAD25CE6EE8}" srcOrd="1" destOrd="0" parTransId="{FBD814B7-067D-46AA-85A4-5FCA4723759F}" sibTransId="{70A42E2E-CB42-4531-A8F5-14202381D749}"/>
    <dgm:cxn modelId="{8BABF075-6F51-420C-BEC8-51F8B911C732}" type="presOf" srcId="{927643E4-0632-4207-8493-D30B1F1D91A1}" destId="{DA971304-1C46-4B51-8824-A61DF9055E28}" srcOrd="0" destOrd="0" presId="urn:microsoft.com/office/officeart/2018/2/layout/IconCircleList"/>
    <dgm:cxn modelId="{D63BA1D9-388C-4C3C-A1D6-CEC1DEA614D8}" type="presOf" srcId="{C3EAEBD3-E3D0-4718-88CF-78DBCDA5F757}" destId="{F1E30A18-33A8-447E-BD4F-1D6000D416BD}" srcOrd="0" destOrd="0" presId="urn:microsoft.com/office/officeart/2018/2/layout/IconCircleList"/>
    <dgm:cxn modelId="{3810C97A-5C91-4DE4-B1A5-99D936F305DD}" srcId="{C3AB730A-FF35-4700-BCA6-38643BE8C0D0}" destId="{A4F896A4-43F6-4D60-80C9-792A6C263298}" srcOrd="6" destOrd="0" parTransId="{F9816781-012F-47F2-B382-78095A8CEBAD}" sibTransId="{760A65A7-0CA1-4B63-A37C-EF0464D10290}"/>
    <dgm:cxn modelId="{73FB3296-55AB-4773-AE33-EA19B7748140}" type="presOf" srcId="{25F42CE7-37DC-4D2A-BEF0-13727C915C53}" destId="{AED21ED4-DA4A-4548-8EC0-E0D954C3AB9D}" srcOrd="0" destOrd="0" presId="urn:microsoft.com/office/officeart/2018/2/layout/IconCircleList"/>
    <dgm:cxn modelId="{8639EE8A-0846-4C49-B40A-3ED0F39F0C50}" type="presOf" srcId="{09DAA60E-5841-4DDB-9BC0-E9061D1C83CB}" destId="{15BB25D1-EEE6-42EA-8F8A-6C5E2F42E8BC}" srcOrd="0" destOrd="0" presId="urn:microsoft.com/office/officeart/2018/2/layout/IconCircleList"/>
    <dgm:cxn modelId="{709045C5-49D6-4B5E-A654-B233B9588FF9}" type="presParOf" srcId="{E97BB539-B538-4B92-9A0E-B5C177CC15CB}" destId="{C8F4016F-6D22-4735-81EC-4EA3F832DE1D}" srcOrd="0" destOrd="0" presId="urn:microsoft.com/office/officeart/2018/2/layout/IconCircleList"/>
    <dgm:cxn modelId="{BE10EEF5-BD11-4892-A5C4-A5BA686C28ED}" type="presParOf" srcId="{C8F4016F-6D22-4735-81EC-4EA3F832DE1D}" destId="{B45FB04B-8559-4CFF-88B8-8DEF03730574}" srcOrd="0" destOrd="0" presId="urn:microsoft.com/office/officeart/2018/2/layout/IconCircleList"/>
    <dgm:cxn modelId="{6B5CAF50-BF14-4939-B3B2-69DE76877C7C}" type="presParOf" srcId="{B45FB04B-8559-4CFF-88B8-8DEF03730574}" destId="{1D8E943B-A62B-4D5C-9C82-8701CF014FF2}" srcOrd="0" destOrd="0" presId="urn:microsoft.com/office/officeart/2018/2/layout/IconCircleList"/>
    <dgm:cxn modelId="{8603BC6D-66E2-469B-B1E3-7D6D8C162B5B}" type="presParOf" srcId="{B45FB04B-8559-4CFF-88B8-8DEF03730574}" destId="{F7BBFB6A-2FBC-4F46-82AB-7EC5E3A3D88A}" srcOrd="1" destOrd="0" presId="urn:microsoft.com/office/officeart/2018/2/layout/IconCircleList"/>
    <dgm:cxn modelId="{97810CAC-B9F1-4809-8785-BC349BA78C60}" type="presParOf" srcId="{B45FB04B-8559-4CFF-88B8-8DEF03730574}" destId="{38839A65-BC90-4395-970A-E1718C90ECEB}" srcOrd="2" destOrd="0" presId="urn:microsoft.com/office/officeart/2018/2/layout/IconCircleList"/>
    <dgm:cxn modelId="{2F689A66-E092-408B-BC7A-9D654E27BE0B}" type="presParOf" srcId="{B45FB04B-8559-4CFF-88B8-8DEF03730574}" destId="{15BB25D1-EEE6-42EA-8F8A-6C5E2F42E8BC}" srcOrd="3" destOrd="0" presId="urn:microsoft.com/office/officeart/2018/2/layout/IconCircleList"/>
    <dgm:cxn modelId="{98221DFB-B0DD-42BE-8807-4ED832B195FD}" type="presParOf" srcId="{C8F4016F-6D22-4735-81EC-4EA3F832DE1D}" destId="{DA971304-1C46-4B51-8824-A61DF9055E28}" srcOrd="1" destOrd="0" presId="urn:microsoft.com/office/officeart/2018/2/layout/IconCircleList"/>
    <dgm:cxn modelId="{90083B09-4A46-4AC3-AE66-47B35BEF36C0}" type="presParOf" srcId="{C8F4016F-6D22-4735-81EC-4EA3F832DE1D}" destId="{931C8FEF-625D-46FB-B5B7-74E67AAA07F7}" srcOrd="2" destOrd="0" presId="urn:microsoft.com/office/officeart/2018/2/layout/IconCircleList"/>
    <dgm:cxn modelId="{1CCDE3B3-DE24-40F1-936F-04CA690FAA88}" type="presParOf" srcId="{931C8FEF-625D-46FB-B5B7-74E67AAA07F7}" destId="{9BE2FC3A-9064-4C65-8CD1-4EA3DCD656E2}" srcOrd="0" destOrd="0" presId="urn:microsoft.com/office/officeart/2018/2/layout/IconCircleList"/>
    <dgm:cxn modelId="{9B70F619-0C33-49B4-BB71-3BD4986B1355}" type="presParOf" srcId="{931C8FEF-625D-46FB-B5B7-74E67AAA07F7}" destId="{01F80182-6663-4E0A-8A5B-00AE9CEEF4A1}" srcOrd="1" destOrd="0" presId="urn:microsoft.com/office/officeart/2018/2/layout/IconCircleList"/>
    <dgm:cxn modelId="{50E050CB-1F4A-4939-BE2D-CAEC67EB0DD9}" type="presParOf" srcId="{931C8FEF-625D-46FB-B5B7-74E67AAA07F7}" destId="{372C0955-83B4-44E0-9AFA-08568C549CF1}" srcOrd="2" destOrd="0" presId="urn:microsoft.com/office/officeart/2018/2/layout/IconCircleList"/>
    <dgm:cxn modelId="{5A4D0AD7-653E-44EB-B32F-5EAE78FADCE2}" type="presParOf" srcId="{931C8FEF-625D-46FB-B5B7-74E67AAA07F7}" destId="{5AED8A69-8D39-46D5-809A-7989C7EE3E64}" srcOrd="3" destOrd="0" presId="urn:microsoft.com/office/officeart/2018/2/layout/IconCircleList"/>
    <dgm:cxn modelId="{96869A2F-EF0E-46DE-86CA-2E090B65B641}" type="presParOf" srcId="{C8F4016F-6D22-4735-81EC-4EA3F832DE1D}" destId="{39A1B78B-184B-4329-A740-3DF081CAF4EA}" srcOrd="3" destOrd="0" presId="urn:microsoft.com/office/officeart/2018/2/layout/IconCircleList"/>
    <dgm:cxn modelId="{EA37BD5F-A69E-4308-B482-1C8BD34481F0}" type="presParOf" srcId="{C8F4016F-6D22-4735-81EC-4EA3F832DE1D}" destId="{FF43B146-7BF8-4C06-B989-22C062B3ED92}" srcOrd="4" destOrd="0" presId="urn:microsoft.com/office/officeart/2018/2/layout/IconCircleList"/>
    <dgm:cxn modelId="{B2FD311E-0B1A-484A-9238-CCDCF4C4A13A}" type="presParOf" srcId="{FF43B146-7BF8-4C06-B989-22C062B3ED92}" destId="{2E8A4546-0475-43C1-AA41-94D8A23C5BB1}" srcOrd="0" destOrd="0" presId="urn:microsoft.com/office/officeart/2018/2/layout/IconCircleList"/>
    <dgm:cxn modelId="{BF3EE8DA-59B6-4E3B-9674-B98FF52313EA}" type="presParOf" srcId="{FF43B146-7BF8-4C06-B989-22C062B3ED92}" destId="{56D08E7B-58CE-4516-8B57-867BC877BB1B}" srcOrd="1" destOrd="0" presId="urn:microsoft.com/office/officeart/2018/2/layout/IconCircleList"/>
    <dgm:cxn modelId="{8680753C-69E6-457E-B8D2-3E754C1074AD}" type="presParOf" srcId="{FF43B146-7BF8-4C06-B989-22C062B3ED92}" destId="{B6383256-B65E-4A64-8AD3-AD7EA7A13447}" srcOrd="2" destOrd="0" presId="urn:microsoft.com/office/officeart/2018/2/layout/IconCircleList"/>
    <dgm:cxn modelId="{4889E066-9A2D-4484-837E-9A5758A36848}" type="presParOf" srcId="{FF43B146-7BF8-4C06-B989-22C062B3ED92}" destId="{C76BE246-F660-4F1F-A60F-6D95C4BEC5C2}" srcOrd="3" destOrd="0" presId="urn:microsoft.com/office/officeart/2018/2/layout/IconCircleList"/>
    <dgm:cxn modelId="{4E99BD59-95BD-4D31-A49B-65FF9AF1495B}" type="presParOf" srcId="{C8F4016F-6D22-4735-81EC-4EA3F832DE1D}" destId="{52573B31-2D19-4E17-915C-07D8626DD947}" srcOrd="5" destOrd="0" presId="urn:microsoft.com/office/officeart/2018/2/layout/IconCircleList"/>
    <dgm:cxn modelId="{9635C628-3874-49E3-91FD-CBF775B8E5CB}" type="presParOf" srcId="{C8F4016F-6D22-4735-81EC-4EA3F832DE1D}" destId="{65A6F23F-CA41-4B48-A525-38A19C77E24C}" srcOrd="6" destOrd="0" presId="urn:microsoft.com/office/officeart/2018/2/layout/IconCircleList"/>
    <dgm:cxn modelId="{79F0517D-A2B5-4236-8215-8F4917634DEF}" type="presParOf" srcId="{65A6F23F-CA41-4B48-A525-38A19C77E24C}" destId="{ADBA24B6-C115-48C0-BD75-FF30FB072195}" srcOrd="0" destOrd="0" presId="urn:microsoft.com/office/officeart/2018/2/layout/IconCircleList"/>
    <dgm:cxn modelId="{EFA510E4-ACEB-41F5-9147-6E90DF35076A}" type="presParOf" srcId="{65A6F23F-CA41-4B48-A525-38A19C77E24C}" destId="{58FE0B46-B988-46AC-9454-4EF035D56E88}" srcOrd="1" destOrd="0" presId="urn:microsoft.com/office/officeart/2018/2/layout/IconCircleList"/>
    <dgm:cxn modelId="{9CBF739E-3129-4CA9-81BD-1061C925005F}" type="presParOf" srcId="{65A6F23F-CA41-4B48-A525-38A19C77E24C}" destId="{3154634B-CC04-4924-ABCC-35F4C49569A9}" srcOrd="2" destOrd="0" presId="urn:microsoft.com/office/officeart/2018/2/layout/IconCircleList"/>
    <dgm:cxn modelId="{3DC2CE60-4D38-4ABF-AC73-60570F570CB1}" type="presParOf" srcId="{65A6F23F-CA41-4B48-A525-38A19C77E24C}" destId="{6B7E8DDE-0580-49D2-8ED9-6F6CD54F0854}" srcOrd="3" destOrd="0" presId="urn:microsoft.com/office/officeart/2018/2/layout/IconCircleList"/>
    <dgm:cxn modelId="{2D426C33-2727-4572-B157-27CBE6603CA4}" type="presParOf" srcId="{C8F4016F-6D22-4735-81EC-4EA3F832DE1D}" destId="{AED21ED4-DA4A-4548-8EC0-E0D954C3AB9D}" srcOrd="7" destOrd="0" presId="urn:microsoft.com/office/officeart/2018/2/layout/IconCircleList"/>
    <dgm:cxn modelId="{9F00AFE2-4226-42FE-8540-BD833D19958E}" type="presParOf" srcId="{C8F4016F-6D22-4735-81EC-4EA3F832DE1D}" destId="{C8CEE692-D718-4073-99B7-EDA3D8E15098}" srcOrd="8" destOrd="0" presId="urn:microsoft.com/office/officeart/2018/2/layout/IconCircleList"/>
    <dgm:cxn modelId="{611AD13C-630D-45F2-B172-E6A705000A35}" type="presParOf" srcId="{C8CEE692-D718-4073-99B7-EDA3D8E15098}" destId="{53393567-C15A-4880-8BE0-26FBB454BF0F}" srcOrd="0" destOrd="0" presId="urn:microsoft.com/office/officeart/2018/2/layout/IconCircleList"/>
    <dgm:cxn modelId="{FFED85AE-1A4B-4F06-A9D0-587735A7D0EF}" type="presParOf" srcId="{C8CEE692-D718-4073-99B7-EDA3D8E15098}" destId="{9D944983-38EA-4888-82EB-D48A11DCFD0D}" srcOrd="1" destOrd="0" presId="urn:microsoft.com/office/officeart/2018/2/layout/IconCircleList"/>
    <dgm:cxn modelId="{24FD1165-CFF9-40BF-BF3F-7FB67FA875CF}" type="presParOf" srcId="{C8CEE692-D718-4073-99B7-EDA3D8E15098}" destId="{A5B70D58-7E8E-4C9C-8D89-92946416DAE8}" srcOrd="2" destOrd="0" presId="urn:microsoft.com/office/officeart/2018/2/layout/IconCircleList"/>
    <dgm:cxn modelId="{99C98B5F-568E-44FC-943C-5AD1491AF465}" type="presParOf" srcId="{C8CEE692-D718-4073-99B7-EDA3D8E15098}" destId="{F1E30A18-33A8-447E-BD4F-1D6000D416BD}" srcOrd="3" destOrd="0" presId="urn:microsoft.com/office/officeart/2018/2/layout/IconCircleList"/>
    <dgm:cxn modelId="{EBF87BD6-7D5E-4C17-96AC-A828AF958825}" type="presParOf" srcId="{C8F4016F-6D22-4735-81EC-4EA3F832DE1D}" destId="{3ADBA300-D476-4FBF-A54B-77B201CA5B1C}" srcOrd="9" destOrd="0" presId="urn:microsoft.com/office/officeart/2018/2/layout/IconCircleList"/>
    <dgm:cxn modelId="{41ED7E71-607D-4E76-9249-FE4B644E7C14}" type="presParOf" srcId="{C8F4016F-6D22-4735-81EC-4EA3F832DE1D}" destId="{79DB22FF-1777-4CEE-8223-E0A7DD5CD067}" srcOrd="10" destOrd="0" presId="urn:microsoft.com/office/officeart/2018/2/layout/IconCircleList"/>
    <dgm:cxn modelId="{1EC6144B-D023-4488-A1F8-0F79262A9FAF}" type="presParOf" srcId="{79DB22FF-1777-4CEE-8223-E0A7DD5CD067}" destId="{27C035BE-CD78-4155-B898-5B1DD55A1472}" srcOrd="0" destOrd="0" presId="urn:microsoft.com/office/officeart/2018/2/layout/IconCircleList"/>
    <dgm:cxn modelId="{1F894420-9CA5-4CD9-B518-15736C7C6497}" type="presParOf" srcId="{79DB22FF-1777-4CEE-8223-E0A7DD5CD067}" destId="{20BD0068-EE0E-498F-BEA3-06F86151FC5A}" srcOrd="1" destOrd="0" presId="urn:microsoft.com/office/officeart/2018/2/layout/IconCircleList"/>
    <dgm:cxn modelId="{A467918B-2AA7-4BBE-AA51-0B2A1A3AFC8B}" type="presParOf" srcId="{79DB22FF-1777-4CEE-8223-E0A7DD5CD067}" destId="{DB6CA849-ECCC-42A4-A66C-0CFB370E922C}" srcOrd="2" destOrd="0" presId="urn:microsoft.com/office/officeart/2018/2/layout/IconCircleList"/>
    <dgm:cxn modelId="{4EF8952A-63A9-4EE5-A338-5D552A552A8E}" type="presParOf" srcId="{79DB22FF-1777-4CEE-8223-E0A7DD5CD067}" destId="{386BE8D6-F4D9-4797-A98E-F91AA58B19A6}" srcOrd="3" destOrd="0" presId="urn:microsoft.com/office/officeart/2018/2/layout/IconCircleList"/>
    <dgm:cxn modelId="{BFC7C017-024F-4DFB-9223-EC48710410F9}" type="presParOf" srcId="{C8F4016F-6D22-4735-81EC-4EA3F832DE1D}" destId="{96798021-6D5E-41C6-8289-A972C497A49B}" srcOrd="11" destOrd="0" presId="urn:microsoft.com/office/officeart/2018/2/layout/IconCircleList"/>
    <dgm:cxn modelId="{13CEABCF-ECA0-424F-BA19-13DE3162D221}" type="presParOf" srcId="{C8F4016F-6D22-4735-81EC-4EA3F832DE1D}" destId="{99A8103D-B10E-4B71-BA3B-588128B7A446}" srcOrd="12" destOrd="0" presId="urn:microsoft.com/office/officeart/2018/2/layout/IconCircleList"/>
    <dgm:cxn modelId="{2CB729F8-E124-43B2-93B5-94A742421529}" type="presParOf" srcId="{99A8103D-B10E-4B71-BA3B-588128B7A446}" destId="{A9782AC7-41D2-47BC-8F25-D1AA1DDF004D}" srcOrd="0" destOrd="0" presId="urn:microsoft.com/office/officeart/2018/2/layout/IconCircleList"/>
    <dgm:cxn modelId="{B2357385-523E-4DA6-B26A-61891684BD30}" type="presParOf" srcId="{99A8103D-B10E-4B71-BA3B-588128B7A446}" destId="{F42C8C95-981C-4F90-AA1E-6F871945B5B0}" srcOrd="1" destOrd="0" presId="urn:microsoft.com/office/officeart/2018/2/layout/IconCircleList"/>
    <dgm:cxn modelId="{99BF3B75-422A-4E4A-A587-DD82D061A1F2}" type="presParOf" srcId="{99A8103D-B10E-4B71-BA3B-588128B7A446}" destId="{7955D510-1FAE-4B1B-AF48-1889EB04373D}" srcOrd="2" destOrd="0" presId="urn:microsoft.com/office/officeart/2018/2/layout/IconCircleList"/>
    <dgm:cxn modelId="{398793E9-8374-4500-9F71-D798AD04A9BE}" type="presParOf" srcId="{99A8103D-B10E-4B71-BA3B-588128B7A446}" destId="{62DA5CAA-E5B1-4677-80B3-CCD8B531D270}"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8E943B-A62B-4D5C-9C82-8701CF014FF2}">
      <dsp:nvSpPr>
        <dsp:cNvPr id="0" name=""/>
        <dsp:cNvSpPr/>
      </dsp:nvSpPr>
      <dsp:spPr>
        <a:xfrm>
          <a:off x="861388" y="103583"/>
          <a:ext cx="748189" cy="74818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BBFB6A-2FBC-4F46-82AB-7EC5E3A3D88A}">
      <dsp:nvSpPr>
        <dsp:cNvPr id="0" name=""/>
        <dsp:cNvSpPr/>
      </dsp:nvSpPr>
      <dsp:spPr>
        <a:xfrm>
          <a:off x="1018508" y="260703"/>
          <a:ext cx="433949" cy="43394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5BB25D1-EEE6-42EA-8F8A-6C5E2F42E8BC}">
      <dsp:nvSpPr>
        <dsp:cNvPr id="0" name=""/>
        <dsp:cNvSpPr/>
      </dsp:nvSpPr>
      <dsp:spPr>
        <a:xfrm>
          <a:off x="1769904" y="103583"/>
          <a:ext cx="1763589" cy="748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00100">
            <a:lnSpc>
              <a:spcPct val="90000"/>
            </a:lnSpc>
            <a:spcBef>
              <a:spcPct val="0"/>
            </a:spcBef>
            <a:spcAft>
              <a:spcPct val="35000"/>
            </a:spcAft>
          </a:pPr>
          <a:r>
            <a:rPr lang="en-US" sz="1800" b="1" kern="1200"/>
            <a:t>Agreement phase:</a:t>
          </a:r>
          <a:endParaRPr lang="en-US" sz="1800" kern="1200"/>
        </a:p>
      </dsp:txBody>
      <dsp:txXfrm>
        <a:off x="1769904" y="103583"/>
        <a:ext cx="1763589" cy="748189"/>
      </dsp:txXfrm>
    </dsp:sp>
    <dsp:sp modelId="{9BE2FC3A-9064-4C65-8CD1-4EA3DCD656E2}">
      <dsp:nvSpPr>
        <dsp:cNvPr id="0" name=""/>
        <dsp:cNvSpPr/>
      </dsp:nvSpPr>
      <dsp:spPr>
        <a:xfrm>
          <a:off x="3840785" y="103583"/>
          <a:ext cx="748189" cy="74818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F80182-6663-4E0A-8A5B-00AE9CEEF4A1}">
      <dsp:nvSpPr>
        <dsp:cNvPr id="0" name=""/>
        <dsp:cNvSpPr/>
      </dsp:nvSpPr>
      <dsp:spPr>
        <a:xfrm>
          <a:off x="3997904" y="260703"/>
          <a:ext cx="433949" cy="433949"/>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ED8A69-8D39-46D5-809A-7989C7EE3E64}">
      <dsp:nvSpPr>
        <dsp:cNvPr id="0" name=""/>
        <dsp:cNvSpPr/>
      </dsp:nvSpPr>
      <dsp:spPr>
        <a:xfrm>
          <a:off x="4749300" y="103583"/>
          <a:ext cx="1763589" cy="748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00100">
            <a:lnSpc>
              <a:spcPct val="90000"/>
            </a:lnSpc>
            <a:spcBef>
              <a:spcPct val="0"/>
            </a:spcBef>
            <a:spcAft>
              <a:spcPct val="35000"/>
            </a:spcAft>
          </a:pPr>
          <a:r>
            <a:rPr lang="en-US" sz="1800" b="1" kern="1200"/>
            <a:t>Planning and reconnaissance:</a:t>
          </a:r>
          <a:endParaRPr lang="en-US" sz="1800" kern="1200"/>
        </a:p>
      </dsp:txBody>
      <dsp:txXfrm>
        <a:off x="4749300" y="103583"/>
        <a:ext cx="1763589" cy="748189"/>
      </dsp:txXfrm>
    </dsp:sp>
    <dsp:sp modelId="{2E8A4546-0475-43C1-AA41-94D8A23C5BB1}">
      <dsp:nvSpPr>
        <dsp:cNvPr id="0" name=""/>
        <dsp:cNvSpPr/>
      </dsp:nvSpPr>
      <dsp:spPr>
        <a:xfrm>
          <a:off x="6820181" y="103583"/>
          <a:ext cx="748189" cy="74818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D08E7B-58CE-4516-8B57-867BC877BB1B}">
      <dsp:nvSpPr>
        <dsp:cNvPr id="0" name=""/>
        <dsp:cNvSpPr/>
      </dsp:nvSpPr>
      <dsp:spPr>
        <a:xfrm>
          <a:off x="6977301" y="260703"/>
          <a:ext cx="433949" cy="433949"/>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6BE246-F660-4F1F-A60F-6D95C4BEC5C2}">
      <dsp:nvSpPr>
        <dsp:cNvPr id="0" name=""/>
        <dsp:cNvSpPr/>
      </dsp:nvSpPr>
      <dsp:spPr>
        <a:xfrm>
          <a:off x="7728697" y="103583"/>
          <a:ext cx="1763589" cy="748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00100">
            <a:lnSpc>
              <a:spcPct val="90000"/>
            </a:lnSpc>
            <a:spcBef>
              <a:spcPct val="0"/>
            </a:spcBef>
            <a:spcAft>
              <a:spcPct val="35000"/>
            </a:spcAft>
          </a:pPr>
          <a:r>
            <a:rPr lang="en-US" sz="1800" b="1" kern="1200"/>
            <a:t>Scanning:</a:t>
          </a:r>
          <a:endParaRPr lang="en-US" sz="1800" kern="1200"/>
        </a:p>
      </dsp:txBody>
      <dsp:txXfrm>
        <a:off x="7728697" y="103583"/>
        <a:ext cx="1763589" cy="748189"/>
      </dsp:txXfrm>
    </dsp:sp>
    <dsp:sp modelId="{ADBA24B6-C115-48C0-BD75-FF30FB072195}">
      <dsp:nvSpPr>
        <dsp:cNvPr id="0" name=""/>
        <dsp:cNvSpPr/>
      </dsp:nvSpPr>
      <dsp:spPr>
        <a:xfrm>
          <a:off x="861388" y="1483280"/>
          <a:ext cx="748189" cy="74818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FE0B46-B988-46AC-9454-4EF035D56E88}">
      <dsp:nvSpPr>
        <dsp:cNvPr id="0" name=""/>
        <dsp:cNvSpPr/>
      </dsp:nvSpPr>
      <dsp:spPr>
        <a:xfrm>
          <a:off x="1018508" y="1640400"/>
          <a:ext cx="433949" cy="433949"/>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B7E8DDE-0580-49D2-8ED9-6F6CD54F0854}">
      <dsp:nvSpPr>
        <dsp:cNvPr id="0" name=""/>
        <dsp:cNvSpPr/>
      </dsp:nvSpPr>
      <dsp:spPr>
        <a:xfrm>
          <a:off x="1769904" y="1483280"/>
          <a:ext cx="1763589" cy="748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00100">
            <a:lnSpc>
              <a:spcPct val="90000"/>
            </a:lnSpc>
            <a:spcBef>
              <a:spcPct val="0"/>
            </a:spcBef>
            <a:spcAft>
              <a:spcPct val="35000"/>
            </a:spcAft>
          </a:pPr>
          <a:r>
            <a:rPr lang="en-US" sz="1800" b="1" kern="1200"/>
            <a:t>Gaining Access:</a:t>
          </a:r>
          <a:endParaRPr lang="en-US" sz="1800" kern="1200"/>
        </a:p>
      </dsp:txBody>
      <dsp:txXfrm>
        <a:off x="1769904" y="1483280"/>
        <a:ext cx="1763589" cy="748189"/>
      </dsp:txXfrm>
    </dsp:sp>
    <dsp:sp modelId="{53393567-C15A-4880-8BE0-26FBB454BF0F}">
      <dsp:nvSpPr>
        <dsp:cNvPr id="0" name=""/>
        <dsp:cNvSpPr/>
      </dsp:nvSpPr>
      <dsp:spPr>
        <a:xfrm>
          <a:off x="3840785" y="1483280"/>
          <a:ext cx="748189" cy="74818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944983-38EA-4888-82EB-D48A11DCFD0D}">
      <dsp:nvSpPr>
        <dsp:cNvPr id="0" name=""/>
        <dsp:cNvSpPr/>
      </dsp:nvSpPr>
      <dsp:spPr>
        <a:xfrm>
          <a:off x="3997904" y="1640400"/>
          <a:ext cx="433949" cy="433949"/>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1E30A18-33A8-447E-BD4F-1D6000D416BD}">
      <dsp:nvSpPr>
        <dsp:cNvPr id="0" name=""/>
        <dsp:cNvSpPr/>
      </dsp:nvSpPr>
      <dsp:spPr>
        <a:xfrm>
          <a:off x="4749300" y="1483280"/>
          <a:ext cx="1763589" cy="748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00100">
            <a:lnSpc>
              <a:spcPct val="90000"/>
            </a:lnSpc>
            <a:spcBef>
              <a:spcPct val="0"/>
            </a:spcBef>
            <a:spcAft>
              <a:spcPct val="35000"/>
            </a:spcAft>
          </a:pPr>
          <a:r>
            <a:rPr lang="en-US" sz="1800" b="1" kern="1200"/>
            <a:t>Maintaining access:</a:t>
          </a:r>
          <a:endParaRPr lang="en-US" sz="1800" kern="1200"/>
        </a:p>
      </dsp:txBody>
      <dsp:txXfrm>
        <a:off x="4749300" y="1483280"/>
        <a:ext cx="1763589" cy="748189"/>
      </dsp:txXfrm>
    </dsp:sp>
    <dsp:sp modelId="{27C035BE-CD78-4155-B898-5B1DD55A1472}">
      <dsp:nvSpPr>
        <dsp:cNvPr id="0" name=""/>
        <dsp:cNvSpPr/>
      </dsp:nvSpPr>
      <dsp:spPr>
        <a:xfrm>
          <a:off x="6820181" y="1483280"/>
          <a:ext cx="748189" cy="74818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BD0068-EE0E-498F-BEA3-06F86151FC5A}">
      <dsp:nvSpPr>
        <dsp:cNvPr id="0" name=""/>
        <dsp:cNvSpPr/>
      </dsp:nvSpPr>
      <dsp:spPr>
        <a:xfrm>
          <a:off x="6977301" y="1640400"/>
          <a:ext cx="433949" cy="433949"/>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6BE8D6-F4D9-4797-A98E-F91AA58B19A6}">
      <dsp:nvSpPr>
        <dsp:cNvPr id="0" name=""/>
        <dsp:cNvSpPr/>
      </dsp:nvSpPr>
      <dsp:spPr>
        <a:xfrm>
          <a:off x="7728697" y="1483280"/>
          <a:ext cx="1763589" cy="748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00100">
            <a:lnSpc>
              <a:spcPct val="90000"/>
            </a:lnSpc>
            <a:spcBef>
              <a:spcPct val="0"/>
            </a:spcBef>
            <a:spcAft>
              <a:spcPct val="35000"/>
            </a:spcAft>
          </a:pPr>
          <a:r>
            <a:rPr lang="en-US" sz="1800" b="1" kern="1200"/>
            <a:t>Exploitation:</a:t>
          </a:r>
          <a:endParaRPr lang="en-US" sz="1800" kern="1200"/>
        </a:p>
      </dsp:txBody>
      <dsp:txXfrm>
        <a:off x="7728697" y="1483280"/>
        <a:ext cx="1763589" cy="748189"/>
      </dsp:txXfrm>
    </dsp:sp>
    <dsp:sp modelId="{A9782AC7-41D2-47BC-8F25-D1AA1DDF004D}">
      <dsp:nvSpPr>
        <dsp:cNvPr id="0" name=""/>
        <dsp:cNvSpPr/>
      </dsp:nvSpPr>
      <dsp:spPr>
        <a:xfrm>
          <a:off x="861388" y="2862977"/>
          <a:ext cx="748189" cy="74818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2C8C95-981C-4F90-AA1E-6F871945B5B0}">
      <dsp:nvSpPr>
        <dsp:cNvPr id="0" name=""/>
        <dsp:cNvSpPr/>
      </dsp:nvSpPr>
      <dsp:spPr>
        <a:xfrm>
          <a:off x="1018508" y="3020096"/>
          <a:ext cx="433949" cy="433949"/>
        </a:xfrm>
        <a:prstGeom prst="rect">
          <a:avLst/>
        </a:prstGeom>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2DA5CAA-E5B1-4677-80B3-CCD8B531D270}">
      <dsp:nvSpPr>
        <dsp:cNvPr id="0" name=""/>
        <dsp:cNvSpPr/>
      </dsp:nvSpPr>
      <dsp:spPr>
        <a:xfrm>
          <a:off x="1769904" y="2862977"/>
          <a:ext cx="1763589" cy="748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00100">
            <a:lnSpc>
              <a:spcPct val="90000"/>
            </a:lnSpc>
            <a:spcBef>
              <a:spcPct val="0"/>
            </a:spcBef>
            <a:spcAft>
              <a:spcPct val="35000"/>
            </a:spcAft>
          </a:pPr>
          <a:r>
            <a:rPr lang="en-US" sz="1800" b="1" kern="1200"/>
            <a:t>Evidence collection and report generation:</a:t>
          </a:r>
          <a:endParaRPr lang="en-US" sz="1800" kern="1200"/>
        </a:p>
      </dsp:txBody>
      <dsp:txXfrm>
        <a:off x="1769904" y="2862977"/>
        <a:ext cx="1763589" cy="74818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19350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8591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6181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25989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755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7788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1353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10/12/2019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053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10/12/2019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364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7461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53714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8781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10/12/2019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7299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0481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3181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41209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10/12/2019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570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10/12/2019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924533055"/>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45" r:id="rId6"/>
    <p:sldLayoutId id="2147483746" r:id="rId7"/>
    <p:sldLayoutId id="2147483747" r:id="rId8"/>
    <p:sldLayoutId id="2147483748" r:id="rId9"/>
    <p:sldLayoutId id="2147483749" r:id="rId10"/>
    <p:sldLayoutId id="2147483756" r:id="rId11"/>
    <p:sldLayoutId id="2147483750" r:id="rId12"/>
    <p:sldLayoutId id="2147483751" r:id="rId13"/>
    <p:sldLayoutId id="2147483752" r:id="rId14"/>
    <p:sldLayoutId id="2147483753" r:id="rId15"/>
    <p:sldLayoutId id="2147483754" r:id="rId16"/>
    <p:sldLayoutId id="2147483755" r:id="rId17"/>
  </p:sldLayoutIdLst>
  <p:hf sldNum="0" hdr="0" ftr="0" dt="0"/>
  <p:txStyles>
    <p:titleStyle>
      <a:lvl1pPr algn="ctr" defTabSz="457200" rtl="0" eaLnBrk="1" latinLnBrk="0" hangingPunct="1">
        <a:lnSpc>
          <a:spcPct val="90000"/>
        </a:lnSpc>
        <a:spcBef>
          <a:spcPct val="0"/>
        </a:spcBef>
        <a:buNone/>
        <a:defRPr sz="46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www.isecom.org/research/" TargetMode="External"/><Relationship Id="rId2" Type="http://schemas.openxmlformats.org/officeDocument/2006/relationships/hyperlink" Target="https://www.owasp.org/index.php/Main_Page" TargetMode="External"/><Relationship Id="rId1" Type="http://schemas.openxmlformats.org/officeDocument/2006/relationships/slideLayout" Target="../slideLayouts/slideLayout2.xml"/><Relationship Id="rId5" Type="http://schemas.openxmlformats.org/officeDocument/2006/relationships/hyperlink" Target="https://www.pcisecuritystandards.org/pci_security/" TargetMode="External"/><Relationship Id="rId4" Type="http://schemas.openxmlformats.org/officeDocument/2006/relationships/hyperlink" Target="http://cuchillac.net/archivos/pre_seguridad_pymes/2_hakeo_etico/lects/metodologia_oissg.pd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085B4A-3DED-4A94-BB3A-4F740D61DDCC}"/>
              </a:ext>
            </a:extLst>
          </p:cNvPr>
          <p:cNvPicPr>
            <a:picLocks noChangeAspect="1"/>
          </p:cNvPicPr>
          <p:nvPr/>
        </p:nvPicPr>
        <p:blipFill rotWithShape="1">
          <a:blip r:embed="rId2">
            <a:alphaModFix amt="35000"/>
          </a:blip>
          <a:srcRect t="15605" r="-2" b="-2"/>
          <a:stretch/>
        </p:blipFill>
        <p:spPr>
          <a:xfrm>
            <a:off x="20" y="10"/>
            <a:ext cx="12191980" cy="6857990"/>
          </a:xfrm>
          <a:prstGeom prst="rect">
            <a:avLst/>
          </a:prstGeom>
        </p:spPr>
      </p:pic>
      <p:sp>
        <p:nvSpPr>
          <p:cNvPr id="2" name="Title 1"/>
          <p:cNvSpPr>
            <a:spLocks noGrp="1"/>
          </p:cNvSpPr>
          <p:nvPr>
            <p:ph type="ctrTitle"/>
          </p:nvPr>
        </p:nvSpPr>
        <p:spPr>
          <a:xfrm>
            <a:off x="522429" y="1769540"/>
            <a:ext cx="11280335" cy="1828801"/>
          </a:xfrm>
        </p:spPr>
        <p:txBody>
          <a:bodyPr>
            <a:normAutofit fontScale="90000"/>
          </a:bodyPr>
          <a:lstStyle/>
          <a:p>
            <a:pPr>
              <a:lnSpc>
                <a:spcPct val="83000"/>
              </a:lnSpc>
            </a:pPr>
            <a:r>
              <a:rPr lang="en-US" cap="all" dirty="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a typeface="+mj-lt"/>
                <a:cs typeface="+mj-lt"/>
              </a:rPr>
              <a:t>Web application vulnerability assessment and pen testing</a:t>
            </a:r>
            <a:endParaRPr lang="en-US" dirty="0" err="1">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a typeface="+mj-lt"/>
              <a:cs typeface="+mj-lt"/>
            </a:endParaRPr>
          </a:p>
          <a:p>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
        <p:nvSpPr>
          <p:cNvPr id="3" name="Subtitle 2"/>
          <p:cNvSpPr>
            <a:spLocks noGrp="1"/>
          </p:cNvSpPr>
          <p:nvPr>
            <p:ph type="subTitle" idx="1"/>
          </p:nvPr>
        </p:nvSpPr>
        <p:spPr>
          <a:xfrm>
            <a:off x="1370693" y="3773489"/>
            <a:ext cx="9440034" cy="1049867"/>
          </a:xfrm>
        </p:spPr>
        <p:txBody>
          <a:bodyPr>
            <a:normAutofit/>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6600" y="2721740"/>
            <a:ext cx="6096000" cy="120032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spAutoFit/>
          </a:bodyPr>
          <a:lstStyle/>
          <a:p>
            <a:r>
              <a:rPr lang="en-US" sz="7200" dirty="0" smtClean="0"/>
              <a:t>Thank You</a:t>
            </a:r>
            <a:endParaRPr lang="en-US" sz="7200" dirty="0"/>
          </a:p>
        </p:txBody>
      </p:sp>
    </p:spTree>
    <p:extLst>
      <p:ext uri="{BB962C8B-B14F-4D97-AF65-F5344CB8AC3E}">
        <p14:creationId xmlns:p14="http://schemas.microsoft.com/office/powerpoint/2010/main" val="2519940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DDFF6-DD7C-4301-BBED-411F6BA09885}"/>
              </a:ext>
            </a:extLst>
          </p:cNvPr>
          <p:cNvSpPr>
            <a:spLocks noGrp="1"/>
          </p:cNvSpPr>
          <p:nvPr>
            <p:ph type="title"/>
          </p:nvPr>
        </p:nvSpPr>
        <p:spPr>
          <a:xfrm>
            <a:off x="913795" y="609600"/>
            <a:ext cx="10353762" cy="1257300"/>
          </a:xfrm>
        </p:spPr>
        <p:txBody>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Abstract</a:t>
            </a:r>
            <a:endParaRPr lang="en-US" dirty="0"/>
          </a:p>
        </p:txBody>
      </p:sp>
      <p:sp>
        <p:nvSpPr>
          <p:cNvPr id="3" name="Content Placeholder 2">
            <a:extLst>
              <a:ext uri="{FF2B5EF4-FFF2-40B4-BE49-F238E27FC236}">
                <a16:creationId xmlns:a16="http://schemas.microsoft.com/office/drawing/2014/main" id="{50E9BA06-E95D-4E7D-A51C-A83A5EFCF924}"/>
              </a:ext>
            </a:extLst>
          </p:cNvPr>
          <p:cNvSpPr>
            <a:spLocks noGrp="1"/>
          </p:cNvSpPr>
          <p:nvPr>
            <p:ph idx="1"/>
          </p:nvPr>
        </p:nvSpPr>
        <p:spPr/>
        <p:txBody>
          <a:bodyPr>
            <a:normAutofit fontScale="92500" lnSpcReduction="10000"/>
          </a:bodyPr>
          <a:lstStyle/>
          <a:p>
            <a:r>
              <a:rPr lang="en-US" dirty="0">
                <a:effectLst/>
              </a:rPr>
              <a:t>The world is exceedingly dependent on the Internet, Web applications are one of the most prevalent platforms for information and services Exchange over Internet today.  Nowadays, web security is greatest challenge in the corporate world. As almost all organizations has using the web application service to share or store sensitive information.</a:t>
            </a:r>
          </a:p>
          <a:p>
            <a:r>
              <a:rPr lang="en-US" dirty="0">
                <a:effectLst/>
              </a:rPr>
              <a:t>So Web applications are inclined to security attacks and Number of security vulnerabilities in web application has grown with the tremendous growth of web application in last two decades. so web applications become a well known and important target for security attacks by attackers. So it is very vital to secure a web application from attacks by unauthorized users. A lot of the issues that occur over a web application is basically due to the improper input provided by the client.</a:t>
            </a:r>
          </a:p>
          <a:p>
            <a:endParaRPr lang="en-US" dirty="0"/>
          </a:p>
        </p:txBody>
      </p:sp>
    </p:spTree>
    <p:extLst>
      <p:ext uri="{BB962C8B-B14F-4D97-AF65-F5344CB8AC3E}">
        <p14:creationId xmlns:p14="http://schemas.microsoft.com/office/powerpoint/2010/main" val="3124928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7BF17-A664-4CF1-85A5-EF143F4C0C42}"/>
              </a:ext>
            </a:extLst>
          </p:cNvPr>
          <p:cNvSpPr>
            <a:spLocks noGrp="1"/>
          </p:cNvSpPr>
          <p:nvPr>
            <p:ph type="title"/>
          </p:nvPr>
        </p:nvSpPr>
        <p:spPr/>
        <p:txBody>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Introduction</a:t>
            </a:r>
            <a:endParaRPr lang="en-US" dirty="0"/>
          </a:p>
        </p:txBody>
      </p:sp>
      <p:sp>
        <p:nvSpPr>
          <p:cNvPr id="3" name="Content Placeholder 2">
            <a:extLst>
              <a:ext uri="{FF2B5EF4-FFF2-40B4-BE49-F238E27FC236}">
                <a16:creationId xmlns:a16="http://schemas.microsoft.com/office/drawing/2014/main" id="{BC0E507A-FF14-418C-8F69-55FB344EDDAB}"/>
              </a:ext>
            </a:extLst>
          </p:cNvPr>
          <p:cNvSpPr>
            <a:spLocks noGrp="1"/>
          </p:cNvSpPr>
          <p:nvPr>
            <p:ph idx="1"/>
          </p:nvPr>
        </p:nvSpPr>
        <p:spPr/>
        <p:txBody>
          <a:bodyPr>
            <a:normAutofit fontScale="77500" lnSpcReduction="20000"/>
          </a:bodyPr>
          <a:lstStyle/>
          <a:p>
            <a:pPr marL="36900" indent="0">
              <a:buNone/>
            </a:pPr>
            <a:r>
              <a:rPr lang="en-US" dirty="0">
                <a:effectLst/>
              </a:rPr>
              <a:t>Penetration Testing</a:t>
            </a:r>
          </a:p>
          <a:p>
            <a:r>
              <a:rPr lang="en-US" dirty="0">
                <a:effectLst/>
              </a:rPr>
              <a:t>Penetration testing replicates the actions of an external or/and internal cyber attacker/s that is intended to break the information security and hack the valuable data or disrupt the normal functioning of the organization. So, with the help of advanced tools and techniques, a penetration tester (also known as </a:t>
            </a:r>
            <a:r>
              <a:rPr lang="en-US" b="1" dirty="0">
                <a:effectLst/>
              </a:rPr>
              <a:t>ethical hacker</a:t>
            </a:r>
            <a:r>
              <a:rPr lang="en-US" dirty="0">
                <a:effectLst/>
              </a:rPr>
              <a:t>) makes an effort to control critical systems and acquire access to sensitive data.</a:t>
            </a:r>
          </a:p>
          <a:p>
            <a:pPr marL="36900" indent="0">
              <a:buNone/>
            </a:pPr>
            <a:r>
              <a:rPr lang="en-US" dirty="0">
                <a:effectLst/>
              </a:rPr>
              <a:t>Vulnerability Assessment</a:t>
            </a:r>
          </a:p>
          <a:p>
            <a:r>
              <a:rPr lang="en-US" dirty="0">
                <a:effectLst/>
              </a:rPr>
              <a:t>On the other hand, a vulnerability assessment is the technique of identifying (discovery) and measuring security vulnerabilities (scanning) in a given environment. It is a comprehensive assessment of the information security position (result analysis). Further, it identifies the potential weaknesses and provides the proper mitigation measures (remediation) to either remove those weaknesses or reduce below the risk level.</a:t>
            </a:r>
          </a:p>
          <a:p>
            <a:endParaRPr lang="en-US" dirty="0"/>
          </a:p>
        </p:txBody>
      </p:sp>
    </p:spTree>
    <p:extLst>
      <p:ext uri="{BB962C8B-B14F-4D97-AF65-F5344CB8AC3E}">
        <p14:creationId xmlns:p14="http://schemas.microsoft.com/office/powerpoint/2010/main" val="2017326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913A-9687-4004-BC49-1985F2C9C72C}"/>
              </a:ext>
            </a:extLst>
          </p:cNvPr>
          <p:cNvSpPr>
            <a:spLocks noGrp="1"/>
          </p:cNvSpPr>
          <p:nvPr>
            <p:ph type="title"/>
          </p:nvPr>
        </p:nvSpPr>
        <p:spPr>
          <a:xfrm>
            <a:off x="913795" y="609600"/>
            <a:ext cx="10353762" cy="1257300"/>
          </a:xfrm>
        </p:spPr>
        <p:txBody>
          <a:bodyPr>
            <a:normAutofit/>
          </a:bodyPr>
          <a:lstStyle/>
          <a:p>
            <a:r>
              <a:rPr lang="en-US" sz="3900">
                <a:ln>
                  <a:solidFill>
                    <a:srgbClr val="000000">
                      <a:lumMod val="75000"/>
                      <a:lumOff val="25000"/>
                      <a:alpha val="10000"/>
                    </a:srgbClr>
                  </a:solidFill>
                </a:ln>
                <a:effectLst>
                  <a:outerShdw blurRad="9525" dist="25400" dir="14640000" algn="tl" rotWithShape="0">
                    <a:srgbClr val="000000">
                      <a:alpha val="30000"/>
                    </a:srgbClr>
                  </a:outerShdw>
                </a:effectLst>
              </a:rPr>
              <a:t>Different steps in </a:t>
            </a:r>
            <a:r>
              <a:rPr lang="en-US" sz="3900"/>
              <a:t>Penetration</a:t>
            </a:r>
            <a:endParaRPr lang="en-US" sz="3900">
              <a:ln>
                <a:solidFill>
                  <a:srgbClr val="FFFFFF">
                    <a:lumMod val="75000"/>
                    <a:lumOff val="25000"/>
                    <a:alpha val="10000"/>
                  </a:srgbClr>
                </a:solidFill>
              </a:ln>
              <a:effectLst>
                <a:outerShdw blurRad="9525" dist="25400" dir="14640000" algn="tl" rotWithShape="0">
                  <a:srgbClr val="FFFFFF">
                    <a:alpha val="30000"/>
                  </a:srgbClr>
                </a:outerShdw>
              </a:effectLst>
            </a:endParaRPr>
          </a:p>
          <a:p>
            <a:r>
              <a:rPr lang="en-US" sz="3900">
                <a:ln>
                  <a:solidFill>
                    <a:srgbClr val="000000">
                      <a:lumMod val="75000"/>
                      <a:lumOff val="25000"/>
                      <a:alpha val="10000"/>
                    </a:srgbClr>
                  </a:solidFill>
                </a:ln>
                <a:effectLst>
                  <a:outerShdw blurRad="9525" dist="25400" dir="14640000" algn="tl" rotWithShape="0">
                    <a:srgbClr val="000000">
                      <a:alpha val="30000"/>
                    </a:srgbClr>
                  </a:outerShdw>
                </a:effectLst>
              </a:rPr>
              <a:t>  testing</a:t>
            </a:r>
            <a:endParaRPr lang="en-US" sz="3900">
              <a:ln>
                <a:solidFill>
                  <a:srgbClr val="FFFFFF">
                    <a:lumMod val="75000"/>
                    <a:lumOff val="25000"/>
                    <a:alpha val="10000"/>
                  </a:srgbClr>
                </a:solidFill>
              </a:ln>
              <a:effectLst>
                <a:outerShdw blurRad="9525" dist="25400" dir="14640000" algn="tl" rotWithShape="0">
                  <a:srgbClr val="FFFFFF">
                    <a:alpha val="30000"/>
                  </a:srgbClr>
                </a:outerShdw>
              </a:effectLst>
            </a:endParaRPr>
          </a:p>
        </p:txBody>
      </p:sp>
      <p:graphicFrame>
        <p:nvGraphicFramePr>
          <p:cNvPr id="26" name="Content Placeholder 2">
            <a:extLst>
              <a:ext uri="{FF2B5EF4-FFF2-40B4-BE49-F238E27FC236}">
                <a16:creationId xmlns:a16="http://schemas.microsoft.com/office/drawing/2014/main" id="{4B18E684-743A-458C-A0A0-5A892AB5DC1C}"/>
              </a:ext>
            </a:extLst>
          </p:cNvPr>
          <p:cNvGraphicFramePr>
            <a:graphicFrameLocks noGrp="1"/>
          </p:cNvGraphicFramePr>
          <p:nvPr>
            <p:ph idx="1"/>
            <p:extLst>
              <p:ext uri="{D42A27DB-BD31-4B8C-83A1-F6EECF244321}">
                <p14:modId xmlns:p14="http://schemas.microsoft.com/office/powerpoint/2010/main" val="1957244263"/>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464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DD4A-EF4D-439B-8CA9-3FEC601AA642}"/>
              </a:ext>
            </a:extLst>
          </p:cNvPr>
          <p:cNvSpPr>
            <a:spLocks noGrp="1"/>
          </p:cNvSpPr>
          <p:nvPr>
            <p:ph type="title"/>
          </p:nvPr>
        </p:nvSpPr>
        <p:spPr/>
        <p:txBody>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Types of web application vulnerabilities</a:t>
            </a:r>
            <a:endParaRPr lang="en-US" dirty="0" err="1"/>
          </a:p>
        </p:txBody>
      </p:sp>
      <p:sp>
        <p:nvSpPr>
          <p:cNvPr id="3" name="Content Placeholder 2">
            <a:extLst>
              <a:ext uri="{FF2B5EF4-FFF2-40B4-BE49-F238E27FC236}">
                <a16:creationId xmlns:a16="http://schemas.microsoft.com/office/drawing/2014/main" id="{05576A14-6C1B-492D-ABDE-19900B142676}"/>
              </a:ext>
            </a:extLst>
          </p:cNvPr>
          <p:cNvSpPr>
            <a:spLocks noGrp="1"/>
          </p:cNvSpPr>
          <p:nvPr>
            <p:ph idx="1"/>
          </p:nvPr>
        </p:nvSpPr>
        <p:spPr/>
        <p:txBody>
          <a:bodyPr>
            <a:normAutofit fontScale="70000" lnSpcReduction="20000"/>
          </a:bodyPr>
          <a:lstStyle/>
          <a:p>
            <a:pPr marL="36900" indent="0">
              <a:buNone/>
            </a:pPr>
            <a:r>
              <a:rPr lang="en-US" dirty="0" smtClean="0"/>
              <a:t>There are many web application vulnerabilities some of them are </a:t>
            </a:r>
          </a:p>
          <a:p>
            <a:r>
              <a:rPr lang="en-US" dirty="0" smtClean="0"/>
              <a:t>Forceful Browsing</a:t>
            </a:r>
          </a:p>
          <a:p>
            <a:r>
              <a:rPr lang="en-US" dirty="0" smtClean="0"/>
              <a:t>Privilege escalation </a:t>
            </a:r>
          </a:p>
          <a:p>
            <a:r>
              <a:rPr lang="en-US" dirty="0" smtClean="0"/>
              <a:t>Cross Origin  Resource  sharing(CORS)</a:t>
            </a:r>
          </a:p>
          <a:p>
            <a:r>
              <a:rPr lang="en-US" dirty="0" smtClean="0"/>
              <a:t>Improper session Management</a:t>
            </a:r>
          </a:p>
          <a:p>
            <a:r>
              <a:rPr lang="en-US" dirty="0" err="1" smtClean="0"/>
              <a:t>Sql</a:t>
            </a:r>
            <a:r>
              <a:rPr lang="en-US" dirty="0" smtClean="0"/>
              <a:t> Injection</a:t>
            </a:r>
          </a:p>
          <a:p>
            <a:r>
              <a:rPr lang="en-US" dirty="0" smtClean="0"/>
              <a:t>Cross Site Scripting(XSS)</a:t>
            </a:r>
          </a:p>
          <a:p>
            <a:r>
              <a:rPr lang="en-US" dirty="0" smtClean="0"/>
              <a:t>Insufficient anti automation </a:t>
            </a:r>
          </a:p>
          <a:p>
            <a:r>
              <a:rPr lang="en-US" dirty="0" smtClean="0"/>
              <a:t>Version disclosure</a:t>
            </a:r>
          </a:p>
          <a:p>
            <a:r>
              <a:rPr lang="en-US" dirty="0" smtClean="0"/>
              <a:t>Stack Traces Enabled</a:t>
            </a:r>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68166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1193800"/>
            <a:ext cx="9588500" cy="4062651"/>
          </a:xfrm>
          <a:prstGeom prst="rect">
            <a:avLst/>
          </a:prstGeom>
        </p:spPr>
        <p:txBody>
          <a:bodyPr wrap="square">
            <a:spAutoFit/>
          </a:bodyPr>
          <a:lstStyle/>
          <a:p>
            <a:r>
              <a:rPr lang="en-US" sz="160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Insecure communication</a:t>
            </a:r>
          </a:p>
          <a:p>
            <a:r>
              <a:rPr lang="en-US" sz="160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Insecure </a:t>
            </a:r>
            <a:r>
              <a:rPr lang="en-US" sz="160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Direct </a:t>
            </a:r>
            <a:r>
              <a:rPr lang="en-US" sz="160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Object Reference(IDOR)</a:t>
            </a:r>
          </a:p>
          <a:p>
            <a:r>
              <a:rPr lang="en-US" sz="160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Clickjacking</a:t>
            </a:r>
          </a:p>
          <a:p>
            <a:r>
              <a:rPr lang="en-US" sz="160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Directory Listing</a:t>
            </a:r>
          </a:p>
          <a:p>
            <a:r>
              <a:rPr lang="en-US" sz="160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Improper Error handling</a:t>
            </a:r>
          </a:p>
          <a:p>
            <a:r>
              <a:rPr lang="en-US" sz="160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Local File Inclusion(LFI)</a:t>
            </a:r>
          </a:p>
          <a:p>
            <a:r>
              <a:rPr lang="en-US" sz="160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Remote file Inclusion(RFI)</a:t>
            </a:r>
          </a:p>
          <a:p>
            <a:r>
              <a:rPr lang="en-US" sz="160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HTML Injection</a:t>
            </a:r>
          </a:p>
          <a:p>
            <a:r>
              <a:rPr lang="en-US" sz="160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Security Headers misconfiguration</a:t>
            </a:r>
          </a:p>
          <a:p>
            <a:r>
              <a:rPr lang="en-US" sz="160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Authentication Bypass</a:t>
            </a:r>
          </a:p>
          <a:p>
            <a:r>
              <a:rPr lang="en-US" sz="160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Unencrypted View State</a:t>
            </a:r>
            <a:endParaRPr lang="en-US" sz="160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r>
              <a:rPr lang="en-US" sz="160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Client Side URL Redirection</a:t>
            </a:r>
          </a:p>
          <a:p>
            <a:r>
              <a:rPr lang="en-US" sz="160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Malicious (or) File Upload</a:t>
            </a:r>
          </a:p>
          <a:p>
            <a:r>
              <a:rPr lang="en-US" sz="160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Default Credentials</a:t>
            </a:r>
          </a:p>
          <a:p>
            <a:r>
              <a:rPr lang="en-US" sz="160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Client side Validation Bypass</a:t>
            </a:r>
          </a:p>
          <a:p>
            <a:endParaRPr lang="en-US" dirty="0"/>
          </a:p>
        </p:txBody>
      </p:sp>
    </p:spTree>
    <p:extLst>
      <p:ext uri="{BB962C8B-B14F-4D97-AF65-F5344CB8AC3E}">
        <p14:creationId xmlns:p14="http://schemas.microsoft.com/office/powerpoint/2010/main" val="1353879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E9AA-8A16-4215-93AE-31545AD30C82}"/>
              </a:ext>
            </a:extLst>
          </p:cNvPr>
          <p:cNvSpPr>
            <a:spLocks noGrp="1"/>
          </p:cNvSpPr>
          <p:nvPr>
            <p:ph type="title"/>
          </p:nvPr>
        </p:nvSpPr>
        <p:spPr/>
        <p:txBody>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Testing guidelines</a:t>
            </a:r>
            <a:endParaRPr lang="en-US" dirty="0" err="1"/>
          </a:p>
        </p:txBody>
      </p:sp>
      <p:sp>
        <p:nvSpPr>
          <p:cNvPr id="3" name="Content Placeholder 2">
            <a:extLst>
              <a:ext uri="{FF2B5EF4-FFF2-40B4-BE49-F238E27FC236}">
                <a16:creationId xmlns:a16="http://schemas.microsoft.com/office/drawing/2014/main" id="{1F439263-5143-4759-887C-234F105F8E5F}"/>
              </a:ext>
            </a:extLst>
          </p:cNvPr>
          <p:cNvSpPr>
            <a:spLocks noGrp="1"/>
          </p:cNvSpPr>
          <p:nvPr>
            <p:ph idx="1"/>
          </p:nvPr>
        </p:nvSpPr>
        <p:spPr/>
        <p:txBody>
          <a:bodyPr/>
          <a:lstStyle/>
          <a:p>
            <a:pPr lvl="0"/>
            <a:r>
              <a:rPr lang="en-US" b="1" u="sng" dirty="0">
                <a:effectLst/>
                <a:hlinkClick r:id="rId2"/>
              </a:rPr>
              <a:t>OWASP</a:t>
            </a:r>
            <a:r>
              <a:rPr lang="en-US" b="1" dirty="0">
                <a:effectLst/>
              </a:rPr>
              <a:t> (Open Web Application Security Project)</a:t>
            </a:r>
            <a:endParaRPr lang="en-US" dirty="0">
              <a:effectLst/>
            </a:endParaRPr>
          </a:p>
          <a:p>
            <a:pPr lvl="0"/>
            <a:r>
              <a:rPr lang="en-US" b="1" u="sng" dirty="0">
                <a:effectLst/>
                <a:hlinkClick r:id="rId3"/>
              </a:rPr>
              <a:t>OSSTMM</a:t>
            </a:r>
            <a:r>
              <a:rPr lang="en-US" b="1" dirty="0">
                <a:effectLst/>
              </a:rPr>
              <a:t> (Open Source Security Testing Methodology Manual)</a:t>
            </a:r>
            <a:endParaRPr lang="en-US" dirty="0">
              <a:effectLst/>
            </a:endParaRPr>
          </a:p>
          <a:p>
            <a:pPr lvl="0"/>
            <a:r>
              <a:rPr lang="en-US" b="1" dirty="0">
                <a:effectLst/>
              </a:rPr>
              <a:t>PTF</a:t>
            </a:r>
            <a:r>
              <a:rPr lang="en-US" dirty="0">
                <a:effectLst/>
              </a:rPr>
              <a:t> (Penetration Testing Framework)</a:t>
            </a:r>
          </a:p>
          <a:p>
            <a:pPr lvl="0"/>
            <a:r>
              <a:rPr lang="en-US" b="1" u="sng" dirty="0">
                <a:effectLst/>
                <a:hlinkClick r:id="rId4"/>
              </a:rPr>
              <a:t>ISSAF</a:t>
            </a:r>
            <a:r>
              <a:rPr lang="en-US" b="1" dirty="0">
                <a:effectLst/>
              </a:rPr>
              <a:t> (Information Systems Security Assessment Framework)</a:t>
            </a:r>
            <a:endParaRPr lang="en-US" dirty="0">
              <a:effectLst/>
            </a:endParaRPr>
          </a:p>
          <a:p>
            <a:pPr lvl="0"/>
            <a:r>
              <a:rPr lang="en-US" b="1" u="sng" dirty="0">
                <a:effectLst/>
                <a:hlinkClick r:id="rId5"/>
              </a:rPr>
              <a:t>PCI</a:t>
            </a:r>
            <a:r>
              <a:rPr lang="en-US" u="sng" dirty="0">
                <a:effectLst/>
                <a:hlinkClick r:id="rId5"/>
              </a:rPr>
              <a:t> </a:t>
            </a:r>
            <a:r>
              <a:rPr lang="en-US" b="1" u="sng" dirty="0">
                <a:effectLst/>
                <a:hlinkClick r:id="rId5"/>
              </a:rPr>
              <a:t>DSS</a:t>
            </a:r>
            <a:r>
              <a:rPr lang="en-US" dirty="0">
                <a:effectLst/>
              </a:rPr>
              <a:t> (Payment Card Industry Data Security Standard)</a:t>
            </a:r>
          </a:p>
          <a:p>
            <a:pPr marL="36900" indent="0">
              <a:buNone/>
            </a:pPr>
            <a:endParaRPr lang="en-US" dirty="0"/>
          </a:p>
        </p:txBody>
      </p:sp>
    </p:spTree>
    <p:extLst>
      <p:ext uri="{BB962C8B-B14F-4D97-AF65-F5344CB8AC3E}">
        <p14:creationId xmlns:p14="http://schemas.microsoft.com/office/powerpoint/2010/main" val="320814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7F5D76-1FEC-470A-B476-70574A89C7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8F2346-3A5A-41D1-A2A8-03F4803106FE}"/>
              </a:ext>
            </a:extLst>
          </p:cNvPr>
          <p:cNvSpPr>
            <a:spLocks noGrp="1"/>
          </p:cNvSpPr>
          <p:nvPr>
            <p:ph type="title"/>
          </p:nvPr>
        </p:nvSpPr>
        <p:spPr>
          <a:xfrm>
            <a:off x="913795" y="609600"/>
            <a:ext cx="10353762" cy="1257300"/>
          </a:xfrm>
        </p:spPr>
        <p:txBody>
          <a:bodyPr>
            <a:normAutofit/>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Major vulnerabilities in web application</a:t>
            </a:r>
            <a:endParaRPr lang="en-US" dirty="0"/>
          </a:p>
        </p:txBody>
      </p:sp>
      <p:sp>
        <p:nvSpPr>
          <p:cNvPr id="3" name="Content Placeholder 2">
            <a:extLst>
              <a:ext uri="{FF2B5EF4-FFF2-40B4-BE49-F238E27FC236}">
                <a16:creationId xmlns:a16="http://schemas.microsoft.com/office/drawing/2014/main" id="{7E3A3573-5232-4BE5-BFF8-3B397F5E8808}"/>
              </a:ext>
            </a:extLst>
          </p:cNvPr>
          <p:cNvSpPr>
            <a:spLocks noGrp="1"/>
          </p:cNvSpPr>
          <p:nvPr>
            <p:ph idx="1"/>
          </p:nvPr>
        </p:nvSpPr>
        <p:spPr>
          <a:xfrm>
            <a:off x="913794" y="1866900"/>
            <a:ext cx="5741005" cy="4025900"/>
          </a:xfrm>
        </p:spPr>
        <p:txBody>
          <a:bodyPr anchor="ctr">
            <a:normAutofit fontScale="77500" lnSpcReduction="20000"/>
          </a:bodyPr>
          <a:lstStyle/>
          <a:p>
            <a:r>
              <a:rPr lang="en-US" dirty="0" smtClean="0">
                <a:effectLst/>
              </a:rPr>
              <a:t>Injection.</a:t>
            </a:r>
            <a:endParaRPr lang="en-US" dirty="0">
              <a:effectLst/>
            </a:endParaRPr>
          </a:p>
          <a:p>
            <a:r>
              <a:rPr lang="en-US" dirty="0">
                <a:effectLst/>
              </a:rPr>
              <a:t>Broken </a:t>
            </a:r>
            <a:r>
              <a:rPr lang="en-US" dirty="0" smtClean="0">
                <a:effectLst/>
              </a:rPr>
              <a:t>Authentication.</a:t>
            </a:r>
            <a:endParaRPr lang="en-US" dirty="0">
              <a:effectLst/>
            </a:endParaRPr>
          </a:p>
          <a:p>
            <a:r>
              <a:rPr lang="en-US" dirty="0">
                <a:effectLst/>
              </a:rPr>
              <a:t>Sensitive Data </a:t>
            </a:r>
            <a:r>
              <a:rPr lang="en-US" dirty="0" smtClean="0">
                <a:effectLst/>
              </a:rPr>
              <a:t>Exposure.</a:t>
            </a:r>
            <a:endParaRPr lang="en-US" dirty="0">
              <a:effectLst/>
            </a:endParaRPr>
          </a:p>
          <a:p>
            <a:r>
              <a:rPr lang="en-US" dirty="0">
                <a:effectLst/>
              </a:rPr>
              <a:t>XML External Entities (XXE</a:t>
            </a:r>
            <a:r>
              <a:rPr lang="en-US" dirty="0" smtClean="0">
                <a:effectLst/>
              </a:rPr>
              <a:t>).</a:t>
            </a:r>
            <a:endParaRPr lang="en-US" dirty="0">
              <a:effectLst/>
            </a:endParaRPr>
          </a:p>
          <a:p>
            <a:r>
              <a:rPr lang="en-US" dirty="0">
                <a:effectLst/>
              </a:rPr>
              <a:t>Broken Access </a:t>
            </a:r>
            <a:r>
              <a:rPr lang="en-US" dirty="0" smtClean="0">
                <a:effectLst/>
              </a:rPr>
              <a:t>Control.</a:t>
            </a:r>
            <a:endParaRPr lang="en-US" dirty="0">
              <a:effectLst/>
            </a:endParaRPr>
          </a:p>
          <a:p>
            <a:r>
              <a:rPr lang="en-US" dirty="0">
                <a:effectLst/>
              </a:rPr>
              <a:t>Security </a:t>
            </a:r>
            <a:r>
              <a:rPr lang="en-US" dirty="0" smtClean="0">
                <a:effectLst/>
              </a:rPr>
              <a:t>Misconfiguration.</a:t>
            </a:r>
            <a:endParaRPr lang="en-US" dirty="0">
              <a:effectLst/>
            </a:endParaRPr>
          </a:p>
          <a:p>
            <a:r>
              <a:rPr lang="en-US" dirty="0">
                <a:effectLst/>
              </a:rPr>
              <a:t>Cross-Site Scripting (XSS</a:t>
            </a:r>
            <a:r>
              <a:rPr lang="en-US" dirty="0" smtClean="0">
                <a:effectLst/>
              </a:rPr>
              <a:t>).</a:t>
            </a:r>
            <a:endParaRPr lang="en-US" dirty="0">
              <a:effectLst/>
            </a:endParaRPr>
          </a:p>
          <a:p>
            <a:r>
              <a:rPr lang="en-US" dirty="0">
                <a:effectLst/>
              </a:rPr>
              <a:t>Insecure </a:t>
            </a:r>
            <a:r>
              <a:rPr lang="en-US" dirty="0" smtClean="0">
                <a:effectLst/>
              </a:rPr>
              <a:t>Deserialization.</a:t>
            </a:r>
            <a:endParaRPr lang="en-US" dirty="0">
              <a:effectLst/>
            </a:endParaRPr>
          </a:p>
          <a:p>
            <a:r>
              <a:rPr lang="en-US" dirty="0">
                <a:effectLst/>
              </a:rPr>
              <a:t>Using Components with Known </a:t>
            </a:r>
            <a:r>
              <a:rPr lang="en-US" dirty="0" smtClean="0">
                <a:effectLst/>
              </a:rPr>
              <a:t>Vulnerabilities.</a:t>
            </a:r>
            <a:endParaRPr lang="en-US" dirty="0">
              <a:effectLst/>
            </a:endParaRPr>
          </a:p>
          <a:p>
            <a:r>
              <a:rPr lang="en-US" dirty="0">
                <a:effectLst/>
              </a:rPr>
              <a:t>Insufficient </a:t>
            </a:r>
            <a:r>
              <a:rPr lang="en-US" dirty="0" smtClean="0">
                <a:effectLst/>
              </a:rPr>
              <a:t>Logging Monitoring.</a:t>
            </a:r>
            <a:endParaRPr lang="en-US" dirty="0">
              <a:effectLst/>
            </a:endParaRPr>
          </a:p>
          <a:p>
            <a:pPr indent="-305435">
              <a:lnSpc>
                <a:spcPct val="100000"/>
              </a:lnSpc>
            </a:pPr>
            <a:endParaRPr lang="en-US" sz="2400" dirty="0" smtClean="0">
              <a:effectLst/>
            </a:endParaRPr>
          </a:p>
        </p:txBody>
      </p:sp>
      <p:pic>
        <p:nvPicPr>
          <p:cNvPr id="7" name="Graphic 6" descr="Unlock">
            <a:extLst>
              <a:ext uri="{FF2B5EF4-FFF2-40B4-BE49-F238E27FC236}">
                <a16:creationId xmlns:a16="http://schemas.microsoft.com/office/drawing/2014/main" id="{46C72C06-E8B5-43CB-AE3A-0E70963D1F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470289" y="2132822"/>
            <a:ext cx="3258006" cy="3258006"/>
          </a:xfrm>
          <a:prstGeom prst="rect">
            <a:avLst/>
          </a:prstGeom>
        </p:spPr>
      </p:pic>
    </p:spTree>
    <p:extLst>
      <p:ext uri="{BB962C8B-B14F-4D97-AF65-F5344CB8AC3E}">
        <p14:creationId xmlns:p14="http://schemas.microsoft.com/office/powerpoint/2010/main" val="757912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B4CB-464B-478A-8FDB-ECB752DE834A}"/>
              </a:ext>
            </a:extLst>
          </p:cNvPr>
          <p:cNvSpPr>
            <a:spLocks noGrp="1"/>
          </p:cNvSpPr>
          <p:nvPr>
            <p:ph type="title"/>
          </p:nvPr>
        </p:nvSpPr>
        <p:spPr/>
        <p:txBody>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Tools and </a:t>
            </a:r>
            <a:r>
              <a:rPr lang="en-US" dirty="0"/>
              <a:t>Tools and techniques</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
        <p:nvSpPr>
          <p:cNvPr id="3" name="Content Placeholder 2">
            <a:extLst>
              <a:ext uri="{FF2B5EF4-FFF2-40B4-BE49-F238E27FC236}">
                <a16:creationId xmlns:a16="http://schemas.microsoft.com/office/drawing/2014/main" id="{F90959C7-AA3F-4B30-BD20-C4EEBF0E1A6C}"/>
              </a:ext>
            </a:extLst>
          </p:cNvPr>
          <p:cNvSpPr>
            <a:spLocks noGrp="1"/>
          </p:cNvSpPr>
          <p:nvPr>
            <p:ph idx="1"/>
          </p:nvPr>
        </p:nvSpPr>
        <p:spPr/>
        <p:txBody>
          <a:bodyPr>
            <a:normAutofit/>
          </a:bodyPr>
          <a:lstStyle/>
          <a:p>
            <a:r>
              <a:rPr lang="en-US" b="1" dirty="0" smtClean="0">
                <a:effectLst/>
              </a:rPr>
              <a:t> </a:t>
            </a:r>
            <a:r>
              <a:rPr lang="en-US" b="1" dirty="0">
                <a:effectLst/>
              </a:rPr>
              <a:t>Nessus</a:t>
            </a:r>
          </a:p>
          <a:p>
            <a:r>
              <a:rPr lang="en-US" b="1" dirty="0" err="1" smtClean="0">
                <a:effectLst/>
              </a:rPr>
              <a:t>Dirbuster</a:t>
            </a:r>
            <a:endParaRPr lang="en-US" b="1" dirty="0">
              <a:effectLst/>
            </a:endParaRPr>
          </a:p>
          <a:p>
            <a:r>
              <a:rPr lang="en-US" b="1" dirty="0" err="1" smtClean="0">
                <a:effectLst/>
              </a:rPr>
              <a:t>Metasploit</a:t>
            </a:r>
            <a:endParaRPr lang="en-US" b="1" dirty="0">
              <a:effectLst/>
            </a:endParaRPr>
          </a:p>
          <a:p>
            <a:r>
              <a:rPr lang="en-US" b="1" dirty="0" smtClean="0">
                <a:effectLst/>
              </a:rPr>
              <a:t>Burp </a:t>
            </a:r>
            <a:r>
              <a:rPr lang="en-US" b="1" dirty="0" smtClean="0">
                <a:effectLst/>
              </a:rPr>
              <a:t>Suite</a:t>
            </a:r>
            <a:endParaRPr lang="en-US" b="1" dirty="0" smtClean="0">
              <a:effectLst/>
            </a:endParaRPr>
          </a:p>
          <a:p>
            <a:r>
              <a:rPr lang="en-US" b="1" dirty="0" err="1" smtClean="0">
                <a:effectLst/>
              </a:rPr>
              <a:t>Acceunetic</a:t>
            </a:r>
            <a:endParaRPr lang="en-US" b="1" dirty="0" smtClean="0">
              <a:effectLst/>
            </a:endParaRPr>
          </a:p>
          <a:p>
            <a:endParaRPr lang="en-US" b="1" dirty="0">
              <a:effectLst/>
            </a:endParaRPr>
          </a:p>
        </p:txBody>
      </p:sp>
    </p:spTree>
    <p:extLst>
      <p:ext uri="{BB962C8B-B14F-4D97-AF65-F5344CB8AC3E}">
        <p14:creationId xmlns:p14="http://schemas.microsoft.com/office/powerpoint/2010/main" val="1697276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243041"/>
      </a:dk2>
      <a:lt2>
        <a:srgbClr val="E2E5E8"/>
      </a:lt2>
      <a:accent1>
        <a:srgbClr val="C49791"/>
      </a:accent1>
      <a:accent2>
        <a:srgbClr val="B99C7D"/>
      </a:accent2>
      <a:accent3>
        <a:srgbClr val="A5A27D"/>
      </a:accent3>
      <a:accent4>
        <a:srgbClr val="7AAAB3"/>
      </a:accent4>
      <a:accent5>
        <a:srgbClr val="8DA3C1"/>
      </a:accent5>
      <a:accent6>
        <a:srgbClr val="7F7FBA"/>
      </a:accent6>
      <a:hlink>
        <a:srgbClr val="6183AA"/>
      </a:hlink>
      <a:folHlink>
        <a:srgbClr val="7F7F7F"/>
      </a:folHlink>
    </a:clrScheme>
    <a:fontScheme name="Slate">
      <a:majorFont>
        <a:latin typeface="Bodoni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Organic</Template>
  <TotalTime>67</TotalTime>
  <Words>389</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Bodoni MT</vt:lpstr>
      <vt:lpstr>Goudy Old Style</vt:lpstr>
      <vt:lpstr>Trebuchet MS</vt:lpstr>
      <vt:lpstr>Wingdings 2</vt:lpstr>
      <vt:lpstr>SlateVTI</vt:lpstr>
      <vt:lpstr>Web application vulnerability assessment and pen testing </vt:lpstr>
      <vt:lpstr>Abstract</vt:lpstr>
      <vt:lpstr>Introduction</vt:lpstr>
      <vt:lpstr>Different steps in Penetration   testing</vt:lpstr>
      <vt:lpstr>Types of web application vulnerabilities</vt:lpstr>
      <vt:lpstr>PowerPoint Presentation</vt:lpstr>
      <vt:lpstr>Testing guidelines</vt:lpstr>
      <vt:lpstr>Major vulnerabilities in web application</vt:lpstr>
      <vt:lpstr>Tools and Tools and techniques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naveen matthi</cp:lastModifiedBy>
  <cp:revision>109</cp:revision>
  <dcterms:created xsi:type="dcterms:W3CDTF">2013-07-15T20:26:40Z</dcterms:created>
  <dcterms:modified xsi:type="dcterms:W3CDTF">2019-10-12T02:45:58Z</dcterms:modified>
</cp:coreProperties>
</file>