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Montserrat" charset="0"/>
      <p:regular r:id="rId33"/>
      <p:bold r:id="rId34"/>
      <p:italic r:id="rId35"/>
      <p:boldItalic r:id="rId36"/>
    </p:embeddedFont>
    <p:embeddedFont>
      <p:font typeface="Karla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29E1768-19AC-43E7-A5EB-DF3227B4C581}">
  <a:tblStyle styleId="{629E1768-19AC-43E7-A5EB-DF3227B4C5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2907688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2907688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3527fe84f_17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3527fe84f_17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2569be68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2569be68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None/>
              <a:defRPr sz="12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▸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▹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montserra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ontsquirrel.com/fonts/karla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</a:t>
            </a:r>
            <a:r>
              <a:rPr lang="en" dirty="0">
                <a:solidFill>
                  <a:srgbClr val="8BC34A"/>
                </a:solidFill>
              </a:rPr>
              <a:t>PRESENTATION</a:t>
            </a:r>
            <a:r>
              <a:rPr lang="en" dirty="0"/>
              <a:t> TITLE</a:t>
            </a:r>
            <a:endParaRPr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453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927978" y="1396874"/>
            <a:ext cx="429606" cy="377755"/>
            <a:chOff x="1929775" y="320925"/>
            <a:chExt cx="423800" cy="372650"/>
          </a:xfrm>
        </p:grpSpPr>
        <p:sp>
          <p:nvSpPr>
            <p:cNvPr id="181" name="Google Shape;181;p2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  <a:endParaRPr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726863" y="3266360"/>
            <a:ext cx="453641" cy="447356"/>
            <a:chOff x="3292425" y="3664250"/>
            <a:chExt cx="397025" cy="391525"/>
          </a:xfrm>
        </p:grpSpPr>
        <p:sp>
          <p:nvSpPr>
            <p:cNvPr id="202" name="Google Shape;202;p25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1208402" y="1611246"/>
            <a:ext cx="3123000" cy="2401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903043" y="2893553"/>
            <a:ext cx="1734300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Vestibulum nec congue tempus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14" name="Google Shape;214;p26"/>
          <p:cNvGrpSpPr/>
          <p:nvPr/>
        </p:nvGrpSpPr>
        <p:grpSpPr>
          <a:xfrm>
            <a:off x="1721384" y="3649526"/>
            <a:ext cx="2943518" cy="948035"/>
            <a:chOff x="3698064" y="3159725"/>
            <a:chExt cx="2449869" cy="789043"/>
          </a:xfrm>
        </p:grpSpPr>
        <p:sp>
          <p:nvSpPr>
            <p:cNvPr id="215" name="Google Shape;215;p2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3F51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6" name="Google Shape;216;p2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3F51B5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3F51B5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3F51B5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8" name="Google Shape;218;p26"/>
          <p:cNvGrpSpPr/>
          <p:nvPr/>
        </p:nvGrpSpPr>
        <p:grpSpPr>
          <a:xfrm>
            <a:off x="922469" y="1686257"/>
            <a:ext cx="1501385" cy="2642717"/>
            <a:chOff x="3033133" y="1525710"/>
            <a:chExt cx="1249592" cy="2199515"/>
          </a:xfrm>
        </p:grpSpPr>
        <p:sp>
          <p:nvSpPr>
            <p:cNvPr id="219" name="Google Shape;219;p2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219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0" name="Google Shape;220;p26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2196F3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2196F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2196F3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22" name="Google Shape;222;p26"/>
          <p:cNvGrpSpPr/>
          <p:nvPr/>
        </p:nvGrpSpPr>
        <p:grpSpPr>
          <a:xfrm>
            <a:off x="2431042" y="1292634"/>
            <a:ext cx="2123571" cy="2237190"/>
            <a:chOff x="4288708" y="1198100"/>
            <a:chExt cx="1767434" cy="1861998"/>
          </a:xfrm>
        </p:grpSpPr>
        <p:sp>
          <p:nvSpPr>
            <p:cNvPr id="223" name="Google Shape;223;p2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rgbClr val="673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673AB7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673AB7"/>
                  </a:solidFill>
                  <a:latin typeface="Karla"/>
                  <a:ea typeface="Karla"/>
                  <a:cs typeface="Karla"/>
                  <a:sym typeface="Karla"/>
                </a:rPr>
                <a:t>Vestibulum nec congue tempus</a:t>
              </a:r>
              <a:endParaRPr sz="800">
                <a:solidFill>
                  <a:srgbClr val="673AB7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31" name="Google Shape;231;p27"/>
          <p:cNvGraphicFramePr/>
          <p:nvPr/>
        </p:nvGraphicFramePr>
        <p:xfrm>
          <a:off x="952500" y="2462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{629E1768-19AC-43E7-A5EB-DF3227B4C581}</a:tableStyleId>
              </a:tblPr>
              <a:tblGrid>
                <a:gridCol w="1402650"/>
                <a:gridCol w="1402650"/>
                <a:gridCol w="1402650"/>
                <a:gridCol w="1402650"/>
              </a:tblGrid>
              <a:tr h="427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32" name="Google Shape;232;p27"/>
          <p:cNvGrpSpPr/>
          <p:nvPr/>
        </p:nvGrpSpPr>
        <p:grpSpPr>
          <a:xfrm>
            <a:off x="927894" y="1303822"/>
            <a:ext cx="449036" cy="470808"/>
            <a:chOff x="5961125" y="1623900"/>
            <a:chExt cx="427450" cy="448175"/>
          </a:xfrm>
        </p:grpSpPr>
        <p:sp>
          <p:nvSpPr>
            <p:cNvPr id="233" name="Google Shape;233;p2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8" descr="mapa_solido_n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>
            <a:spLocks noGrp="1"/>
          </p:cNvSpPr>
          <p:nvPr>
            <p:ph type="title" idx="4294967295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28"/>
          <p:cNvGrpSpPr/>
          <p:nvPr/>
        </p:nvGrpSpPr>
        <p:grpSpPr>
          <a:xfrm>
            <a:off x="665686" y="3817432"/>
            <a:ext cx="393060" cy="393060"/>
            <a:chOff x="5941025" y="3634400"/>
            <a:chExt cx="467650" cy="467650"/>
          </a:xfrm>
        </p:grpSpPr>
        <p:sp>
          <p:nvSpPr>
            <p:cNvPr id="255" name="Google Shape;255;p2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  <a:endParaRPr sz="8600">
              <a:solidFill>
                <a:srgbClr val="03A9F4"/>
              </a:solidFill>
            </a:endParaRPr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68" name="Google Shape;268;p29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69" name="Google Shape;269;p2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ctrTitle" idx="4294967295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77" name="Google Shape;277;p30"/>
          <p:cNvSpPr txBox="1">
            <a:spLocks noGrp="1"/>
          </p:cNvSpPr>
          <p:nvPr>
            <p:ph type="subTitle" idx="4294967295"/>
          </p:nvPr>
        </p:nvSpPr>
        <p:spPr>
          <a:xfrm>
            <a:off x="6096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78" name="Google Shape;278;p30"/>
          <p:cNvSpPr txBox="1">
            <a:spLocks noGrp="1"/>
          </p:cNvSpPr>
          <p:nvPr>
            <p:ph type="ctrTitle" idx="4294967295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4294967295"/>
          </p:nvPr>
        </p:nvSpPr>
        <p:spPr>
          <a:xfrm>
            <a:off x="6096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80" name="Google Shape;280;p30"/>
          <p:cNvSpPr txBox="1">
            <a:spLocks noGrp="1"/>
          </p:cNvSpPr>
          <p:nvPr>
            <p:ph type="ctrTitle" idx="4294967295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  <a:endParaRPr sz="4800">
              <a:solidFill>
                <a:srgbClr val="00BCD4"/>
              </a:solidFill>
            </a:endParaRPr>
          </a:p>
        </p:txBody>
      </p:sp>
      <p:sp>
        <p:nvSpPr>
          <p:cNvPr id="281" name="Google Shape;281;p30"/>
          <p:cNvSpPr txBox="1">
            <a:spLocks noGrp="1"/>
          </p:cNvSpPr>
          <p:nvPr>
            <p:ph type="subTitle" idx="4294967295"/>
          </p:nvPr>
        </p:nvSpPr>
        <p:spPr>
          <a:xfrm>
            <a:off x="6096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89" name="Google Shape;289;p3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290" name="Google Shape;290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1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293" name="Google Shape;293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1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49581" y="3409804"/>
            <a:ext cx="408208" cy="465260"/>
            <a:chOff x="4630125" y="278900"/>
            <a:chExt cx="400675" cy="456675"/>
          </a:xfrm>
        </p:grpSpPr>
        <p:sp>
          <p:nvSpPr>
            <p:cNvPr id="298" name="Google Shape;298;p3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847599" y="230505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09" name="Google Shape;309;p32"/>
          <p:cNvSpPr txBox="1">
            <a:spLocks noGrp="1"/>
          </p:cNvSpPr>
          <p:nvPr>
            <p:ph type="body" idx="2"/>
          </p:nvPr>
        </p:nvSpPr>
        <p:spPr>
          <a:xfrm>
            <a:off x="2990950" y="230505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10" name="Google Shape;310;p32"/>
          <p:cNvSpPr txBox="1">
            <a:spLocks noGrp="1"/>
          </p:cNvSpPr>
          <p:nvPr>
            <p:ph type="body" idx="3"/>
          </p:nvPr>
        </p:nvSpPr>
        <p:spPr>
          <a:xfrm>
            <a:off x="5134301" y="230505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11" name="Google Shape;311;p32"/>
          <p:cNvSpPr txBox="1">
            <a:spLocks noGrp="1"/>
          </p:cNvSpPr>
          <p:nvPr>
            <p:ph type="body" idx="1"/>
          </p:nvPr>
        </p:nvSpPr>
        <p:spPr>
          <a:xfrm>
            <a:off x="847599" y="350520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12" name="Google Shape;312;p32"/>
          <p:cNvSpPr txBox="1">
            <a:spLocks noGrp="1"/>
          </p:cNvSpPr>
          <p:nvPr>
            <p:ph type="body" idx="2"/>
          </p:nvPr>
        </p:nvSpPr>
        <p:spPr>
          <a:xfrm>
            <a:off x="2990950" y="350520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13" name="Google Shape;313;p32"/>
          <p:cNvSpPr txBox="1">
            <a:spLocks noGrp="1"/>
          </p:cNvSpPr>
          <p:nvPr>
            <p:ph type="body" idx="3"/>
          </p:nvPr>
        </p:nvSpPr>
        <p:spPr>
          <a:xfrm>
            <a:off x="5134301" y="350520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314" name="Google Shape;314;p32"/>
          <p:cNvGrpSpPr/>
          <p:nvPr/>
        </p:nvGrpSpPr>
        <p:grpSpPr>
          <a:xfrm>
            <a:off x="927968" y="1342215"/>
            <a:ext cx="432381" cy="432313"/>
            <a:chOff x="1923675" y="1633650"/>
            <a:chExt cx="436000" cy="435975"/>
          </a:xfrm>
        </p:grpSpPr>
        <p:sp>
          <p:nvSpPr>
            <p:cNvPr id="315" name="Google Shape;315;p3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  <a:endParaRPr sz="240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212150"/>
            <a:ext cx="2709900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Karla"/>
                <a:ea typeface="Karla"/>
                <a:cs typeface="Karla"/>
                <a:sym typeface="Karla"/>
              </a:rPr>
              <a:t>EDIT IN GOOGLE SLIDES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17652" y="1212150"/>
            <a:ext cx="2828400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>
                <a:latin typeface="Karla"/>
                <a:ea typeface="Karla"/>
                <a:cs typeface="Karla"/>
                <a:sym typeface="Karla"/>
              </a:rPr>
              <a:t>EDIT IN POWERPOINT®</a:t>
            </a:r>
            <a:endParaRPr sz="1100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3" action="ppaction://hlinksldjump"/>
              </a:rPr>
              <a:t>Presentation design slide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lang="en" sz="1100" b="1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  <a:endParaRPr sz="1100" b="1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 You can keep the Credits slide or mention SlidesCarnival and other resources used in a slide footer.</a:t>
            </a: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  <a:endParaRPr>
              <a:solidFill>
                <a:srgbClr val="8BC34A"/>
              </a:solidFill>
            </a:endParaRPr>
          </a:p>
        </p:txBody>
      </p:sp>
      <p:pic>
        <p:nvPicPr>
          <p:cNvPr id="327" name="Google Shape;3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/>
          <p:nvPr/>
        </p:nvSpPr>
        <p:spPr>
          <a:xfrm>
            <a:off x="5985010" y="489825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  <a:endParaRPr/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37" name="Google Shape;337;p34"/>
          <p:cNvSpPr/>
          <p:nvPr/>
        </p:nvSpPr>
        <p:spPr>
          <a:xfrm>
            <a:off x="969460" y="1322199"/>
            <a:ext cx="280383" cy="485681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/>
          <p:nvPr/>
        </p:nvSpPr>
        <p:spPr>
          <a:xfrm>
            <a:off x="6062196" y="629123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r>
              <a:rPr lang="en"/>
              <a:t> PROJECT</a:t>
            </a:r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969460" y="1322199"/>
            <a:ext cx="280383" cy="485681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/>
          <p:nvPr/>
        </p:nvSpPr>
        <p:spPr>
          <a:xfrm>
            <a:off x="5549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5" name="Google Shape;355;p36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r>
              <a:rPr lang="en"/>
              <a:t> PROJECT</a:t>
            </a:r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927963" y="134961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/>
          <p:nvPr/>
        </p:nvSpPr>
        <p:spPr>
          <a:xfrm>
            <a:off x="3864701" y="713790"/>
            <a:ext cx="4871019" cy="379214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7" name="Google Shape;367;p37"/>
          <p:cNvGrpSpPr/>
          <p:nvPr/>
        </p:nvGrpSpPr>
        <p:grpSpPr>
          <a:xfrm>
            <a:off x="968387" y="1337659"/>
            <a:ext cx="460581" cy="436282"/>
            <a:chOff x="2583100" y="2973775"/>
            <a:chExt cx="461550" cy="437200"/>
          </a:xfrm>
        </p:grpSpPr>
        <p:sp>
          <p:nvSpPr>
            <p:cNvPr id="368" name="Google Shape;368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722"/>
                </a:solidFill>
              </a:rPr>
              <a:t>THANKS!</a:t>
            </a:r>
            <a:endParaRPr sz="1800">
              <a:solidFill>
                <a:srgbClr val="FF5722"/>
              </a:solidFill>
            </a:endParaRPr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77" name="Google Shape;377;p38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grpSp>
        <p:nvGrpSpPr>
          <p:cNvPr id="378" name="Google Shape;378;p38"/>
          <p:cNvGrpSpPr/>
          <p:nvPr/>
        </p:nvGrpSpPr>
        <p:grpSpPr>
          <a:xfrm>
            <a:off x="792663" y="2113065"/>
            <a:ext cx="432176" cy="432176"/>
            <a:chOff x="1278900" y="2333250"/>
            <a:chExt cx="381175" cy="381175"/>
          </a:xfrm>
        </p:grpSpPr>
        <p:sp>
          <p:nvSpPr>
            <p:cNvPr id="379" name="Google Shape;379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  <a:endParaRPr>
              <a:solidFill>
                <a:srgbClr val="F44336"/>
              </a:solidFill>
            </a:endParaRPr>
          </a:p>
        </p:txBody>
      </p:sp>
      <p:sp>
        <p:nvSpPr>
          <p:cNvPr id="389" name="Google Shape;389;p3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Special thanks to all the people who made and released these awesome resources for free: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  <a:endParaRPr sz="1400"/>
          </a:p>
        </p:txBody>
      </p:sp>
      <p:grpSp>
        <p:nvGrpSpPr>
          <p:cNvPr id="390" name="Google Shape;390;p39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391" name="Google Shape;391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  <a:endParaRPr>
              <a:solidFill>
                <a:srgbClr val="E91E63"/>
              </a:solidFill>
            </a:endParaRPr>
          </a:p>
        </p:txBody>
      </p:sp>
      <p:sp>
        <p:nvSpPr>
          <p:cNvPr id="401" name="Google Shape;401;p40"/>
          <p:cNvSpPr txBox="1">
            <a:spLocks noGrp="1"/>
          </p:cNvSpPr>
          <p:nvPr>
            <p:ph type="body" idx="1"/>
          </p:nvPr>
        </p:nvSpPr>
        <p:spPr>
          <a:xfrm>
            <a:off x="868475" y="2326875"/>
            <a:ext cx="66387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presentations uses the following typographies and colors:</a:t>
            </a:r>
            <a:endParaRPr sz="100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Titles: </a:t>
            </a:r>
            <a:r>
              <a:rPr lang="en" sz="1000" b="1"/>
              <a:t>Montserrat</a:t>
            </a:r>
            <a:endParaRPr sz="1000" b="1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Body copy: </a:t>
            </a:r>
            <a:r>
              <a:rPr lang="en" sz="1000" b="1"/>
              <a:t>Karla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https://www.fontsquirrel.com/fonts/montserrat</a:t>
            </a:r>
            <a:endParaRPr sz="1000">
              <a:solidFill>
                <a:srgbClr val="E91E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4"/>
              </a:rPr>
              <a:t>https://www.fontsquirrel.com/fonts/karla</a:t>
            </a:r>
            <a:endParaRPr sz="1000">
              <a:solidFill>
                <a:srgbClr val="E91E6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Blue gray</a:t>
            </a:r>
            <a:r>
              <a:rPr lang="en" sz="1000" b="1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  <a:endParaRPr sz="1000" b="1"/>
          </a:p>
        </p:txBody>
      </p:sp>
      <p:sp>
        <p:nvSpPr>
          <p:cNvPr id="402" name="Google Shape;402;p40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03" name="Google Shape;403;p40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404" name="Google Shape;404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14" name="Google Shape;414;p41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5" name="Google Shape;415;p4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41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30" name="Google Shape;430;p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41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6" name="Google Shape;436;p4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41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1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41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4" name="Google Shape;444;p4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41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41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50" name="Google Shape;450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41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8" name="Google Shape;458;p4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41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41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7" name="Google Shape;467;p4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41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70" name="Google Shape;470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3" name="Google Shape;473;p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41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7" name="Google Shape;477;p4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41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5" name="Google Shape;485;p4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41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2" name="Google Shape;492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1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41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8" name="Google Shape;498;p4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41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01" name="Google Shape;501;p4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41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7" name="Google Shape;507;p4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10" name="Google Shape;510;p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41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8" name="Google Shape;518;p4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41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4" name="Google Shape;524;p4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41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3" name="Google Shape;533;p4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41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8" name="Google Shape;538;p4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41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3" name="Google Shape;543;p4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1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8" name="Google Shape;548;p4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1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1" name="Google Shape;551;p4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41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4" name="Google Shape;554;p41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6" name="Google Shape;556;p41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41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8" name="Google Shape;558;p4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41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61" name="Google Shape;561;p4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1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41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2" name="Google Shape;572;p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41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41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6" name="Google Shape;576;p4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9" name="Google Shape;579;p4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4" name="Google Shape;584;p41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4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9" name="Google Shape;589;p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41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6" name="Google Shape;596;p4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41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6" name="Google Shape;606;p4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1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10" name="Google Shape;610;p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1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4" name="Google Shape;614;p4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41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20" name="Google Shape;620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41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3" name="Google Shape;623;p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1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31" name="Google Shape;631;p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8" name="Google Shape;638;p4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1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41" name="Google Shape;641;p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41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1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1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1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50" name="Google Shape;650;p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9" name="Google Shape;659;p4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41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2" name="Google Shape;662;p4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9" name="Google Shape;669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41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7" name="Google Shape;677;p4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81" name="Google Shape;681;p4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1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8" name="Google Shape;688;p4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1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2" name="Google Shape;692;p4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1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6" name="Google Shape;696;p4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1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2" name="Google Shape;702;p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1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30" name="Google Shape;730;p4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41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4" name="Google Shape;754;p41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9" name="Google Shape;769;p4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1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3" name="Google Shape;773;p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1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80" name="Google Shape;780;p4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9" name="Google Shape;789;p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1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3" name="Google Shape;793;p4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9" name="Google Shape;799;p4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41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7" name="Google Shape;807;p4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1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4" name="Google Shape;814;p41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41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4" name="Google Shape;824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1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6" name="Google Shape;836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1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2" name="Google Shape;842;p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1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50" name="Google Shape;850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41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53" name="Google Shape;853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1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56" name="Google Shape;856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8" name="Google Shape;858;p41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2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7" name="Google Shape;867;p42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8" name="Google Shape;868;p42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  <a:endParaRPr sz="9600">
              <a:solidFill>
                <a:srgbClr val="FFEB3B"/>
              </a:solidFill>
            </a:endParaRPr>
          </a:p>
        </p:txBody>
      </p:sp>
      <p:sp>
        <p:nvSpPr>
          <p:cNvPr id="869" name="Google Shape;869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EB3B"/>
                </a:solidFill>
              </a:rPr>
              <a:t>HELLO!</a:t>
            </a:r>
            <a:endParaRPr sz="1800">
              <a:solidFill>
                <a:srgbClr val="FFEB3B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You can find me at @username</a:t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785305" y="2088867"/>
            <a:ext cx="462632" cy="462632"/>
            <a:chOff x="1278900" y="2333250"/>
            <a:chExt cx="381175" cy="381175"/>
          </a:xfrm>
        </p:grpSpPr>
        <p:sp>
          <p:nvSpPr>
            <p:cNvPr id="102" name="Google Shape;102;p1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76" name="Google Shape;876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877" name="Google Shape;877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878" name="Google Shape;878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0" name="Google Shape;880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881" name="Google Shape;881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3" name="Google Shape;883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884" name="Google Shape;884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886" name="Google Shape;886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87" name="Google Shape;887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  <a:endParaRPr sz="720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954632" y="1317465"/>
            <a:ext cx="457190" cy="457120"/>
            <a:chOff x="1923675" y="1633650"/>
            <a:chExt cx="436000" cy="435975"/>
          </a:xfrm>
        </p:grpSpPr>
        <p:sp>
          <p:nvSpPr>
            <p:cNvPr id="126" name="Google Shape;126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</a:t>
            </a:r>
            <a:r>
              <a:rPr lang="en" sz="3600">
                <a:solidFill>
                  <a:srgbClr val="F44336"/>
                </a:solidFill>
              </a:rPr>
              <a:t>CONCEPT</a:t>
            </a:r>
            <a:endParaRPr sz="3600">
              <a:solidFill>
                <a:srgbClr val="F44336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763880" y="1821997"/>
            <a:ext cx="664653" cy="1053757"/>
            <a:chOff x="6718575" y="2318625"/>
            <a:chExt cx="256950" cy="407375"/>
          </a:xfrm>
        </p:grpSpPr>
        <p:sp>
          <p:nvSpPr>
            <p:cNvPr id="140" name="Google Shape;140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956177" y="1332826"/>
            <a:ext cx="485675" cy="441808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22"/>
          <p:cNvGrpSpPr/>
          <p:nvPr/>
        </p:nvGrpSpPr>
        <p:grpSpPr>
          <a:xfrm>
            <a:off x="974536" y="1331558"/>
            <a:ext cx="443239" cy="443239"/>
            <a:chOff x="5941025" y="3634400"/>
            <a:chExt cx="467650" cy="467650"/>
          </a:xfrm>
        </p:grpSpPr>
        <p:sp>
          <p:nvSpPr>
            <p:cNvPr id="167" name="Google Shape;167;p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999999"/>
      </a:dk1>
      <a:lt1>
        <a:srgbClr val="FFFFFF"/>
      </a:lt1>
      <a:dk2>
        <a:srgbClr val="B7B7B7"/>
      </a:dk2>
      <a:lt2>
        <a:srgbClr val="ECECEC"/>
      </a:lt2>
      <a:accent1>
        <a:srgbClr val="8BC34A"/>
      </a:accent1>
      <a:accent2>
        <a:srgbClr val="CDDC39"/>
      </a:accent2>
      <a:accent3>
        <a:srgbClr val="FFEB3B"/>
      </a:accent3>
      <a:accent4>
        <a:srgbClr val="FFC107"/>
      </a:accent4>
      <a:accent5>
        <a:srgbClr val="FF9800"/>
      </a:accent5>
      <a:accent6>
        <a:srgbClr val="F44336"/>
      </a:accent6>
      <a:hlink>
        <a:srgbClr val="00BCD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On-screen Show (16:9)</PresentationFormat>
  <Paragraphs>181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Montserrat</vt:lpstr>
      <vt:lpstr>Karla</vt:lpstr>
      <vt:lpstr>Cadwal template</vt:lpstr>
      <vt:lpstr>THIS IS YOUR PRESENTATION TITLE</vt:lpstr>
      <vt:lpstr>INSTRUCTIONS FOR USE</vt:lpstr>
      <vt:lpstr>HELLO!</vt:lpstr>
      <vt:lpstr>1. TRANSITION HEADLINE</vt:lpstr>
      <vt:lpstr>Slide 5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Slide 20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</cp:lastModifiedBy>
  <cp:revision>1</cp:revision>
  <dcterms:modified xsi:type="dcterms:W3CDTF">2019-10-17T08:43:09Z</dcterms:modified>
</cp:coreProperties>
</file>