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Roboto Slab" charset="0"/>
      <p:regular r:id="rId32"/>
      <p:bold r:id="rId33"/>
    </p:embeddedFont>
    <p:embeddedFont>
      <p:font typeface="Source Sans Pro" charset="0"/>
      <p:regular r:id="rId34"/>
      <p:bold r:id="rId35"/>
      <p:italic r:id="rId36"/>
      <p:boldItalic r:id="rId37"/>
    </p:embeddedFont>
    <p:embeddedFont>
      <p:font typeface="Calibri" pitchFamily="34" charset="0"/>
      <p:regular r:id="rId38"/>
      <p:bold r:id="rId39"/>
      <p:italic r:id="rId40"/>
      <p:boldItalic r:id="rId41"/>
    </p:embeddedFont>
    <p:embeddedFont>
      <p:font typeface="Montserrat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A26A3EC0-EAF9-4ADC-AD58-BFF0D60A2436}">
  <a:tblStyle styleId="{A26A3EC0-EAF9-4ADC-AD58-BFF0D60A24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6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14470e8e2_9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14470e8e2_9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62b07a6525_5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62b07a6525_5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812360" y="4876006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 dirty="0" smtClean="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3707904" y="47499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7584" y="1275606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5" name="Rectangle 4"/>
          <p:cNvSpPr/>
          <p:nvPr userDrawn="1"/>
        </p:nvSpPr>
        <p:spPr>
          <a:xfrm>
            <a:off x="7884368" y="0"/>
            <a:ext cx="2016224" cy="915566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google.com/sheets/about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ource-sans-pro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1868325"/>
            <a:ext cx="2456700" cy="2456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387175" y="327675"/>
            <a:ext cx="2572500" cy="2496900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  <a:endParaRPr sz="1800" b="1" dirty="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  <a:endParaRPr sz="1800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3058620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902675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5247991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4"/>
          <p:cNvGrpSpPr/>
          <p:nvPr/>
        </p:nvGrpSpPr>
        <p:grpSpPr>
          <a:xfrm>
            <a:off x="3338271" y="1184703"/>
            <a:ext cx="2467458" cy="3429286"/>
            <a:chOff x="-6729413" y="-17360900"/>
            <a:chExt cx="26138326" cy="48436250"/>
          </a:xfrm>
        </p:grpSpPr>
        <p:sp>
          <p:nvSpPr>
            <p:cNvPr id="177" name="Google Shape;177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diagrams to explain complex ideas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0" y="1928808"/>
            <a:ext cx="9144000" cy="32148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786147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6286512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5" name="Google Shape;215;p25"/>
          <p:cNvGraphicFramePr/>
          <p:nvPr/>
        </p:nvGraphicFramePr>
        <p:xfrm>
          <a:off x="952500" y="1564481"/>
          <a:ext cx="7239000" cy="2004100"/>
        </p:xfrm>
        <a:graphic>
          <a:graphicData uri="http://schemas.openxmlformats.org/drawingml/2006/table">
            <a:tbl>
              <a:tblPr>
                <a:noFill/>
                <a:tableStyleId>{A26A3EC0-EAF9-4ADC-AD58-BFF0D60A2436}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</a:tr>
            </a:tbl>
          </a:graphicData>
        </a:graphic>
      </p:graphicFrame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2031100" y="181138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24" name="Google Shape;224;p26"/>
          <p:cNvGrpSpPr/>
          <p:nvPr/>
        </p:nvGrpSpPr>
        <p:grpSpPr>
          <a:xfrm>
            <a:off x="1099739" y="2152849"/>
            <a:ext cx="175959" cy="180333"/>
            <a:chOff x="3683125" y="481100"/>
            <a:chExt cx="270000" cy="270000"/>
          </a:xfrm>
        </p:grpSpPr>
        <p:sp>
          <p:nvSpPr>
            <p:cNvPr id="225" name="Google Shape;225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26"/>
          <p:cNvGrpSpPr/>
          <p:nvPr/>
        </p:nvGrpSpPr>
        <p:grpSpPr>
          <a:xfrm>
            <a:off x="2801763" y="3752807"/>
            <a:ext cx="175959" cy="180333"/>
            <a:chOff x="3683125" y="481100"/>
            <a:chExt cx="270000" cy="270000"/>
          </a:xfrm>
        </p:grpSpPr>
        <p:sp>
          <p:nvSpPr>
            <p:cNvPr id="228" name="Google Shape;228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3854536" y="1972525"/>
            <a:ext cx="175959" cy="180333"/>
            <a:chOff x="3683125" y="481100"/>
            <a:chExt cx="270000" cy="270000"/>
          </a:xfrm>
        </p:grpSpPr>
        <p:sp>
          <p:nvSpPr>
            <p:cNvPr id="231" name="Google Shape;231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4484018" y="4090476"/>
            <a:ext cx="175959" cy="180333"/>
            <a:chOff x="3683125" y="481100"/>
            <a:chExt cx="270000" cy="270000"/>
          </a:xfrm>
        </p:grpSpPr>
        <p:sp>
          <p:nvSpPr>
            <p:cNvPr id="234" name="Google Shape;234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6"/>
          <p:cNvGrpSpPr/>
          <p:nvPr/>
        </p:nvGrpSpPr>
        <p:grpSpPr>
          <a:xfrm>
            <a:off x="6705494" y="2481578"/>
            <a:ext cx="175959" cy="180333"/>
            <a:chOff x="3683125" y="481100"/>
            <a:chExt cx="270000" cy="270000"/>
          </a:xfrm>
        </p:grpSpPr>
        <p:sp>
          <p:nvSpPr>
            <p:cNvPr id="237" name="Google Shape;237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26"/>
          <p:cNvGrpSpPr/>
          <p:nvPr/>
        </p:nvGrpSpPr>
        <p:grpSpPr>
          <a:xfrm>
            <a:off x="7381080" y="4162942"/>
            <a:ext cx="175959" cy="180333"/>
            <a:chOff x="3683125" y="481100"/>
            <a:chExt cx="270000" cy="270000"/>
          </a:xfrm>
        </p:grpSpPr>
        <p:sp>
          <p:nvSpPr>
            <p:cNvPr id="240" name="Google Shape;240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2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/>
              <a:t>89,526,124</a:t>
            </a:r>
            <a:endParaRPr sz="9600" b="1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800400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1373212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56" name="Google Shape;256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3429313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57" name="Google Shape;257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4002125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58" name="Google Shape;258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2114857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59" name="Google Shape;259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2687668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60" name="Google Shape;260;p2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/>
          <p:nvPr/>
        </p:nvSpPr>
        <p:spPr>
          <a:xfrm>
            <a:off x="839750" y="1316881"/>
            <a:ext cx="1866600" cy="184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1003719" y="1479044"/>
            <a:ext cx="1538100" cy="15213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3065788" y="2386191"/>
            <a:ext cx="2002800" cy="1980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3241755" y="2560220"/>
            <a:ext cx="1650900" cy="1632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5147112" y="624975"/>
            <a:ext cx="2211300" cy="2186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5341423" y="817021"/>
            <a:ext cx="1822500" cy="18024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2" name="Google Shape;272;p29"/>
          <p:cNvCxnSpPr/>
          <p:nvPr/>
        </p:nvCxnSpPr>
        <p:spPr>
          <a:xfrm>
            <a:off x="2479899" y="2565564"/>
            <a:ext cx="819000" cy="495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29"/>
          <p:cNvCxnSpPr/>
          <p:nvPr/>
        </p:nvCxnSpPr>
        <p:spPr>
          <a:xfrm rot="10800000" flipH="1">
            <a:off x="4746543" y="2197633"/>
            <a:ext cx="717300" cy="70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2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80" name="Google Shape;280;p30"/>
          <p:cNvSpPr txBox="1">
            <a:spLocks noGrp="1"/>
          </p:cNvSpPr>
          <p:nvPr>
            <p:ph type="body" idx="1"/>
          </p:nvPr>
        </p:nvSpPr>
        <p:spPr>
          <a:xfrm>
            <a:off x="786150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281" name="Google Shape;281;p30"/>
          <p:cNvSpPr txBox="1">
            <a:spLocks noGrp="1"/>
          </p:cNvSpPr>
          <p:nvPr>
            <p:ph type="body" idx="2"/>
          </p:nvPr>
        </p:nvSpPr>
        <p:spPr>
          <a:xfrm>
            <a:off x="3329989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2" name="Google Shape;282;p30"/>
          <p:cNvSpPr txBox="1">
            <a:spLocks noGrp="1"/>
          </p:cNvSpPr>
          <p:nvPr>
            <p:ph type="body" idx="3"/>
          </p:nvPr>
        </p:nvSpPr>
        <p:spPr>
          <a:xfrm>
            <a:off x="5873827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83" name="Google Shape;283;p30"/>
          <p:cNvSpPr txBox="1">
            <a:spLocks noGrp="1"/>
          </p:cNvSpPr>
          <p:nvPr>
            <p:ph type="body" idx="1"/>
          </p:nvPr>
        </p:nvSpPr>
        <p:spPr>
          <a:xfrm>
            <a:off x="786150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284" name="Google Shape;284;p30"/>
          <p:cNvSpPr txBox="1">
            <a:spLocks noGrp="1"/>
          </p:cNvSpPr>
          <p:nvPr>
            <p:ph type="body" idx="2"/>
          </p:nvPr>
        </p:nvSpPr>
        <p:spPr>
          <a:xfrm>
            <a:off x="3329989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Blue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colour of the clear sky and the deep sea. It is located between violet and green on the optical spectrum.</a:t>
            </a:r>
            <a:endParaRPr sz="1200" dirty="0"/>
          </a:p>
        </p:txBody>
      </p:sp>
      <p:sp>
        <p:nvSpPr>
          <p:cNvPr id="285" name="Google Shape;285;p30"/>
          <p:cNvSpPr txBox="1">
            <a:spLocks noGrp="1"/>
          </p:cNvSpPr>
          <p:nvPr>
            <p:ph type="body" idx="3"/>
          </p:nvPr>
        </p:nvSpPr>
        <p:spPr>
          <a:xfrm>
            <a:off x="5873827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Red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blood, and because of this it has historically been associated with sacrifice, danger and courage.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grpSp>
        <p:nvGrpSpPr>
          <p:cNvPr id="286" name="Google Shape;286;p30"/>
          <p:cNvGrpSpPr/>
          <p:nvPr/>
        </p:nvGrpSpPr>
        <p:grpSpPr>
          <a:xfrm>
            <a:off x="867597" y="1347992"/>
            <a:ext cx="251128" cy="244895"/>
            <a:chOff x="616425" y="2329600"/>
            <a:chExt cx="361700" cy="388475"/>
          </a:xfrm>
        </p:grpSpPr>
        <p:sp>
          <p:nvSpPr>
            <p:cNvPr id="287" name="Google Shape;287;p30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95" name="Google Shape;295;p30"/>
          <p:cNvGrpSpPr/>
          <p:nvPr/>
        </p:nvGrpSpPr>
        <p:grpSpPr>
          <a:xfrm>
            <a:off x="5988512" y="2998476"/>
            <a:ext cx="359352" cy="242594"/>
            <a:chOff x="5247525" y="3007275"/>
            <a:chExt cx="517575" cy="384825"/>
          </a:xfrm>
        </p:grpSpPr>
        <p:sp>
          <p:nvSpPr>
            <p:cNvPr id="296" name="Google Shape;296;p3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98" name="Google Shape;298;p30"/>
          <p:cNvGrpSpPr/>
          <p:nvPr/>
        </p:nvGrpSpPr>
        <p:grpSpPr>
          <a:xfrm>
            <a:off x="904185" y="2991348"/>
            <a:ext cx="178400" cy="256809"/>
            <a:chOff x="6718575" y="2318625"/>
            <a:chExt cx="256950" cy="407375"/>
          </a:xfrm>
        </p:grpSpPr>
        <p:sp>
          <p:nvSpPr>
            <p:cNvPr id="299" name="Google Shape;299;p3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7" name="Google Shape;307;p30"/>
          <p:cNvGrpSpPr/>
          <p:nvPr/>
        </p:nvGrpSpPr>
        <p:grpSpPr>
          <a:xfrm>
            <a:off x="3443182" y="2957059"/>
            <a:ext cx="373724" cy="325507"/>
            <a:chOff x="5233525" y="4954450"/>
            <a:chExt cx="538275" cy="516350"/>
          </a:xfrm>
        </p:grpSpPr>
        <p:sp>
          <p:nvSpPr>
            <p:cNvPr id="308" name="Google Shape;308;p3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19" name="Google Shape;319;p30"/>
          <p:cNvGrpSpPr/>
          <p:nvPr/>
        </p:nvGrpSpPr>
        <p:grpSpPr>
          <a:xfrm>
            <a:off x="3481679" y="1347984"/>
            <a:ext cx="296779" cy="282530"/>
            <a:chOff x="5961125" y="1623900"/>
            <a:chExt cx="427450" cy="448175"/>
          </a:xfrm>
        </p:grpSpPr>
        <p:sp>
          <p:nvSpPr>
            <p:cNvPr id="320" name="Google Shape;320;p3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27" name="Google Shape;327;p30"/>
          <p:cNvGrpSpPr/>
          <p:nvPr/>
        </p:nvGrpSpPr>
        <p:grpSpPr>
          <a:xfrm>
            <a:off x="6038252" y="1367195"/>
            <a:ext cx="285791" cy="244138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1164834"/>
            <a:ext cx="31794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395856" y="1164834"/>
            <a:ext cx="33183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 action="ppaction://hlinksldjump"/>
              </a:rPr>
              <a:t>Presentation design slide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246925" y="3767650"/>
            <a:ext cx="62841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lang="en" sz="1200" b="1" u="sng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www.slidescarnival.com/help-use-presentation-template</a:t>
            </a:r>
            <a:endParaRPr sz="1200" b="1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sz="1200" u="sng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Creative Commons Attribution license</a:t>
            </a:r>
            <a:r>
              <a:rPr lang="en" sz="12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can keep the Credits slide or mention SlidesCarnival and other resources used in a slide footer.</a:t>
            </a:r>
            <a:endParaRPr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575" y="-228600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1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337" name="Google Shape;337;p31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Mobile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43" name="Google Shape;343;p3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45" name="Google Shape;345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46" name="Google Shape;34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55" name="Google Shape;355;p3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5290100" y="851275"/>
            <a:ext cx="2598600" cy="34410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57" name="Google Shape;357;p33"/>
          <p:cNvGrpSpPr/>
          <p:nvPr/>
        </p:nvGrpSpPr>
        <p:grpSpPr>
          <a:xfrm>
            <a:off x="5225402" y="465959"/>
            <a:ext cx="2736410" cy="4222433"/>
            <a:chOff x="2112475" y="238125"/>
            <a:chExt cx="3395050" cy="5238750"/>
          </a:xfrm>
        </p:grpSpPr>
        <p:sp>
          <p:nvSpPr>
            <p:cNvPr id="358" name="Google Shape;358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/>
          <p:nvPr/>
        </p:nvSpPr>
        <p:spPr>
          <a:xfrm>
            <a:off x="2483112" y="596100"/>
            <a:ext cx="4140581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4"/>
          <p:cNvSpPr/>
          <p:nvPr/>
        </p:nvSpPr>
        <p:spPr>
          <a:xfrm>
            <a:off x="2653235" y="755503"/>
            <a:ext cx="3800100" cy="22557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8" name="Google Shape;368;p34"/>
          <p:cNvSpPr txBox="1">
            <a:spLocks noGrp="1"/>
          </p:cNvSpPr>
          <p:nvPr>
            <p:ph type="body" idx="4294967295"/>
          </p:nvPr>
        </p:nvSpPr>
        <p:spPr>
          <a:xfrm>
            <a:off x="457200" y="3173644"/>
            <a:ext cx="81924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1800">
              <a:highlight>
                <a:srgbClr val="ECEFF1"/>
              </a:highlight>
            </a:endParaRPr>
          </a:p>
        </p:txBody>
      </p:sp>
      <p:sp>
        <p:nvSpPr>
          <p:cNvPr id="369" name="Google Shape;369;p3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75" name="Google Shape;375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376" name="Google Shape;376;p35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 &amp; user@mail.me</a:t>
            </a:r>
            <a:endParaRPr/>
          </a:p>
        </p:txBody>
      </p:sp>
      <p:sp>
        <p:nvSpPr>
          <p:cNvPr id="377" name="Google Shape;377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83" name="Google Shape;383;p36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84" name="Google Shape;384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90" name="Google Shape;390;p3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74661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Titles: </a:t>
            </a:r>
            <a:r>
              <a:rPr lang="en" sz="1400" b="1"/>
              <a:t>Roboto Slab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91EA"/>
                </a:solidFill>
                <a:hlinkClick r:id="rId3"/>
              </a:rPr>
              <a:t>https://www.fontsquirrel.com/fonts/roboto-slab</a:t>
            </a:r>
            <a:endParaRPr sz="1400">
              <a:solidFill>
                <a:srgbClr val="0091E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91EA"/>
                </a:solidFill>
                <a:hlinkClick r:id="rId4"/>
              </a:rPr>
              <a:t>https://www.fontsquirrel.com/fonts/source-sans-pro</a:t>
            </a:r>
            <a:endParaRPr sz="1400">
              <a:solidFill>
                <a:srgbClr val="0091E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Blue </a:t>
            </a:r>
            <a:r>
              <a:rPr lang="en" sz="1400" b="1">
                <a:solidFill>
                  <a:srgbClr val="0091EA"/>
                </a:solidFill>
              </a:rPr>
              <a:t>#0091ea</a:t>
            </a:r>
            <a:endParaRPr sz="1400" b="1">
              <a:solidFill>
                <a:srgbClr val="0091EA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Dark gray </a:t>
            </a:r>
            <a:r>
              <a:rPr lang="en" sz="1400" b="1"/>
              <a:t>#263238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Medium gray </a:t>
            </a:r>
            <a:r>
              <a:rPr lang="en" sz="1400" b="1">
                <a:solidFill>
                  <a:srgbClr val="607D8B"/>
                </a:solidFill>
              </a:rPr>
              <a:t>#607d8b</a:t>
            </a:r>
            <a:endParaRPr sz="1400" b="1">
              <a:solidFill>
                <a:srgbClr val="607D8B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Light gray </a:t>
            </a:r>
            <a:r>
              <a:rPr lang="en" sz="1400" b="1">
                <a:solidFill>
                  <a:srgbClr val="CFD8DC"/>
                </a:solidFill>
                <a:highlight>
                  <a:srgbClr val="263238"/>
                </a:highlight>
              </a:rPr>
              <a:t>#cfd8dc</a:t>
            </a:r>
            <a:endParaRPr sz="1400" b="1">
              <a:solidFill>
                <a:srgbClr val="CFD8DC"/>
              </a:solidFill>
              <a:highlight>
                <a:srgbClr val="263238"/>
              </a:highlight>
            </a:endParaRPr>
          </a:p>
        </p:txBody>
      </p:sp>
      <p:sp>
        <p:nvSpPr>
          <p:cNvPr id="391" name="Google Shape;391;p37"/>
          <p:cNvSpPr txBox="1"/>
          <p:nvPr/>
        </p:nvSpPr>
        <p:spPr>
          <a:xfrm>
            <a:off x="3146900" y="4185319"/>
            <a:ext cx="51603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2" name="Google Shape;392;p3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8DC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  <p:sp>
        <p:nvSpPr>
          <p:cNvPr id="398" name="Google Shape;398;p38"/>
          <p:cNvSpPr txBox="1"/>
          <p:nvPr/>
        </p:nvSpPr>
        <p:spPr>
          <a:xfrm>
            <a:off x="6324775" y="383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99" name="Google Shape;399;p38"/>
          <p:cNvGrpSpPr/>
          <p:nvPr/>
        </p:nvGrpSpPr>
        <p:grpSpPr>
          <a:xfrm>
            <a:off x="424947" y="404794"/>
            <a:ext cx="342903" cy="447293"/>
            <a:chOff x="590250" y="244200"/>
            <a:chExt cx="407975" cy="532175"/>
          </a:xfrm>
        </p:grpSpPr>
        <p:sp>
          <p:nvSpPr>
            <p:cNvPr id="400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4" name="Google Shape;414;p38"/>
          <p:cNvGrpSpPr/>
          <p:nvPr/>
        </p:nvGrpSpPr>
        <p:grpSpPr>
          <a:xfrm>
            <a:off x="977639" y="470816"/>
            <a:ext cx="372594" cy="310144"/>
            <a:chOff x="1247825" y="322750"/>
            <a:chExt cx="443300" cy="369000"/>
          </a:xfrm>
        </p:grpSpPr>
        <p:sp>
          <p:nvSpPr>
            <p:cNvPr id="415" name="Google Shape;415;p3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0" name="Google Shape;420;p38"/>
          <p:cNvGrpSpPr/>
          <p:nvPr/>
        </p:nvGrpSpPr>
        <p:grpSpPr>
          <a:xfrm>
            <a:off x="1550818" y="469282"/>
            <a:ext cx="356204" cy="313212"/>
            <a:chOff x="1929775" y="320925"/>
            <a:chExt cx="423800" cy="372650"/>
          </a:xfrm>
        </p:grpSpPr>
        <p:sp>
          <p:nvSpPr>
            <p:cNvPr id="421" name="Google Shape;421;p3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26" name="Google Shape;426;p38"/>
          <p:cNvSpPr/>
          <p:nvPr/>
        </p:nvSpPr>
        <p:spPr>
          <a:xfrm>
            <a:off x="2148120" y="4580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2733088" y="459058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28" name="Google Shape;428;p38"/>
          <p:cNvGrpSpPr/>
          <p:nvPr/>
        </p:nvGrpSpPr>
        <p:grpSpPr>
          <a:xfrm>
            <a:off x="3820462" y="433960"/>
            <a:ext cx="336767" cy="383835"/>
            <a:chOff x="4630125" y="278900"/>
            <a:chExt cx="400675" cy="456675"/>
          </a:xfrm>
        </p:grpSpPr>
        <p:sp>
          <p:nvSpPr>
            <p:cNvPr id="429" name="Google Shape;429;p3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33" name="Google Shape;433;p38"/>
          <p:cNvSpPr/>
          <p:nvPr/>
        </p:nvSpPr>
        <p:spPr>
          <a:xfrm>
            <a:off x="4361051" y="4575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34" name="Google Shape;434;p38"/>
          <p:cNvGrpSpPr/>
          <p:nvPr/>
        </p:nvGrpSpPr>
        <p:grpSpPr>
          <a:xfrm>
            <a:off x="430074" y="980516"/>
            <a:ext cx="342882" cy="418128"/>
            <a:chOff x="596350" y="929175"/>
            <a:chExt cx="407950" cy="497475"/>
          </a:xfrm>
        </p:grpSpPr>
        <p:sp>
          <p:nvSpPr>
            <p:cNvPr id="435" name="Google Shape;435;p3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2" name="Google Shape;442;p38"/>
          <p:cNvGrpSpPr/>
          <p:nvPr/>
        </p:nvGrpSpPr>
        <p:grpSpPr>
          <a:xfrm>
            <a:off x="1554390" y="1041431"/>
            <a:ext cx="349060" cy="298882"/>
            <a:chOff x="1934025" y="1001650"/>
            <a:chExt cx="415300" cy="355600"/>
          </a:xfrm>
        </p:grpSpPr>
        <p:sp>
          <p:nvSpPr>
            <p:cNvPr id="443" name="Google Shape;443;p3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7" name="Google Shape;447;p38"/>
          <p:cNvSpPr/>
          <p:nvPr/>
        </p:nvSpPr>
        <p:spPr>
          <a:xfrm>
            <a:off x="2118449" y="10163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38"/>
          <p:cNvSpPr/>
          <p:nvPr/>
        </p:nvSpPr>
        <p:spPr>
          <a:xfrm>
            <a:off x="2683959" y="10337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38"/>
          <p:cNvSpPr/>
          <p:nvPr/>
        </p:nvSpPr>
        <p:spPr>
          <a:xfrm>
            <a:off x="3254071" y="10363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38"/>
          <p:cNvSpPr/>
          <p:nvPr/>
        </p:nvSpPr>
        <p:spPr>
          <a:xfrm>
            <a:off x="3830339" y="10394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51" name="Google Shape;451;p38"/>
          <p:cNvGrpSpPr/>
          <p:nvPr/>
        </p:nvGrpSpPr>
        <p:grpSpPr>
          <a:xfrm>
            <a:off x="4378785" y="1018906"/>
            <a:ext cx="350068" cy="350573"/>
            <a:chOff x="5294400" y="974850"/>
            <a:chExt cx="416500" cy="417100"/>
          </a:xfrm>
        </p:grpSpPr>
        <p:sp>
          <p:nvSpPr>
            <p:cNvPr id="452" name="Google Shape;452;p3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4" name="Google Shape;454;p38"/>
          <p:cNvGrpSpPr/>
          <p:nvPr/>
        </p:nvGrpSpPr>
        <p:grpSpPr>
          <a:xfrm>
            <a:off x="4901807" y="979507"/>
            <a:ext cx="433992" cy="422729"/>
            <a:chOff x="5916675" y="927975"/>
            <a:chExt cx="516350" cy="502950"/>
          </a:xfrm>
        </p:grpSpPr>
        <p:sp>
          <p:nvSpPr>
            <p:cNvPr id="455" name="Google Shape;455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7" name="Google Shape;457;p38"/>
          <p:cNvGrpSpPr/>
          <p:nvPr/>
        </p:nvGrpSpPr>
        <p:grpSpPr>
          <a:xfrm>
            <a:off x="403451" y="1628920"/>
            <a:ext cx="391001" cy="264085"/>
            <a:chOff x="564675" y="1700625"/>
            <a:chExt cx="465200" cy="314200"/>
          </a:xfrm>
        </p:grpSpPr>
        <p:sp>
          <p:nvSpPr>
            <p:cNvPr id="458" name="Google Shape;458;p3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Google Shape;461;p38"/>
          <p:cNvGrpSpPr/>
          <p:nvPr/>
        </p:nvGrpSpPr>
        <p:grpSpPr>
          <a:xfrm>
            <a:off x="968435" y="1564432"/>
            <a:ext cx="391001" cy="382827"/>
            <a:chOff x="1236875" y="1623900"/>
            <a:chExt cx="465200" cy="455475"/>
          </a:xfrm>
        </p:grpSpPr>
        <p:sp>
          <p:nvSpPr>
            <p:cNvPr id="462" name="Google Shape;462;p3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Google Shape;469;p38"/>
          <p:cNvGrpSpPr/>
          <p:nvPr/>
        </p:nvGrpSpPr>
        <p:grpSpPr>
          <a:xfrm>
            <a:off x="1545690" y="1572627"/>
            <a:ext cx="366458" cy="366437"/>
            <a:chOff x="1923675" y="1633650"/>
            <a:chExt cx="436000" cy="435975"/>
          </a:xfrm>
        </p:grpSpPr>
        <p:sp>
          <p:nvSpPr>
            <p:cNvPr id="470" name="Google Shape;470;p3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2109141" y="1571093"/>
            <a:ext cx="369505" cy="369505"/>
            <a:chOff x="2594050" y="1631825"/>
            <a:chExt cx="439625" cy="439625"/>
          </a:xfrm>
        </p:grpSpPr>
        <p:sp>
          <p:nvSpPr>
            <p:cNvPr id="477" name="Google Shape;477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1" name="Google Shape;481;p38"/>
          <p:cNvSpPr/>
          <p:nvPr/>
        </p:nvSpPr>
        <p:spPr>
          <a:xfrm>
            <a:off x="2690599" y="15875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82" name="Google Shape;482;p38"/>
          <p:cNvGrpSpPr/>
          <p:nvPr/>
        </p:nvGrpSpPr>
        <p:grpSpPr>
          <a:xfrm>
            <a:off x="3273906" y="1543462"/>
            <a:ext cx="299911" cy="424768"/>
            <a:chOff x="3979850" y="1598950"/>
            <a:chExt cx="356825" cy="505375"/>
          </a:xfrm>
        </p:grpSpPr>
        <p:sp>
          <p:nvSpPr>
            <p:cNvPr id="483" name="Google Shape;483;p3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5" name="Google Shape;485;p38"/>
          <p:cNvGrpSpPr/>
          <p:nvPr/>
        </p:nvGrpSpPr>
        <p:grpSpPr>
          <a:xfrm>
            <a:off x="3791296" y="1634551"/>
            <a:ext cx="395098" cy="242589"/>
            <a:chOff x="4595425" y="1707325"/>
            <a:chExt cx="470075" cy="288625"/>
          </a:xfrm>
        </p:grpSpPr>
        <p:sp>
          <p:nvSpPr>
            <p:cNvPr id="486" name="Google Shape;486;p3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1" name="Google Shape;491;p38"/>
          <p:cNvGrpSpPr/>
          <p:nvPr/>
        </p:nvGrpSpPr>
        <p:grpSpPr>
          <a:xfrm>
            <a:off x="4375213" y="1575191"/>
            <a:ext cx="357234" cy="361310"/>
            <a:chOff x="5290150" y="1636700"/>
            <a:chExt cx="425025" cy="429875"/>
          </a:xfrm>
        </p:grpSpPr>
        <p:sp>
          <p:nvSpPr>
            <p:cNvPr id="492" name="Google Shape;492;p3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4939167" y="1564432"/>
            <a:ext cx="359272" cy="376691"/>
            <a:chOff x="5961125" y="1623900"/>
            <a:chExt cx="427450" cy="448175"/>
          </a:xfrm>
        </p:grpSpPr>
        <p:sp>
          <p:nvSpPr>
            <p:cNvPr id="495" name="Google Shape;495;p3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Google Shape;502;p38"/>
          <p:cNvGrpSpPr/>
          <p:nvPr/>
        </p:nvGrpSpPr>
        <p:grpSpPr>
          <a:xfrm>
            <a:off x="5491859" y="1574161"/>
            <a:ext cx="383835" cy="363369"/>
            <a:chOff x="6618700" y="1635475"/>
            <a:chExt cx="456675" cy="432325"/>
          </a:xfrm>
        </p:grpSpPr>
        <p:sp>
          <p:nvSpPr>
            <p:cNvPr id="503" name="Google Shape;503;p3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8" name="Google Shape;508;p38"/>
          <p:cNvGrpSpPr/>
          <p:nvPr/>
        </p:nvGrpSpPr>
        <p:grpSpPr>
          <a:xfrm>
            <a:off x="446947" y="2157573"/>
            <a:ext cx="304009" cy="326513"/>
            <a:chOff x="616425" y="2329600"/>
            <a:chExt cx="361700" cy="388475"/>
          </a:xfrm>
        </p:grpSpPr>
        <p:sp>
          <p:nvSpPr>
            <p:cNvPr id="509" name="Google Shape;509;p3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7" name="Google Shape;517;p38"/>
          <p:cNvGrpSpPr/>
          <p:nvPr/>
        </p:nvGrpSpPr>
        <p:grpSpPr>
          <a:xfrm>
            <a:off x="1003757" y="2160641"/>
            <a:ext cx="320378" cy="320378"/>
            <a:chOff x="1278900" y="2333250"/>
            <a:chExt cx="381175" cy="381175"/>
          </a:xfrm>
        </p:grpSpPr>
        <p:sp>
          <p:nvSpPr>
            <p:cNvPr id="518" name="Google Shape;518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2" name="Google Shape;522;p38"/>
          <p:cNvGrpSpPr/>
          <p:nvPr/>
        </p:nvGrpSpPr>
        <p:grpSpPr>
          <a:xfrm>
            <a:off x="1568720" y="2160641"/>
            <a:ext cx="320399" cy="320378"/>
            <a:chOff x="1951075" y="2333250"/>
            <a:chExt cx="381200" cy="381175"/>
          </a:xfrm>
        </p:grpSpPr>
        <p:sp>
          <p:nvSpPr>
            <p:cNvPr id="523" name="Google Shape;523;p3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7" name="Google Shape;527;p38"/>
          <p:cNvGrpSpPr/>
          <p:nvPr/>
        </p:nvGrpSpPr>
        <p:grpSpPr>
          <a:xfrm>
            <a:off x="2133704" y="2160641"/>
            <a:ext cx="320378" cy="320378"/>
            <a:chOff x="2623275" y="2333250"/>
            <a:chExt cx="381175" cy="381175"/>
          </a:xfrm>
        </p:grpSpPr>
        <p:sp>
          <p:nvSpPr>
            <p:cNvPr id="528" name="Google Shape;528;p3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2" name="Google Shape;532;p38"/>
          <p:cNvGrpSpPr/>
          <p:nvPr/>
        </p:nvGrpSpPr>
        <p:grpSpPr>
          <a:xfrm>
            <a:off x="2773409" y="2105378"/>
            <a:ext cx="170937" cy="426827"/>
            <a:chOff x="3384375" y="2267500"/>
            <a:chExt cx="203375" cy="507825"/>
          </a:xfrm>
        </p:grpSpPr>
        <p:sp>
          <p:nvSpPr>
            <p:cNvPr id="533" name="Google Shape;533;p3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Google Shape;535;p38"/>
          <p:cNvGrpSpPr/>
          <p:nvPr/>
        </p:nvGrpSpPr>
        <p:grpSpPr>
          <a:xfrm>
            <a:off x="3918716" y="2159611"/>
            <a:ext cx="140237" cy="318339"/>
            <a:chOff x="4747025" y="2332025"/>
            <a:chExt cx="166850" cy="378750"/>
          </a:xfrm>
        </p:grpSpPr>
        <p:sp>
          <p:nvSpPr>
            <p:cNvPr id="536" name="Google Shape;536;p3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351190" y="2107416"/>
            <a:ext cx="145343" cy="422729"/>
            <a:chOff x="4071800" y="2269925"/>
            <a:chExt cx="172925" cy="502950"/>
          </a:xfrm>
        </p:grpSpPr>
        <p:sp>
          <p:nvSpPr>
            <p:cNvPr id="539" name="Google Shape;539;p3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41" name="Google Shape;541;p38"/>
          <p:cNvSpPr/>
          <p:nvPr/>
        </p:nvSpPr>
        <p:spPr>
          <a:xfrm>
            <a:off x="4393811" y="21520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8"/>
          <p:cNvGrpSpPr/>
          <p:nvPr/>
        </p:nvGrpSpPr>
        <p:grpSpPr>
          <a:xfrm>
            <a:off x="4948896" y="2158077"/>
            <a:ext cx="345971" cy="325505"/>
            <a:chOff x="5972700" y="2330200"/>
            <a:chExt cx="411625" cy="387275"/>
          </a:xfrm>
        </p:grpSpPr>
        <p:sp>
          <p:nvSpPr>
            <p:cNvPr id="543" name="Google Shape;543;p3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5" name="Google Shape;545;p38"/>
          <p:cNvGrpSpPr/>
          <p:nvPr/>
        </p:nvGrpSpPr>
        <p:grpSpPr>
          <a:xfrm>
            <a:off x="544193" y="2686206"/>
            <a:ext cx="109538" cy="399195"/>
            <a:chOff x="732125" y="2958550"/>
            <a:chExt cx="130325" cy="474950"/>
          </a:xfrm>
        </p:grpSpPr>
        <p:sp>
          <p:nvSpPr>
            <p:cNvPr id="546" name="Google Shape;546;p3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4" name="Google Shape;554;p38"/>
          <p:cNvSpPr/>
          <p:nvPr/>
        </p:nvSpPr>
        <p:spPr>
          <a:xfrm>
            <a:off x="1561113" y="26704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38"/>
          <p:cNvSpPr/>
          <p:nvPr/>
        </p:nvSpPr>
        <p:spPr>
          <a:xfrm>
            <a:off x="1039605" y="26704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56" name="Google Shape;556;p38"/>
          <p:cNvGrpSpPr/>
          <p:nvPr/>
        </p:nvGrpSpPr>
        <p:grpSpPr>
          <a:xfrm>
            <a:off x="2099937" y="2699002"/>
            <a:ext cx="387933" cy="367467"/>
            <a:chOff x="2583100" y="2973775"/>
            <a:chExt cx="461550" cy="437200"/>
          </a:xfrm>
        </p:grpSpPr>
        <p:sp>
          <p:nvSpPr>
            <p:cNvPr id="557" name="Google Shape;557;p3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9" name="Google Shape;559;p38"/>
          <p:cNvSpPr/>
          <p:nvPr/>
        </p:nvSpPr>
        <p:spPr>
          <a:xfrm>
            <a:off x="3810881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60" name="Google Shape;560;p38"/>
          <p:cNvGrpSpPr/>
          <p:nvPr/>
        </p:nvGrpSpPr>
        <p:grpSpPr>
          <a:xfrm>
            <a:off x="4339386" y="2727159"/>
            <a:ext cx="435022" cy="323445"/>
            <a:chOff x="5247525" y="3007275"/>
            <a:chExt cx="517575" cy="384825"/>
          </a:xfrm>
        </p:grpSpPr>
        <p:sp>
          <p:nvSpPr>
            <p:cNvPr id="561" name="Google Shape;561;p3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3" name="Google Shape;563;p38"/>
          <p:cNvGrpSpPr/>
          <p:nvPr/>
        </p:nvGrpSpPr>
        <p:grpSpPr>
          <a:xfrm>
            <a:off x="3250372" y="2708731"/>
            <a:ext cx="342882" cy="350068"/>
            <a:chOff x="3951850" y="2985350"/>
            <a:chExt cx="407950" cy="416500"/>
          </a:xfrm>
        </p:grpSpPr>
        <p:sp>
          <p:nvSpPr>
            <p:cNvPr id="564" name="Google Shape;564;p3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8" name="Google Shape;568;p38"/>
          <p:cNvGrpSpPr/>
          <p:nvPr/>
        </p:nvGrpSpPr>
        <p:grpSpPr>
          <a:xfrm>
            <a:off x="407044" y="3298279"/>
            <a:ext cx="397136" cy="305017"/>
            <a:chOff x="568950" y="3686775"/>
            <a:chExt cx="472500" cy="362900"/>
          </a:xfrm>
        </p:grpSpPr>
        <p:sp>
          <p:nvSpPr>
            <p:cNvPr id="569" name="Google Shape;569;p3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72" name="Google Shape;572;p38"/>
          <p:cNvSpPr/>
          <p:nvPr/>
        </p:nvSpPr>
        <p:spPr>
          <a:xfrm>
            <a:off x="4983886" y="26914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73" name="Google Shape;573;p38"/>
          <p:cNvGrpSpPr/>
          <p:nvPr/>
        </p:nvGrpSpPr>
        <p:grpSpPr>
          <a:xfrm>
            <a:off x="975096" y="3323872"/>
            <a:ext cx="377700" cy="253852"/>
            <a:chOff x="1244800" y="3717225"/>
            <a:chExt cx="449375" cy="302025"/>
          </a:xfrm>
        </p:grpSpPr>
        <p:sp>
          <p:nvSpPr>
            <p:cNvPr id="574" name="Google Shape;574;p3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0" name="Google Shape;580;p38"/>
          <p:cNvGrpSpPr/>
          <p:nvPr/>
        </p:nvGrpSpPr>
        <p:grpSpPr>
          <a:xfrm>
            <a:off x="1545186" y="3304414"/>
            <a:ext cx="367467" cy="287115"/>
            <a:chOff x="1923075" y="3694075"/>
            <a:chExt cx="437200" cy="341600"/>
          </a:xfrm>
        </p:grpSpPr>
        <p:sp>
          <p:nvSpPr>
            <p:cNvPr id="581" name="Google Shape;581;p3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0" name="Google Shape;590;p38"/>
          <p:cNvGrpSpPr/>
          <p:nvPr/>
        </p:nvGrpSpPr>
        <p:grpSpPr>
          <a:xfrm>
            <a:off x="2113742" y="3299813"/>
            <a:ext cx="360301" cy="295814"/>
            <a:chOff x="2599525" y="3688600"/>
            <a:chExt cx="428675" cy="351950"/>
          </a:xfrm>
        </p:grpSpPr>
        <p:sp>
          <p:nvSpPr>
            <p:cNvPr id="591" name="Google Shape;591;p3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4" name="Google Shape;594;p38"/>
          <p:cNvGrpSpPr/>
          <p:nvPr/>
        </p:nvGrpSpPr>
        <p:grpSpPr>
          <a:xfrm>
            <a:off x="2696125" y="3279346"/>
            <a:ext cx="333700" cy="329077"/>
            <a:chOff x="3292425" y="3664250"/>
            <a:chExt cx="397025" cy="391525"/>
          </a:xfrm>
        </p:grpSpPr>
        <p:sp>
          <p:nvSpPr>
            <p:cNvPr id="595" name="Google Shape;595;p3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8" name="Google Shape;598;p38"/>
          <p:cNvGrpSpPr/>
          <p:nvPr/>
        </p:nvGrpSpPr>
        <p:grpSpPr>
          <a:xfrm>
            <a:off x="3233982" y="3321813"/>
            <a:ext cx="369526" cy="268183"/>
            <a:chOff x="3932350" y="3714775"/>
            <a:chExt cx="439650" cy="319075"/>
          </a:xfrm>
        </p:grpSpPr>
        <p:sp>
          <p:nvSpPr>
            <p:cNvPr id="599" name="Google Shape;599;p3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4" name="Google Shape;604;p38"/>
          <p:cNvGrpSpPr/>
          <p:nvPr/>
        </p:nvGrpSpPr>
        <p:grpSpPr>
          <a:xfrm>
            <a:off x="3798966" y="3321813"/>
            <a:ext cx="369505" cy="268183"/>
            <a:chOff x="4604550" y="3714775"/>
            <a:chExt cx="439625" cy="319075"/>
          </a:xfrm>
        </p:grpSpPr>
        <p:sp>
          <p:nvSpPr>
            <p:cNvPr id="605" name="Google Shape;605;p3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7" name="Google Shape;607;p38"/>
          <p:cNvGrpSpPr/>
          <p:nvPr/>
        </p:nvGrpSpPr>
        <p:grpSpPr>
          <a:xfrm>
            <a:off x="4377251" y="3294181"/>
            <a:ext cx="353136" cy="313738"/>
            <a:chOff x="5292575" y="3681900"/>
            <a:chExt cx="420150" cy="373275"/>
          </a:xfrm>
        </p:grpSpPr>
        <p:sp>
          <p:nvSpPr>
            <p:cNvPr id="608" name="Google Shape;608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5" name="Google Shape;615;p38"/>
          <p:cNvGrpSpPr/>
          <p:nvPr/>
        </p:nvGrpSpPr>
        <p:grpSpPr>
          <a:xfrm>
            <a:off x="4922273" y="3254258"/>
            <a:ext cx="393060" cy="393060"/>
            <a:chOff x="5941025" y="3634400"/>
            <a:chExt cx="467650" cy="467650"/>
          </a:xfrm>
        </p:grpSpPr>
        <p:sp>
          <p:nvSpPr>
            <p:cNvPr id="616" name="Google Shape;616;p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2" name="Google Shape;622;p38"/>
          <p:cNvGrpSpPr/>
          <p:nvPr/>
        </p:nvGrpSpPr>
        <p:grpSpPr>
          <a:xfrm>
            <a:off x="5512346" y="3279346"/>
            <a:ext cx="342882" cy="342903"/>
            <a:chOff x="6643075" y="3664250"/>
            <a:chExt cx="407950" cy="407975"/>
          </a:xfrm>
        </p:grpSpPr>
        <p:sp>
          <p:nvSpPr>
            <p:cNvPr id="623" name="Google Shape;623;p3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5" name="Google Shape;625;p38"/>
          <p:cNvGrpSpPr/>
          <p:nvPr/>
        </p:nvGrpSpPr>
        <p:grpSpPr>
          <a:xfrm>
            <a:off x="413180" y="3830000"/>
            <a:ext cx="371564" cy="371543"/>
            <a:chOff x="576250" y="4319400"/>
            <a:chExt cx="442075" cy="442050"/>
          </a:xfrm>
        </p:grpSpPr>
        <p:sp>
          <p:nvSpPr>
            <p:cNvPr id="626" name="Google Shape;626;p3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0" name="Google Shape;630;p38"/>
          <p:cNvSpPr/>
          <p:nvPr/>
        </p:nvSpPr>
        <p:spPr>
          <a:xfrm>
            <a:off x="962843" y="39022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38"/>
          <p:cNvSpPr/>
          <p:nvPr/>
        </p:nvSpPr>
        <p:spPr>
          <a:xfrm>
            <a:off x="3253566" y="38454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2" name="Google Shape;632;p38"/>
          <p:cNvSpPr/>
          <p:nvPr/>
        </p:nvSpPr>
        <p:spPr>
          <a:xfrm>
            <a:off x="2688561" y="38669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3" name="Google Shape;633;p38"/>
          <p:cNvSpPr/>
          <p:nvPr/>
        </p:nvSpPr>
        <p:spPr>
          <a:xfrm>
            <a:off x="3817038" y="38439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34" name="Google Shape;634;p38"/>
          <p:cNvGrpSpPr/>
          <p:nvPr/>
        </p:nvGrpSpPr>
        <p:grpSpPr>
          <a:xfrm>
            <a:off x="4356785" y="3848932"/>
            <a:ext cx="394068" cy="325505"/>
            <a:chOff x="5268225" y="4341925"/>
            <a:chExt cx="468850" cy="387275"/>
          </a:xfrm>
        </p:grpSpPr>
        <p:sp>
          <p:nvSpPr>
            <p:cNvPr id="635" name="Google Shape;635;p3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Google Shape;643;p38"/>
          <p:cNvGrpSpPr/>
          <p:nvPr/>
        </p:nvGrpSpPr>
        <p:grpSpPr>
          <a:xfrm>
            <a:off x="4941731" y="3838699"/>
            <a:ext cx="354145" cy="354145"/>
            <a:chOff x="5964175" y="4329750"/>
            <a:chExt cx="421350" cy="421350"/>
          </a:xfrm>
        </p:grpSpPr>
        <p:sp>
          <p:nvSpPr>
            <p:cNvPr id="644" name="Google Shape;644;p3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977639" y="4403683"/>
            <a:ext cx="372594" cy="360301"/>
            <a:chOff x="1247825" y="5001950"/>
            <a:chExt cx="443300" cy="428675"/>
          </a:xfrm>
        </p:grpSpPr>
        <p:sp>
          <p:nvSpPr>
            <p:cNvPr id="647" name="Google Shape;647;p3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Google Shape;653;p38"/>
          <p:cNvGrpSpPr/>
          <p:nvPr/>
        </p:nvGrpSpPr>
        <p:grpSpPr>
          <a:xfrm>
            <a:off x="1575885" y="4385760"/>
            <a:ext cx="306068" cy="389992"/>
            <a:chOff x="1959600" y="4980625"/>
            <a:chExt cx="364150" cy="464000"/>
          </a:xfrm>
        </p:grpSpPr>
        <p:sp>
          <p:nvSpPr>
            <p:cNvPr id="654" name="Google Shape;654;p3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1" name="Google Shape;661;p38"/>
          <p:cNvGrpSpPr/>
          <p:nvPr/>
        </p:nvGrpSpPr>
        <p:grpSpPr>
          <a:xfrm>
            <a:off x="2118365" y="4400615"/>
            <a:ext cx="351077" cy="360806"/>
            <a:chOff x="2605025" y="4998300"/>
            <a:chExt cx="417700" cy="429275"/>
          </a:xfrm>
        </p:grpSpPr>
        <p:sp>
          <p:nvSpPr>
            <p:cNvPr id="662" name="Google Shape;662;p3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5" name="Google Shape;665;p38"/>
          <p:cNvGrpSpPr/>
          <p:nvPr/>
        </p:nvGrpSpPr>
        <p:grpSpPr>
          <a:xfrm>
            <a:off x="2649057" y="4403683"/>
            <a:ext cx="419662" cy="349543"/>
            <a:chOff x="3236425" y="5001950"/>
            <a:chExt cx="499300" cy="415875"/>
          </a:xfrm>
        </p:grpSpPr>
        <p:sp>
          <p:nvSpPr>
            <p:cNvPr id="666" name="Google Shape;666;p3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2" name="Google Shape;672;p38"/>
          <p:cNvGrpSpPr/>
          <p:nvPr/>
        </p:nvGrpSpPr>
        <p:grpSpPr>
          <a:xfrm>
            <a:off x="3264177" y="4385760"/>
            <a:ext cx="319369" cy="380263"/>
            <a:chOff x="3968275" y="4980625"/>
            <a:chExt cx="379975" cy="452425"/>
          </a:xfrm>
        </p:grpSpPr>
        <p:sp>
          <p:nvSpPr>
            <p:cNvPr id="673" name="Google Shape;673;p3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6" name="Google Shape;676;p38"/>
          <p:cNvGrpSpPr/>
          <p:nvPr/>
        </p:nvGrpSpPr>
        <p:grpSpPr>
          <a:xfrm>
            <a:off x="4919710" y="4470713"/>
            <a:ext cx="404323" cy="220085"/>
            <a:chOff x="5937975" y="5081700"/>
            <a:chExt cx="481050" cy="261850"/>
          </a:xfrm>
        </p:grpSpPr>
        <p:sp>
          <p:nvSpPr>
            <p:cNvPr id="677" name="Google Shape;677;p3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0" name="Google Shape;680;p38"/>
          <p:cNvGrpSpPr/>
          <p:nvPr/>
        </p:nvGrpSpPr>
        <p:grpSpPr>
          <a:xfrm>
            <a:off x="5537918" y="4428247"/>
            <a:ext cx="290183" cy="333679"/>
            <a:chOff x="6673500" y="5031175"/>
            <a:chExt cx="345250" cy="397000"/>
          </a:xfrm>
        </p:grpSpPr>
        <p:sp>
          <p:nvSpPr>
            <p:cNvPr id="681" name="Google Shape;681;p3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6" name="Google Shape;686;p38"/>
          <p:cNvGrpSpPr/>
          <p:nvPr/>
        </p:nvGrpSpPr>
        <p:grpSpPr>
          <a:xfrm>
            <a:off x="3229905" y="452892"/>
            <a:ext cx="387933" cy="345971"/>
            <a:chOff x="3927500" y="301425"/>
            <a:chExt cx="461550" cy="411625"/>
          </a:xfrm>
        </p:grpSpPr>
        <p:sp>
          <p:nvSpPr>
            <p:cNvPr id="687" name="Google Shape;687;p3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4" name="Google Shape;714;p38"/>
          <p:cNvGrpSpPr/>
          <p:nvPr/>
        </p:nvGrpSpPr>
        <p:grpSpPr>
          <a:xfrm>
            <a:off x="5517452" y="459553"/>
            <a:ext cx="332670" cy="332670"/>
            <a:chOff x="6649150" y="309350"/>
            <a:chExt cx="395800" cy="395800"/>
          </a:xfrm>
        </p:grpSpPr>
        <p:sp>
          <p:nvSpPr>
            <p:cNvPr id="715" name="Google Shape;715;p3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8" name="Google Shape;738;p38"/>
          <p:cNvGrpSpPr/>
          <p:nvPr/>
        </p:nvGrpSpPr>
        <p:grpSpPr>
          <a:xfrm>
            <a:off x="4949905" y="467223"/>
            <a:ext cx="337797" cy="319873"/>
            <a:chOff x="5973900" y="318475"/>
            <a:chExt cx="401900" cy="380575"/>
          </a:xfrm>
        </p:grpSpPr>
        <p:sp>
          <p:nvSpPr>
            <p:cNvPr id="739" name="Google Shape;739;p3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3" name="Google Shape;753;p38"/>
          <p:cNvGrpSpPr/>
          <p:nvPr/>
        </p:nvGrpSpPr>
        <p:grpSpPr>
          <a:xfrm>
            <a:off x="995058" y="980516"/>
            <a:ext cx="342882" cy="418128"/>
            <a:chOff x="1268550" y="929175"/>
            <a:chExt cx="407950" cy="497475"/>
          </a:xfrm>
        </p:grpSpPr>
        <p:sp>
          <p:nvSpPr>
            <p:cNvPr id="754" name="Google Shape;754;p3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7" name="Google Shape;757;p38"/>
          <p:cNvGrpSpPr/>
          <p:nvPr/>
        </p:nvGrpSpPr>
        <p:grpSpPr>
          <a:xfrm>
            <a:off x="5481122" y="996380"/>
            <a:ext cx="405331" cy="388962"/>
            <a:chOff x="6605925" y="948050"/>
            <a:chExt cx="482250" cy="462775"/>
          </a:xfrm>
        </p:grpSpPr>
        <p:sp>
          <p:nvSpPr>
            <p:cNvPr id="758" name="Google Shape;758;p3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4" name="Google Shape;764;p38"/>
          <p:cNvGrpSpPr/>
          <p:nvPr/>
        </p:nvGrpSpPr>
        <p:grpSpPr>
          <a:xfrm>
            <a:off x="5575804" y="2148349"/>
            <a:ext cx="215966" cy="342399"/>
            <a:chOff x="6718575" y="2318625"/>
            <a:chExt cx="256950" cy="407375"/>
          </a:xfrm>
        </p:grpSpPr>
        <p:sp>
          <p:nvSpPr>
            <p:cNvPr id="765" name="Google Shape;765;p3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3" name="Google Shape;773;p38"/>
          <p:cNvGrpSpPr/>
          <p:nvPr/>
        </p:nvGrpSpPr>
        <p:grpSpPr>
          <a:xfrm>
            <a:off x="2677193" y="2775257"/>
            <a:ext cx="363369" cy="221115"/>
            <a:chOff x="3269900" y="3064500"/>
            <a:chExt cx="432325" cy="263075"/>
          </a:xfrm>
        </p:grpSpPr>
        <p:sp>
          <p:nvSpPr>
            <p:cNvPr id="774" name="Google Shape;774;p3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7" name="Google Shape;777;p38"/>
          <p:cNvGrpSpPr/>
          <p:nvPr/>
        </p:nvGrpSpPr>
        <p:grpSpPr>
          <a:xfrm>
            <a:off x="5551219" y="2707701"/>
            <a:ext cx="265115" cy="372594"/>
            <a:chOff x="6689325" y="2984125"/>
            <a:chExt cx="315425" cy="443300"/>
          </a:xfrm>
        </p:grpSpPr>
        <p:sp>
          <p:nvSpPr>
            <p:cNvPr id="778" name="Google Shape;778;p3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3" name="Google Shape;783;p38"/>
          <p:cNvGrpSpPr/>
          <p:nvPr/>
        </p:nvGrpSpPr>
        <p:grpSpPr>
          <a:xfrm>
            <a:off x="1599945" y="3802369"/>
            <a:ext cx="256416" cy="414535"/>
            <a:chOff x="1988225" y="4286525"/>
            <a:chExt cx="305075" cy="493200"/>
          </a:xfrm>
        </p:grpSpPr>
        <p:sp>
          <p:nvSpPr>
            <p:cNvPr id="784" name="Google Shape;784;p3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1" name="Google Shape;791;p38"/>
          <p:cNvGrpSpPr/>
          <p:nvPr/>
        </p:nvGrpSpPr>
        <p:grpSpPr>
          <a:xfrm>
            <a:off x="2143937" y="3831534"/>
            <a:ext cx="309640" cy="392030"/>
            <a:chOff x="2635450" y="4321225"/>
            <a:chExt cx="368400" cy="466425"/>
          </a:xfrm>
        </p:grpSpPr>
        <p:sp>
          <p:nvSpPr>
            <p:cNvPr id="792" name="Google Shape;792;p3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38"/>
          <p:cNvGrpSpPr/>
          <p:nvPr/>
        </p:nvGrpSpPr>
        <p:grpSpPr>
          <a:xfrm>
            <a:off x="5512346" y="3821805"/>
            <a:ext cx="342882" cy="383835"/>
            <a:chOff x="6643075" y="4309650"/>
            <a:chExt cx="407950" cy="456675"/>
          </a:xfrm>
        </p:grpSpPr>
        <p:sp>
          <p:nvSpPr>
            <p:cNvPr id="799" name="Google Shape;799;p3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8" name="Google Shape;808;p38"/>
          <p:cNvGrpSpPr/>
          <p:nvPr/>
        </p:nvGrpSpPr>
        <p:grpSpPr>
          <a:xfrm>
            <a:off x="4327619" y="4363760"/>
            <a:ext cx="452420" cy="433992"/>
            <a:chOff x="5233525" y="4954450"/>
            <a:chExt cx="538275" cy="516350"/>
          </a:xfrm>
        </p:grpSpPr>
        <p:sp>
          <p:nvSpPr>
            <p:cNvPr id="809" name="Google Shape;809;p3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0" name="Google Shape;820;p38"/>
          <p:cNvGrpSpPr/>
          <p:nvPr/>
        </p:nvGrpSpPr>
        <p:grpSpPr>
          <a:xfrm>
            <a:off x="3758538" y="4371429"/>
            <a:ext cx="460615" cy="418653"/>
            <a:chOff x="4556450" y="4963575"/>
            <a:chExt cx="548025" cy="498100"/>
          </a:xfrm>
        </p:grpSpPr>
        <p:sp>
          <p:nvSpPr>
            <p:cNvPr id="821" name="Google Shape;821;p3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6" name="Google Shape;826;p38"/>
          <p:cNvGrpSpPr/>
          <p:nvPr/>
        </p:nvGrpSpPr>
        <p:grpSpPr>
          <a:xfrm>
            <a:off x="375820" y="4462014"/>
            <a:ext cx="445255" cy="246182"/>
            <a:chOff x="531800" y="5071350"/>
            <a:chExt cx="529750" cy="292900"/>
          </a:xfrm>
        </p:grpSpPr>
        <p:sp>
          <p:nvSpPr>
            <p:cNvPr id="827" name="Google Shape;827;p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4" name="Google Shape;834;p38"/>
          <p:cNvGrpSpPr/>
          <p:nvPr/>
        </p:nvGrpSpPr>
        <p:grpSpPr>
          <a:xfrm>
            <a:off x="7320094" y="1875175"/>
            <a:ext cx="433992" cy="422729"/>
            <a:chOff x="5916675" y="927975"/>
            <a:chExt cx="516350" cy="502950"/>
          </a:xfrm>
        </p:grpSpPr>
        <p:sp>
          <p:nvSpPr>
            <p:cNvPr id="835" name="Google Shape;835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6436114" y="2581077"/>
            <a:ext cx="1079481" cy="1051467"/>
            <a:chOff x="5916675" y="927975"/>
            <a:chExt cx="516350" cy="502950"/>
          </a:xfrm>
        </p:grpSpPr>
        <p:sp>
          <p:nvSpPr>
            <p:cNvPr id="838" name="Google Shape;838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8"/>
          <p:cNvGrpSpPr/>
          <p:nvPr/>
        </p:nvGrpSpPr>
        <p:grpSpPr>
          <a:xfrm>
            <a:off x="6436257" y="1875175"/>
            <a:ext cx="433992" cy="422729"/>
            <a:chOff x="5916675" y="927975"/>
            <a:chExt cx="516350" cy="502950"/>
          </a:xfrm>
        </p:grpSpPr>
        <p:sp>
          <p:nvSpPr>
            <p:cNvPr id="841" name="Google Shape;841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38"/>
          <p:cNvSpPr/>
          <p:nvPr/>
        </p:nvSpPr>
        <p:spPr>
          <a:xfrm>
            <a:off x="7512255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8"/>
          <p:cNvSpPr/>
          <p:nvPr/>
        </p:nvSpPr>
        <p:spPr>
          <a:xfrm>
            <a:off x="6628418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8"/>
          <p:cNvSpPr/>
          <p:nvPr/>
        </p:nvSpPr>
        <p:spPr>
          <a:xfrm>
            <a:off x="6913953" y="31690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9"/>
          <p:cNvSpPr txBox="1"/>
          <p:nvPr/>
        </p:nvSpPr>
        <p:spPr>
          <a:xfrm>
            <a:off x="2163850" y="838106"/>
            <a:ext cx="66768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1" name="Google Shape;851;p39"/>
          <p:cNvSpPr txBox="1"/>
          <p:nvPr/>
        </p:nvSpPr>
        <p:spPr>
          <a:xfrm>
            <a:off x="808100" y="231408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91EA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91EA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2" name="Google Shape;852;p39"/>
          <p:cNvSpPr txBox="1"/>
          <p:nvPr/>
        </p:nvSpPr>
        <p:spPr>
          <a:xfrm>
            <a:off x="648975" y="794711"/>
            <a:ext cx="14406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91EA"/>
                </a:solidFill>
              </a:rPr>
              <a:t>😉</a:t>
            </a:r>
            <a:endParaRPr sz="9600">
              <a:solidFill>
                <a:srgbClr val="0091EA"/>
              </a:solidFill>
            </a:endParaRPr>
          </a:p>
        </p:txBody>
      </p:sp>
      <p:sp>
        <p:nvSpPr>
          <p:cNvPr id="853" name="Google Shape;853;p3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8" name="Google Shape;858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60" name="Google Shape;860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861" name="Google Shape;861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862" name="Google Shape;862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63" name="Google Shape;863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64" name="Google Shape;864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865" name="Google Shape;865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66" name="Google Shape;866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67" name="Google Shape;867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868" name="Google Shape;868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69" name="Google Shape;869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70" name="Google Shape;870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871" name="Google Shape;871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72" name="Google Shape;872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Hello!</a:t>
            </a:r>
            <a:endParaRPr sz="6000" b="1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563713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I am Jayden Smith</a:t>
            </a:r>
            <a:endParaRPr sz="3600" b="1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37500" y="2388200"/>
            <a:ext cx="41094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I am here because I love to give presentations. </a:t>
            </a:r>
            <a:endParaRPr sz="2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You can find me at:</a:t>
            </a:r>
            <a:endParaRPr sz="2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@username</a:t>
            </a:r>
            <a:endParaRPr sz="2600"/>
          </a:p>
        </p:txBody>
      </p:sp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1.</a:t>
            </a:r>
            <a:endParaRPr sz="60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</a:t>
            </a:r>
            <a:r>
              <a:rPr lang="en" b="1">
                <a:solidFill>
                  <a:srgbClr val="0091EA"/>
                </a:solidFill>
              </a:rPr>
              <a:t>means of inspiration</a:t>
            </a:r>
            <a:r>
              <a:rPr lang="en"/>
              <a:t> and to invoke philosophical thoughts from the reader.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Big concept</a:t>
            </a:r>
            <a:endParaRPr sz="6000" b="1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2394538"/>
            <a:ext cx="477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</TotalTime>
  <Words>1091</Words>
  <Application>Microsoft Office PowerPoint</Application>
  <PresentationFormat>On-screen Show (16:9)</PresentationFormat>
  <Paragraphs>178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Roboto Slab</vt:lpstr>
      <vt:lpstr>Source Sans Pro</vt:lpstr>
      <vt:lpstr>Calibri</vt:lpstr>
      <vt:lpstr>Montserrat</vt:lpstr>
      <vt:lpstr>Cordelia template</vt:lpstr>
      <vt:lpstr>This is your presentation title</vt:lpstr>
      <vt:lpstr>Instructions for use</vt:lpstr>
      <vt:lpstr>Hello!</vt:lpstr>
      <vt:lpstr>1. Transition headline</vt:lpstr>
      <vt:lpstr>Slide 5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Slide 11</vt:lpstr>
      <vt:lpstr>Use charts to explain your ideas</vt:lpstr>
      <vt:lpstr>Or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Slide 20</vt:lpstr>
      <vt:lpstr>Slide 21</vt:lpstr>
      <vt:lpstr>Slide 22</vt:lpstr>
      <vt:lpstr>Slide 23</vt:lpstr>
      <vt:lpstr>Thanks!</vt:lpstr>
      <vt:lpstr>Credits</vt:lpstr>
      <vt:lpstr>Presentation design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admin</cp:lastModifiedBy>
  <cp:revision>5</cp:revision>
  <dcterms:modified xsi:type="dcterms:W3CDTF">2019-10-17T11:49:18Z</dcterms:modified>
</cp:coreProperties>
</file>