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6618-9505-4EA2-B767-4C4076B1DA9D}" v="69" dt="2019-10-11T12:48:36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 NAVEEN" userId="S::182034009@kluniversity.in::cebc2a70-c1dc-4de8-9d61-a33b6ba25333" providerId="AD" clId="Web-{D2916618-9505-4EA2-B767-4C4076B1DA9D}"/>
    <pc:docChg chg="addSld modSld addMainMaster delMainMaster">
      <pc:chgData name="MATTHI NAVEEN" userId="S::182034009@kluniversity.in::cebc2a70-c1dc-4de8-9d61-a33b6ba25333" providerId="AD" clId="Web-{D2916618-9505-4EA2-B767-4C4076B1DA9D}" dt="2019-10-11T12:48:36.965" v="69" actId="20577"/>
      <pc:docMkLst>
        <pc:docMk/>
      </pc:docMkLst>
      <pc:sldChg chg="addSp delSp modSp mod setBg modClrScheme setClrOvrMap chgLayout">
        <pc:chgData name="MATTHI NAVEEN" userId="S::182034009@kluniversity.in::cebc2a70-c1dc-4de8-9d61-a33b6ba25333" providerId="AD" clId="Web-{D2916618-9505-4EA2-B767-4C4076B1DA9D}" dt="2019-10-11T12:47:47.246" v="49" actId="20577"/>
        <pc:sldMkLst>
          <pc:docMk/>
          <pc:sldMk cId="109857222" sldId="256"/>
        </pc:sldMkLst>
        <pc:spChg chg="mod">
          <ac:chgData name="MATTHI NAVEEN" userId="S::182034009@kluniversity.in::cebc2a70-c1dc-4de8-9d61-a33b6ba25333" providerId="AD" clId="Web-{D2916618-9505-4EA2-B767-4C4076B1DA9D}" dt="2019-10-11T12:47:47.246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I NAVEEN" userId="S::182034009@kluniversity.in::cebc2a70-c1dc-4de8-9d61-a33b6ba25333" providerId="AD" clId="Web-{D2916618-9505-4EA2-B767-4C4076B1DA9D}" dt="2019-10-11T12:47:02.746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TTHI NAVEEN" userId="S::182034009@kluniversity.in::cebc2a70-c1dc-4de8-9d61-a33b6ba25333" providerId="AD" clId="Web-{D2916618-9505-4EA2-B767-4C4076B1DA9D}" dt="2019-10-11T12:47:02.746" v="2"/>
          <ac:spMkLst>
            <pc:docMk/>
            <pc:sldMk cId="109857222" sldId="256"/>
            <ac:spMk id="6" creationId="{2644B391-9BFE-445C-A9EC-F544BB85FBC7}"/>
          </ac:spMkLst>
        </pc:spChg>
        <pc:spChg chg="add">
          <ac:chgData name="MATTHI NAVEEN" userId="S::182034009@kluniversity.in::cebc2a70-c1dc-4de8-9d61-a33b6ba25333" providerId="AD" clId="Web-{D2916618-9505-4EA2-B767-4C4076B1DA9D}" dt="2019-10-11T12:47:02.746" v="2"/>
          <ac:spMkLst>
            <pc:docMk/>
            <pc:sldMk cId="109857222" sldId="256"/>
            <ac:spMk id="7" creationId="{80F26E69-87D9-4655-AE7B-280A87AA3CAD}"/>
          </ac:spMkLst>
        </pc:spChg>
        <pc:spChg chg="add del">
          <ac:chgData name="MATTHI NAVEEN" userId="S::182034009@kluniversity.in::cebc2a70-c1dc-4de8-9d61-a33b6ba25333" providerId="AD" clId="Web-{D2916618-9505-4EA2-B767-4C4076B1DA9D}" dt="2019-10-11T12:47:02.652" v="1"/>
          <ac:spMkLst>
            <pc:docMk/>
            <pc:sldMk cId="109857222" sldId="256"/>
            <ac:spMk id="9" creationId="{0AF4F2BA-3C03-4E2C-8ABC-0949B61B3C5E}"/>
          </ac:spMkLst>
        </pc:spChg>
        <pc:spChg chg="add del">
          <ac:chgData name="MATTHI NAVEEN" userId="S::182034009@kluniversity.in::cebc2a70-c1dc-4de8-9d61-a33b6ba25333" providerId="AD" clId="Web-{D2916618-9505-4EA2-B767-4C4076B1DA9D}" dt="2019-10-11T12:47:02.652" v="1"/>
          <ac:spMkLst>
            <pc:docMk/>
            <pc:sldMk cId="109857222" sldId="256"/>
            <ac:spMk id="13" creationId="{B40A8CA7-7D5A-43B0-A1A0-B558ECA9EED1}"/>
          </ac:spMkLst>
        </pc:spChg>
        <pc:picChg chg="add del">
          <ac:chgData name="MATTHI NAVEEN" userId="S::182034009@kluniversity.in::cebc2a70-c1dc-4de8-9d61-a33b6ba25333" providerId="AD" clId="Web-{D2916618-9505-4EA2-B767-4C4076B1DA9D}" dt="2019-10-11T12:47:02.652" v="1"/>
          <ac:picMkLst>
            <pc:docMk/>
            <pc:sldMk cId="109857222" sldId="256"/>
            <ac:picMk id="4" creationId="{476D366A-BCE5-4474-8477-E1B0B1313451}"/>
          </ac:picMkLst>
        </pc:picChg>
        <pc:picChg chg="add">
          <ac:chgData name="MATTHI NAVEEN" userId="S::182034009@kluniversity.in::cebc2a70-c1dc-4de8-9d61-a33b6ba25333" providerId="AD" clId="Web-{D2916618-9505-4EA2-B767-4C4076B1DA9D}" dt="2019-10-11T12:47:02.746" v="2"/>
          <ac:picMkLst>
            <pc:docMk/>
            <pc:sldMk cId="109857222" sldId="256"/>
            <ac:picMk id="5" creationId="{9C9B0AD8-91A3-478C-A63D-A463FD82AE82}"/>
          </ac:picMkLst>
        </pc:picChg>
        <pc:cxnChg chg="add del">
          <ac:chgData name="MATTHI NAVEEN" userId="S::182034009@kluniversity.in::cebc2a70-c1dc-4de8-9d61-a33b6ba25333" providerId="AD" clId="Web-{D2916618-9505-4EA2-B767-4C4076B1DA9D}" dt="2019-10-11T12:47:02.652" v="1"/>
          <ac:cxnSpMkLst>
            <pc:docMk/>
            <pc:sldMk cId="109857222" sldId="256"/>
            <ac:cxnSpMk id="11" creationId="{A07787ED-5EDC-4C54-AD87-55B60D0FE397}"/>
          </ac:cxnSpMkLst>
        </pc:cxnChg>
      </pc:sldChg>
      <pc:sldChg chg="modSp new">
        <pc:chgData name="MATTHI NAVEEN" userId="S::182034009@kluniversity.in::cebc2a70-c1dc-4de8-9d61-a33b6ba25333" providerId="AD" clId="Web-{D2916618-9505-4EA2-B767-4C4076B1DA9D}" dt="2019-10-11T12:48:15.933" v="59" actId="20577"/>
        <pc:sldMkLst>
          <pc:docMk/>
          <pc:sldMk cId="3056185769" sldId="257"/>
        </pc:sldMkLst>
        <pc:spChg chg="mod">
          <ac:chgData name="MATTHI NAVEEN" userId="S::182034009@kluniversity.in::cebc2a70-c1dc-4de8-9d61-a33b6ba25333" providerId="AD" clId="Web-{D2916618-9505-4EA2-B767-4C4076B1DA9D}" dt="2019-10-11T12:48:15.933" v="59" actId="20577"/>
          <ac:spMkLst>
            <pc:docMk/>
            <pc:sldMk cId="3056185769" sldId="257"/>
            <ac:spMk id="2" creationId="{F9F1076B-59C6-47C5-9081-0FAD050A45C7}"/>
          </ac:spMkLst>
        </pc:spChg>
      </pc:sldChg>
      <pc:sldChg chg="modSp new">
        <pc:chgData name="MATTHI NAVEEN" userId="S::182034009@kluniversity.in::cebc2a70-c1dc-4de8-9d61-a33b6ba25333" providerId="AD" clId="Web-{D2916618-9505-4EA2-B767-4C4076B1DA9D}" dt="2019-10-11T12:48:26.449" v="67" actId="20577"/>
        <pc:sldMkLst>
          <pc:docMk/>
          <pc:sldMk cId="2948226817" sldId="258"/>
        </pc:sldMkLst>
        <pc:spChg chg="mod">
          <ac:chgData name="MATTHI NAVEEN" userId="S::182034009@kluniversity.in::cebc2a70-c1dc-4de8-9d61-a33b6ba25333" providerId="AD" clId="Web-{D2916618-9505-4EA2-B767-4C4076B1DA9D}" dt="2019-10-11T12:48:26.449" v="67" actId="20577"/>
          <ac:spMkLst>
            <pc:docMk/>
            <pc:sldMk cId="2948226817" sldId="258"/>
            <ac:spMk id="2" creationId="{ADFDDEE0-2C6E-477F-8705-D03055A28DBB}"/>
          </ac:spMkLst>
        </pc:spChg>
      </pc:sldChg>
      <pc:sldMasterChg chg="add del addSldLayout delSldLayout">
        <pc:chgData name="MATTHI NAVEEN" userId="S::182034009@kluniversity.in::cebc2a70-c1dc-4de8-9d61-a33b6ba25333" providerId="AD" clId="Web-{D2916618-9505-4EA2-B767-4C4076B1DA9D}" dt="2019-10-11T12:47:02.746" v="2"/>
        <pc:sldMasterMkLst>
          <pc:docMk/>
          <pc:sldMasterMk cId="2460954070" sldId="2147483660"/>
        </pc:sldMasterMkLst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ATTHI NAVEEN" userId="S::182034009@kluniversity.in::cebc2a70-c1dc-4de8-9d61-a33b6ba25333" providerId="AD" clId="Web-{D2916618-9505-4EA2-B767-4C4076B1DA9D}" dt="2019-10-11T12:47:02.652" v="1"/>
        <pc:sldMasterMkLst>
          <pc:docMk/>
          <pc:sldMasterMk cId="2182924150" sldId="2147483717"/>
        </pc:sldMasterMkLst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3735419955" sldId="2147483706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421132822" sldId="2147483707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88768728" sldId="2147483708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2782490615" sldId="2147483709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2018244168" sldId="2147483710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543972533" sldId="2147483711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754581651" sldId="2147483712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2989930422" sldId="2147483713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3321324707" sldId="2147483714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1365957519" sldId="2147483715"/>
          </pc:sldLayoutMkLst>
        </pc:sldLayoutChg>
        <pc:sldLayoutChg chg="add del">
          <pc:chgData name="MATTHI NAVEEN" userId="S::182034009@kluniversity.in::cebc2a70-c1dc-4de8-9d61-a33b6ba25333" providerId="AD" clId="Web-{D2916618-9505-4EA2-B767-4C4076B1DA9D}" dt="2019-10-11T12:47:02.652" v="1"/>
          <pc:sldLayoutMkLst>
            <pc:docMk/>
            <pc:sldMasterMk cId="2182924150" sldId="2147483717"/>
            <pc:sldLayoutMk cId="3237623478" sldId="2147483716"/>
          </pc:sldLayoutMkLst>
        </pc:sldLayoutChg>
      </pc:sldMasterChg>
      <pc:sldMasterChg chg="add addSldLayout">
        <pc:chgData name="MATTHI NAVEEN" userId="S::182034009@kluniversity.in::cebc2a70-c1dc-4de8-9d61-a33b6ba25333" providerId="AD" clId="Web-{D2916618-9505-4EA2-B767-4C4076B1DA9D}" dt="2019-10-11T12:47:02.746" v="2"/>
        <pc:sldMasterMkLst>
          <pc:docMk/>
          <pc:sldMasterMk cId="1345260074" sldId="2147483762"/>
        </pc:sldMasterMkLst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1188087997" sldId="2147483751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3724825738" sldId="2147483752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960915076" sldId="2147483753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1822093486" sldId="2147483754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957488653" sldId="2147483755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484212359" sldId="2147483756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133357106" sldId="2147483757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584536935" sldId="2147483758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790790553" sldId="2147483759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2550232929" sldId="2147483760"/>
          </pc:sldLayoutMkLst>
        </pc:sldLayoutChg>
        <pc:sldLayoutChg chg="add">
          <pc:chgData name="MATTHI NAVEEN" userId="S::182034009@kluniversity.in::cebc2a70-c1dc-4de8-9d61-a33b6ba25333" providerId="AD" clId="Web-{D2916618-9505-4EA2-B767-4C4076B1DA9D}" dt="2019-10-11T12:47:02.746" v="2"/>
          <pc:sldLayoutMkLst>
            <pc:docMk/>
            <pc:sldMasterMk cId="1345260074" sldId="2147483762"/>
            <pc:sldLayoutMk cId="1181804479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5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82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54" r:id="rId5"/>
    <p:sldLayoutId id="2147483760" r:id="rId6"/>
    <p:sldLayoutId id="2147483761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C9B0AD8-91A3-478C-A63D-A463FD82A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5" r="19255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Web application vulnerability assessment and pen tseting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076B-59C6-47C5-9081-0FAD050A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1DCD-CE64-4DF0-A82D-C3B5CC47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EE0-2C6E-477F-8705-D03055A2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0E5-C8B9-4D07-9DD8-76552115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4E8"/>
      </a:lt2>
      <a:accent1>
        <a:srgbClr val="DB9073"/>
      </a:accent1>
      <a:accent2>
        <a:srgbClr val="BC9C55"/>
      </a:accent2>
      <a:accent3>
        <a:srgbClr val="9FA75F"/>
      </a:accent3>
      <a:accent4>
        <a:srgbClr val="52B28F"/>
      </a:accent4>
      <a:accent5>
        <a:srgbClr val="59ACB1"/>
      </a:accent5>
      <a:accent6>
        <a:srgbClr val="629FD6"/>
      </a:accent6>
      <a:hlink>
        <a:srgbClr val="6B80AF"/>
      </a:hlink>
      <a:folHlink>
        <a:srgbClr val="828282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SavonVTI</vt:lpstr>
      <vt:lpstr>Web application vulnerability assessment and pen tseting</vt:lpstr>
      <vt:lpstr>Content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</cp:revision>
  <dcterms:created xsi:type="dcterms:W3CDTF">2013-07-15T20:26:40Z</dcterms:created>
  <dcterms:modified xsi:type="dcterms:W3CDTF">2019-10-11T12:48:37Z</dcterms:modified>
</cp:coreProperties>
</file>