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4D6E4-DDF1-B5EC-40AF-F71B71055525}" v="390" dt="2019-10-11T13:05:4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 NAVEEN" userId="S::182034009@kluniversity.in::cebc2a70-c1dc-4de8-9d61-a33b6ba25333" providerId="AD" clId="Web-{5954D6E4-DDF1-B5EC-40AF-F71B71055525}"/>
    <pc:docChg chg="addSld modSld addMainMaster delMainMaster modMainMaster">
      <pc:chgData name="MATTHI NAVEEN" userId="S::182034009@kluniversity.in::cebc2a70-c1dc-4de8-9d61-a33b6ba25333" providerId="AD" clId="Web-{5954D6E4-DDF1-B5EC-40AF-F71B71055525}" dt="2019-10-11T13:05:41.008" v="386" actId="20577"/>
      <pc:docMkLst>
        <pc:docMk/>
      </pc:docMkLst>
      <pc:sldChg chg="addSp modSp mod setBg modClrScheme chgLayout">
        <pc:chgData name="MATTHI NAVEEN" userId="S::182034009@kluniversity.in::cebc2a70-c1dc-4de8-9d61-a33b6ba25333" providerId="AD" clId="Web-{5954D6E4-DDF1-B5EC-40AF-F71B71055525}" dt="2019-10-11T12:55:45.959" v="276"/>
        <pc:sldMkLst>
          <pc:docMk/>
          <pc:sldMk cId="109857222" sldId="256"/>
        </pc:sldMkLst>
        <pc:spChg chg="mod ord">
          <ac:chgData name="MATTHI NAVEEN" userId="S::182034009@kluniversity.in::cebc2a70-c1dc-4de8-9d61-a33b6ba25333" providerId="AD" clId="Web-{5954D6E4-DDF1-B5EC-40AF-F71B71055525}" dt="2019-10-11T12:50:45.317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I NAVEEN" userId="S::182034009@kluniversity.in::cebc2a70-c1dc-4de8-9d61-a33b6ba25333" providerId="AD" clId="Web-{5954D6E4-DDF1-B5EC-40AF-F71B71055525}" dt="2019-10-11T12:50:42.302" v="15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MATTHI NAVEEN" userId="S::182034009@kluniversity.in::cebc2a70-c1dc-4de8-9d61-a33b6ba25333" providerId="AD" clId="Web-{5954D6E4-DDF1-B5EC-40AF-F71B71055525}" dt="2019-10-11T12:50:45.317" v="16"/>
          <ac:picMkLst>
            <pc:docMk/>
            <pc:sldMk cId="109857222" sldId="256"/>
            <ac:picMk id="4" creationId="{85085B4A-3DED-4A94-BB3A-4F740D61DDCC}"/>
          </ac:picMkLst>
        </pc:picChg>
      </pc:sldChg>
      <pc:sldChg chg="addSp delSp modSp new mod setBg">
        <pc:chgData name="MATTHI NAVEEN" userId="S::182034009@kluniversity.in::cebc2a70-c1dc-4de8-9d61-a33b6ba25333" providerId="AD" clId="Web-{5954D6E4-DDF1-B5EC-40AF-F71B71055525}" dt="2019-10-11T12:55:45.959" v="276"/>
        <pc:sldMkLst>
          <pc:docMk/>
          <pc:sldMk cId="3124928475" sldId="257"/>
        </pc:sldMkLst>
        <pc:spChg chg="mod">
          <ac:chgData name="MATTHI NAVEEN" userId="S::182034009@kluniversity.in::cebc2a70-c1dc-4de8-9d61-a33b6ba25333" providerId="AD" clId="Web-{5954D6E4-DDF1-B5EC-40AF-F71B71055525}" dt="2019-10-11T12:52:04.568" v="94"/>
          <ac:spMkLst>
            <pc:docMk/>
            <pc:sldMk cId="3124928475" sldId="257"/>
            <ac:spMk id="2" creationId="{965DDFF6-DD7C-4301-BBED-411F6BA09885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2:52:04.568" v="94"/>
          <ac:spMkLst>
            <pc:docMk/>
            <pc:sldMk cId="3124928475" sldId="257"/>
            <ac:spMk id="3" creationId="{50E9BA06-E95D-4E7D-A51C-A83A5EFCF924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2:52:04.568" v="94"/>
          <ac:spMkLst>
            <pc:docMk/>
            <pc:sldMk cId="3124928475" sldId="257"/>
            <ac:spMk id="10" creationId="{1E70A317-DCED-4E80-AA2D-467D8702E5CB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2:52:04.568" v="94"/>
          <ac:spMkLst>
            <pc:docMk/>
            <pc:sldMk cId="3124928475" sldId="257"/>
            <ac:spMk id="12" creationId="{A6D87845-294F-40CB-BC48-46455460D292}"/>
          </ac:spMkLst>
        </pc:spChg>
        <pc:picChg chg="add del">
          <ac:chgData name="MATTHI NAVEEN" userId="S::182034009@kluniversity.in::cebc2a70-c1dc-4de8-9d61-a33b6ba25333" providerId="AD" clId="Web-{5954D6E4-DDF1-B5EC-40AF-F71B71055525}" dt="2019-10-11T12:52:04.568" v="94"/>
          <ac:picMkLst>
            <pc:docMk/>
            <pc:sldMk cId="3124928475" sldId="257"/>
            <ac:picMk id="7" creationId="{777936BB-D89B-414E-B283-6A85DF13BFFE}"/>
          </ac:picMkLst>
        </pc:picChg>
      </pc:sldChg>
      <pc:sldChg chg="modSp new mod">
        <pc:chgData name="MATTHI NAVEEN" userId="S::182034009@kluniversity.in::cebc2a70-c1dc-4de8-9d61-a33b6ba25333" providerId="AD" clId="Web-{5954D6E4-DDF1-B5EC-40AF-F71B71055525}" dt="2019-10-11T12:55:45.959" v="276"/>
        <pc:sldMkLst>
          <pc:docMk/>
          <pc:sldMk cId="2017326209" sldId="258"/>
        </pc:sldMkLst>
        <pc:spChg chg="mod">
          <ac:chgData name="MATTHI NAVEEN" userId="S::182034009@kluniversity.in::cebc2a70-c1dc-4de8-9d61-a33b6ba25333" providerId="AD" clId="Web-{5954D6E4-DDF1-B5EC-40AF-F71B71055525}" dt="2019-10-11T12:51:13.505" v="50" actId="20577"/>
          <ac:spMkLst>
            <pc:docMk/>
            <pc:sldMk cId="2017326209" sldId="258"/>
            <ac:spMk id="2" creationId="{C7F7BF17-A664-4CF1-85A5-EF143F4C0C42}"/>
          </ac:spMkLst>
        </pc:spChg>
      </pc:sldChg>
      <pc:sldChg chg="addSp delSp modSp new mod setBg setClrOvrMap">
        <pc:chgData name="MATTHI NAVEEN" userId="S::182034009@kluniversity.in::cebc2a70-c1dc-4de8-9d61-a33b6ba25333" providerId="AD" clId="Web-{5954D6E4-DDF1-B5EC-40AF-F71B71055525}" dt="2019-10-11T13:02:01.336" v="355"/>
        <pc:sldMkLst>
          <pc:docMk/>
          <pc:sldMk cId="264464439" sldId="259"/>
        </pc:sldMkLst>
        <pc:spChg chg="mod">
          <ac:chgData name="MATTHI NAVEEN" userId="S::182034009@kluniversity.in::cebc2a70-c1dc-4de8-9d61-a33b6ba25333" providerId="AD" clId="Web-{5954D6E4-DDF1-B5EC-40AF-F71B71055525}" dt="2019-10-11T13:02:01.336" v="355"/>
          <ac:spMkLst>
            <pc:docMk/>
            <pc:sldMk cId="264464439" sldId="259"/>
            <ac:spMk id="2" creationId="{466B913A-9687-4004-BC49-1985F2C9C72C}"/>
          </ac:spMkLst>
        </pc:spChg>
        <pc:spChg chg="add del mod">
          <ac:chgData name="MATTHI NAVEEN" userId="S::182034009@kluniversity.in::cebc2a70-c1dc-4de8-9d61-a33b6ba25333" providerId="AD" clId="Web-{5954D6E4-DDF1-B5EC-40AF-F71B71055525}" dt="2019-10-11T13:02:01.336" v="355"/>
          <ac:spMkLst>
            <pc:docMk/>
            <pc:sldMk cId="264464439" sldId="259"/>
            <ac:spMk id="3" creationId="{842DB1EE-0A36-42F9-9154-F09C5D7CB812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2:01.336" v="355"/>
          <ac:spMkLst>
            <pc:docMk/>
            <pc:sldMk cId="264464439" sldId="259"/>
            <ac:spMk id="8" creationId="{1C3D9BD5-A493-4B97-963D-60135D533822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2:01.336" v="355"/>
          <ac:spMkLst>
            <pc:docMk/>
            <pc:sldMk cId="264464439" sldId="259"/>
            <ac:spMk id="10" creationId="{1F759AF4-E342-4E60-8A32-C44A328F2F42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1:26.242" v="348"/>
          <ac:spMkLst>
            <pc:docMk/>
            <pc:sldMk cId="264464439" sldId="259"/>
            <ac:spMk id="16" creationId="{905E7363-5E6B-4EA2-A007-EB497636C946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1:31.132" v="350"/>
          <ac:spMkLst>
            <pc:docMk/>
            <pc:sldMk cId="264464439" sldId="259"/>
            <ac:spMk id="18" creationId="{3A7F5D76-1FEC-470A-B476-70574A89C72A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0:42.992" v="343"/>
          <ac:spMkLst>
            <pc:docMk/>
            <pc:sldMk cId="264464439" sldId="259"/>
            <ac:spMk id="19" creationId="{5BAB7C38-AF9A-43A2-9B1C-F1DEBC80BC7B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2:01.101" v="354"/>
          <ac:spMkLst>
            <pc:docMk/>
            <pc:sldMk cId="264464439" sldId="259"/>
            <ac:spMk id="23" creationId="{D30579BA-22EC-41CB-82B7-65D5DFCA603C}"/>
          </ac:spMkLst>
        </pc:spChg>
        <pc:spChg chg="add del">
          <ac:chgData name="MATTHI NAVEEN" userId="S::182034009@kluniversity.in::cebc2a70-c1dc-4de8-9d61-a33b6ba25333" providerId="AD" clId="Web-{5954D6E4-DDF1-B5EC-40AF-F71B71055525}" dt="2019-10-11T13:02:01.101" v="354"/>
          <ac:spMkLst>
            <pc:docMk/>
            <pc:sldMk cId="264464439" sldId="259"/>
            <ac:spMk id="24" creationId="{FE469E50-3893-4ED6-92BA-2985C32B0CA6}"/>
          </ac:spMkLst>
        </pc:spChg>
        <pc:spChg chg="add del mod">
          <ac:chgData name="MATTHI NAVEEN" userId="S::182034009@kluniversity.in::cebc2a70-c1dc-4de8-9d61-a33b6ba25333" providerId="AD" clId="Web-{5954D6E4-DDF1-B5EC-40AF-F71B71055525}" dt="2019-10-11T13:00:40.132" v="341"/>
          <ac:spMkLst>
            <pc:docMk/>
            <pc:sldMk cId="264464439" sldId="259"/>
            <ac:spMk id="34" creationId="{70D29A78-7946-4670-979D-44447B67D061}"/>
          </ac:spMkLst>
        </pc:spChg>
        <pc:graphicFrameChg chg="add del">
          <ac:chgData name="MATTHI NAVEEN" userId="S::182034009@kluniversity.in::cebc2a70-c1dc-4de8-9d61-a33b6ba25333" providerId="AD" clId="Web-{5954D6E4-DDF1-B5EC-40AF-F71B71055525}" dt="2019-10-11T13:00:42.992" v="343"/>
          <ac:graphicFrameMkLst>
            <pc:docMk/>
            <pc:sldMk cId="264464439" sldId="259"/>
            <ac:graphicFrameMk id="14" creationId="{C837B450-AA69-4496-858B-C5F5DC31F8A4}"/>
          </ac:graphicFrameMkLst>
        </pc:graphicFrameChg>
        <pc:graphicFrameChg chg="add del">
          <ac:chgData name="MATTHI NAVEEN" userId="S::182034009@kluniversity.in::cebc2a70-c1dc-4de8-9d61-a33b6ba25333" providerId="AD" clId="Web-{5954D6E4-DDF1-B5EC-40AF-F71B71055525}" dt="2019-10-11T13:01:26.242" v="348"/>
          <ac:graphicFrameMkLst>
            <pc:docMk/>
            <pc:sldMk cId="264464439" sldId="259"/>
            <ac:graphicFrameMk id="17" creationId="{67429D96-9AD0-4076-A055-4F6003BCF48A}"/>
          </ac:graphicFrameMkLst>
        </pc:graphicFrameChg>
        <pc:graphicFrameChg chg="add del">
          <ac:chgData name="MATTHI NAVEEN" userId="S::182034009@kluniversity.in::cebc2a70-c1dc-4de8-9d61-a33b6ba25333" providerId="AD" clId="Web-{5954D6E4-DDF1-B5EC-40AF-F71B71055525}" dt="2019-10-11T13:01:52.054" v="352"/>
          <ac:graphicFrameMkLst>
            <pc:docMk/>
            <pc:sldMk cId="264464439" sldId="259"/>
            <ac:graphicFrameMk id="22" creationId="{4B18E684-743A-458C-A0A0-5A892AB5DC1C}"/>
          </ac:graphicFrameMkLst>
        </pc:graphicFrameChg>
        <pc:graphicFrameChg chg="add del">
          <ac:chgData name="MATTHI NAVEEN" userId="S::182034009@kluniversity.in::cebc2a70-c1dc-4de8-9d61-a33b6ba25333" providerId="AD" clId="Web-{5954D6E4-DDF1-B5EC-40AF-F71B71055525}" dt="2019-10-11T13:02:01.101" v="354"/>
          <ac:graphicFrameMkLst>
            <pc:docMk/>
            <pc:sldMk cId="264464439" sldId="259"/>
            <ac:graphicFrameMk id="25" creationId="{660D1C5E-B96D-4AB4-B8CF-F3C44EA1CDC3}"/>
          </ac:graphicFrameMkLst>
        </pc:graphicFrameChg>
        <pc:graphicFrameChg chg="add">
          <ac:chgData name="MATTHI NAVEEN" userId="S::182034009@kluniversity.in::cebc2a70-c1dc-4de8-9d61-a33b6ba25333" providerId="AD" clId="Web-{5954D6E4-DDF1-B5EC-40AF-F71B71055525}" dt="2019-10-11T13:02:01.336" v="355"/>
          <ac:graphicFrameMkLst>
            <pc:docMk/>
            <pc:sldMk cId="264464439" sldId="259"/>
            <ac:graphicFrameMk id="26" creationId="{4B18E684-743A-458C-A0A0-5A892AB5DC1C}"/>
          </ac:graphicFrameMkLst>
        </pc:graphicFrameChg>
        <pc:picChg chg="add del">
          <ac:chgData name="MATTHI NAVEEN" userId="S::182034009@kluniversity.in::cebc2a70-c1dc-4de8-9d61-a33b6ba25333" providerId="AD" clId="Web-{5954D6E4-DDF1-B5EC-40AF-F71B71055525}" dt="2019-10-11T13:01:26.242" v="348"/>
          <ac:picMkLst>
            <pc:docMk/>
            <pc:sldMk cId="264464439" sldId="259"/>
            <ac:picMk id="15" creationId="{DADD4C7D-B329-46D6-8471-04F555BCC4BC}"/>
          </ac:picMkLst>
        </pc:picChg>
        <pc:picChg chg="add del">
          <ac:chgData name="MATTHI NAVEEN" userId="S::182034009@kluniversity.in::cebc2a70-c1dc-4de8-9d61-a33b6ba25333" providerId="AD" clId="Web-{5954D6E4-DDF1-B5EC-40AF-F71B71055525}" dt="2019-10-11T13:01:31.132" v="350"/>
          <ac:picMkLst>
            <pc:docMk/>
            <pc:sldMk cId="264464439" sldId="259"/>
            <ac:picMk id="20" creationId="{3A56C908-3CD7-49B2-AEA0-30AA8F424C04}"/>
          </ac:picMkLst>
        </pc:picChg>
        <pc:picChg chg="add del">
          <ac:chgData name="MATTHI NAVEEN" userId="S::182034009@kluniversity.in::cebc2a70-c1dc-4de8-9d61-a33b6ba25333" providerId="AD" clId="Web-{5954D6E4-DDF1-B5EC-40AF-F71B71055525}" dt="2019-10-11T13:00:42.992" v="343"/>
          <ac:picMkLst>
            <pc:docMk/>
            <pc:sldMk cId="264464439" sldId="259"/>
            <ac:picMk id="21" creationId="{A8D526D7-C782-4F65-A21F-A6B40D869B47}"/>
          </ac:picMkLst>
        </pc:picChg>
        <pc:picChg chg="add del mod">
          <ac:chgData name="MATTHI NAVEEN" userId="S::182034009@kluniversity.in::cebc2a70-c1dc-4de8-9d61-a33b6ba25333" providerId="AD" clId="Web-{5954D6E4-DDF1-B5EC-40AF-F71B71055525}" dt="2019-10-11T13:00:40.163" v="342"/>
          <ac:picMkLst>
            <pc:docMk/>
            <pc:sldMk cId="264464439" sldId="259"/>
            <ac:picMk id="32" creationId="{0D8BCCDE-47B9-4766-AD53-E3748EDDA3EC}"/>
          </ac:picMkLst>
        </pc:picChg>
        <pc:cxnChg chg="add del">
          <ac:chgData name="MATTHI NAVEEN" userId="S::182034009@kluniversity.in::cebc2a70-c1dc-4de8-9d61-a33b6ba25333" providerId="AD" clId="Web-{5954D6E4-DDF1-B5EC-40AF-F71B71055525}" dt="2019-10-11T13:02:01.336" v="355"/>
          <ac:cxnSpMkLst>
            <pc:docMk/>
            <pc:sldMk cId="264464439" sldId="259"/>
            <ac:cxnSpMk id="12" creationId="{A49B2805-6469-407A-A68A-BB85AC8A8596}"/>
          </ac:cxnSpMkLst>
        </pc:cxnChg>
      </pc:sldChg>
      <pc:sldChg chg="modSp new mod">
        <pc:chgData name="MATTHI NAVEEN" userId="S::182034009@kluniversity.in::cebc2a70-c1dc-4de8-9d61-a33b6ba25333" providerId="AD" clId="Web-{5954D6E4-DDF1-B5EC-40AF-F71B71055525}" dt="2019-10-11T12:57:35.178" v="279" actId="20577"/>
        <pc:sldMkLst>
          <pc:docMk/>
          <pc:sldMk cId="368166881" sldId="260"/>
        </pc:sldMkLst>
        <pc:spChg chg="mod">
          <ac:chgData name="MATTHI NAVEEN" userId="S::182034009@kluniversity.in::cebc2a70-c1dc-4de8-9d61-a33b6ba25333" providerId="AD" clId="Web-{5954D6E4-DDF1-B5EC-40AF-F71B71055525}" dt="2019-10-11T12:57:35.178" v="279" actId="20577"/>
          <ac:spMkLst>
            <pc:docMk/>
            <pc:sldMk cId="368166881" sldId="260"/>
            <ac:spMk id="2" creationId="{496ADD4A-EF4D-439B-8CA9-3FEC601AA642}"/>
          </ac:spMkLst>
        </pc:spChg>
      </pc:sldChg>
      <pc:sldChg chg="modSp new mod">
        <pc:chgData name="MATTHI NAVEEN" userId="S::182034009@kluniversity.in::cebc2a70-c1dc-4de8-9d61-a33b6ba25333" providerId="AD" clId="Web-{5954D6E4-DDF1-B5EC-40AF-F71B71055525}" dt="2019-10-11T12:57:40.178" v="283" actId="20577"/>
        <pc:sldMkLst>
          <pc:docMk/>
          <pc:sldMk cId="320814245" sldId="261"/>
        </pc:sldMkLst>
        <pc:spChg chg="mod">
          <ac:chgData name="MATTHI NAVEEN" userId="S::182034009@kluniversity.in::cebc2a70-c1dc-4de8-9d61-a33b6ba25333" providerId="AD" clId="Web-{5954D6E4-DDF1-B5EC-40AF-F71B71055525}" dt="2019-10-11T12:57:40.178" v="283" actId="20577"/>
          <ac:spMkLst>
            <pc:docMk/>
            <pc:sldMk cId="320814245" sldId="261"/>
            <ac:spMk id="2" creationId="{1AA6E9AA-8A16-4215-93AE-31545AD30C82}"/>
          </ac:spMkLst>
        </pc:spChg>
      </pc:sldChg>
      <pc:sldChg chg="addSp modSp new mod setBg">
        <pc:chgData name="MATTHI NAVEEN" userId="S::182034009@kluniversity.in::cebc2a70-c1dc-4de8-9d61-a33b6ba25333" providerId="AD" clId="Web-{5954D6E4-DDF1-B5EC-40AF-F71B71055525}" dt="2019-10-11T13:05:41.008" v="385" actId="20577"/>
        <pc:sldMkLst>
          <pc:docMk/>
          <pc:sldMk cId="757912785" sldId="262"/>
        </pc:sldMkLst>
        <pc:spChg chg="mod">
          <ac:chgData name="MATTHI NAVEEN" userId="S::182034009@kluniversity.in::cebc2a70-c1dc-4de8-9d61-a33b6ba25333" providerId="AD" clId="Web-{5954D6E4-DDF1-B5EC-40AF-F71B71055525}" dt="2019-10-11T13:04:49.274" v="368"/>
          <ac:spMkLst>
            <pc:docMk/>
            <pc:sldMk cId="757912785" sldId="262"/>
            <ac:spMk id="2" creationId="{DD8F2346-3A5A-41D1-A2A8-03F4803106FE}"/>
          </ac:spMkLst>
        </pc:spChg>
        <pc:spChg chg="mod">
          <ac:chgData name="MATTHI NAVEEN" userId="S::182034009@kluniversity.in::cebc2a70-c1dc-4de8-9d61-a33b6ba25333" providerId="AD" clId="Web-{5954D6E4-DDF1-B5EC-40AF-F71B71055525}" dt="2019-10-11T13:05:41.008" v="385" actId="20577"/>
          <ac:spMkLst>
            <pc:docMk/>
            <pc:sldMk cId="757912785" sldId="262"/>
            <ac:spMk id="3" creationId="{7E3A3573-5232-4BE5-BFF8-3B397F5E8808}"/>
          </ac:spMkLst>
        </pc:spChg>
        <pc:spChg chg="add">
          <ac:chgData name="MATTHI NAVEEN" userId="S::182034009@kluniversity.in::cebc2a70-c1dc-4de8-9d61-a33b6ba25333" providerId="AD" clId="Web-{5954D6E4-DDF1-B5EC-40AF-F71B71055525}" dt="2019-10-11T13:04:49.274" v="368"/>
          <ac:spMkLst>
            <pc:docMk/>
            <pc:sldMk cId="757912785" sldId="262"/>
            <ac:spMk id="10" creationId="{3A7F5D76-1FEC-470A-B476-70574A89C72A}"/>
          </ac:spMkLst>
        </pc:spChg>
        <pc:picChg chg="add">
          <ac:chgData name="MATTHI NAVEEN" userId="S::182034009@kluniversity.in::cebc2a70-c1dc-4de8-9d61-a33b6ba25333" providerId="AD" clId="Web-{5954D6E4-DDF1-B5EC-40AF-F71B71055525}" dt="2019-10-11T13:04:49.274" v="368"/>
          <ac:picMkLst>
            <pc:docMk/>
            <pc:sldMk cId="757912785" sldId="262"/>
            <ac:picMk id="7" creationId="{46C72C06-E8B5-43CB-AE3A-0E70963D1F95}"/>
          </ac:picMkLst>
        </pc:picChg>
      </pc:sldChg>
      <pc:sldChg chg="modSp new mod">
        <pc:chgData name="MATTHI NAVEEN" userId="S::182034009@kluniversity.in::cebc2a70-c1dc-4de8-9d61-a33b6ba25333" providerId="AD" clId="Web-{5954D6E4-DDF1-B5EC-40AF-F71B71055525}" dt="2019-10-11T13:03:57.680" v="362" actId="20577"/>
        <pc:sldMkLst>
          <pc:docMk/>
          <pc:sldMk cId="169727664" sldId="263"/>
        </pc:sldMkLst>
        <pc:spChg chg="mod">
          <ac:chgData name="MATTHI NAVEEN" userId="S::182034009@kluniversity.in::cebc2a70-c1dc-4de8-9d61-a33b6ba25333" providerId="AD" clId="Web-{5954D6E4-DDF1-B5EC-40AF-F71B71055525}" dt="2019-10-11T13:03:57.680" v="362" actId="20577"/>
          <ac:spMkLst>
            <pc:docMk/>
            <pc:sldMk cId="169727664" sldId="263"/>
            <ac:spMk id="2" creationId="{6E2AB4CB-464B-478A-8FDB-ECB752DE834A}"/>
          </ac:spMkLst>
        </pc:spChg>
      </pc:sldChg>
      <pc:sldMasterChg chg="del delSldLayout">
        <pc:chgData name="MATTHI NAVEEN" userId="S::182034009@kluniversity.in::cebc2a70-c1dc-4de8-9d61-a33b6ba25333" providerId="AD" clId="Web-{5954D6E4-DDF1-B5EC-40AF-F71B71055525}" dt="2019-10-11T12:49:57.286" v="0"/>
        <pc:sldMasterMkLst>
          <pc:docMk/>
          <pc:sldMasterMk cId="2460954070" sldId="2147483660"/>
        </pc:sldMasterMkLst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I NAVEEN" userId="S::182034009@kluniversity.in::cebc2a70-c1dc-4de8-9d61-a33b6ba25333" providerId="AD" clId="Web-{5954D6E4-DDF1-B5EC-40AF-F71B71055525}" dt="2019-10-11T12:49:57.28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mod setBg addSldLayout delSldLayout modSldLayout">
        <pc:chgData name="MATTHI NAVEEN" userId="S::182034009@kluniversity.in::cebc2a70-c1dc-4de8-9d61-a33b6ba25333" providerId="AD" clId="Web-{5954D6E4-DDF1-B5EC-40AF-F71B71055525}" dt="2019-10-11T12:55:45.959" v="276"/>
        <pc:sldMasterMkLst>
          <pc:docMk/>
          <pc:sldMasterMk cId="1924533055" sldId="2147483762"/>
        </pc:sldMasterMkLst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010481495" sldId="2147483745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1263181355" sldId="2147483746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641209317" sldId="2147483747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38570584" sldId="2147483748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468591347" sldId="2147483749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525989304" sldId="2147483750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342755007" sldId="2147483751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1167788716" sldId="2147483752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1911353616" sldId="2147483753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3540531742" sldId="2147483754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358364139" sldId="2147483755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3966181732" sldId="2147483756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1919350260" sldId="2147483757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607461948" sldId="2147483758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2353714856" sldId="2147483759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1078781137" sldId="2147483760"/>
          </pc:sldLayoutMkLst>
        </pc:sldLayoutChg>
        <pc:sldLayoutChg chg="add del mod setBg">
          <pc:chgData name="MATTHI NAVEEN" userId="S::182034009@kluniversity.in::cebc2a70-c1dc-4de8-9d61-a33b6ba25333" providerId="AD" clId="Web-{5954D6E4-DDF1-B5EC-40AF-F71B71055525}" dt="2019-10-11T12:55:45.959" v="276"/>
          <pc:sldLayoutMkLst>
            <pc:docMk/>
            <pc:sldMasterMk cId="1924533055" sldId="2147483762"/>
            <pc:sldLayoutMk cId="3637299033" sldId="2147483761"/>
          </pc:sldLayoutMkLst>
        </pc:sldLayoutChg>
      </pc:sldMasterChg>
      <pc:sldMasterChg chg="add del addSldLayout delSldLayout modSldLayout">
        <pc:chgData name="MATTHI NAVEEN" userId="S::182034009@kluniversity.in::cebc2a70-c1dc-4de8-9d61-a33b6ba25333" providerId="AD" clId="Web-{5954D6E4-DDF1-B5EC-40AF-F71B71055525}" dt="2019-10-11T12:50:42.302" v="15"/>
        <pc:sldMasterMkLst>
          <pc:docMk/>
          <pc:sldMasterMk cId="3755913622" sldId="2147483763"/>
        </pc:sldMasterMkLst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1632293451" sldId="2147483764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2610666024" sldId="2147483765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6726806" sldId="2147483766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2529495643" sldId="2147483767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750932085" sldId="2147483768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1532777454" sldId="2147483769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2830292871" sldId="2147483770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2292426443" sldId="2147483771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1417385870" sldId="2147483772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1675315924" sldId="2147483773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42.302" v="15"/>
          <pc:sldLayoutMkLst>
            <pc:docMk/>
            <pc:sldMasterMk cId="3755913622" sldId="2147483763"/>
            <pc:sldLayoutMk cId="2001144824" sldId="2147483774"/>
          </pc:sldLayoutMkLst>
        </pc:sldLayoutChg>
      </pc:sldMasterChg>
      <pc:sldMasterChg chg="add del addSldLayout delSldLayout modSldLayout">
        <pc:chgData name="MATTHI NAVEEN" userId="S::182034009@kluniversity.in::cebc2a70-c1dc-4de8-9d61-a33b6ba25333" providerId="AD" clId="Web-{5954D6E4-DDF1-B5EC-40AF-F71B71055525}" dt="2019-10-11T12:50:39.552" v="14"/>
        <pc:sldMasterMkLst>
          <pc:docMk/>
          <pc:sldMasterMk cId="2782645768" sldId="2147483775"/>
        </pc:sldMasterMkLst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1880114798" sldId="2147483776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2836694081" sldId="2147483777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2597912267" sldId="2147483778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2210009412" sldId="2147483779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914188995" sldId="2147483780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1885209806" sldId="2147483781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1337829677" sldId="2147483782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3881153918" sldId="2147483783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2535650890" sldId="2147483784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3021630470" sldId="2147483785"/>
          </pc:sldLayoutMkLst>
        </pc:sldLayoutChg>
        <pc:sldLayoutChg chg="add del mod replId">
          <pc:chgData name="MATTHI NAVEEN" userId="S::182034009@kluniversity.in::cebc2a70-c1dc-4de8-9d61-a33b6ba25333" providerId="AD" clId="Web-{5954D6E4-DDF1-B5EC-40AF-F71B71055525}" dt="2019-10-11T12:50:39.552" v="14"/>
          <pc:sldLayoutMkLst>
            <pc:docMk/>
            <pc:sldMasterMk cId="2782645768" sldId="2147483775"/>
            <pc:sldLayoutMk cId="2573294889" sldId="214748378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B730A-FF35-4700-BCA6-38643BE8C0D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DAA60E-5841-4DDB-9BC0-E9061D1C83CB}">
      <dgm:prSet/>
      <dgm:spPr/>
      <dgm:t>
        <a:bodyPr/>
        <a:lstStyle/>
        <a:p>
          <a:r>
            <a:rPr lang="en-US" b="1"/>
            <a:t>Agreement phase:</a:t>
          </a:r>
          <a:endParaRPr lang="en-US"/>
        </a:p>
      </dgm:t>
    </dgm:pt>
    <dgm:pt modelId="{D2843CFC-A7BD-42EF-9CCC-99299F89F416}" type="parTrans" cxnId="{D446A984-C0D3-4ACF-92A2-26CA1182A9FC}">
      <dgm:prSet/>
      <dgm:spPr/>
      <dgm:t>
        <a:bodyPr/>
        <a:lstStyle/>
        <a:p>
          <a:endParaRPr lang="en-US"/>
        </a:p>
      </dgm:t>
    </dgm:pt>
    <dgm:pt modelId="{927643E4-0632-4207-8493-D30B1F1D91A1}" type="sibTrans" cxnId="{D446A984-C0D3-4ACF-92A2-26CA1182A9FC}">
      <dgm:prSet/>
      <dgm:spPr/>
      <dgm:t>
        <a:bodyPr/>
        <a:lstStyle/>
        <a:p>
          <a:endParaRPr lang="en-US"/>
        </a:p>
      </dgm:t>
    </dgm:pt>
    <dgm:pt modelId="{9C2C1396-0455-46C6-9AB2-7DAD25CE6EE8}">
      <dgm:prSet/>
      <dgm:spPr/>
      <dgm:t>
        <a:bodyPr/>
        <a:lstStyle/>
        <a:p>
          <a:r>
            <a:rPr lang="en-US" b="1"/>
            <a:t>Planning and reconnaissance:</a:t>
          </a:r>
          <a:endParaRPr lang="en-US"/>
        </a:p>
      </dgm:t>
    </dgm:pt>
    <dgm:pt modelId="{FBD814B7-067D-46AA-85A4-5FCA4723759F}" type="parTrans" cxnId="{8DA5889D-5812-4328-BAF1-6DAD524590B1}">
      <dgm:prSet/>
      <dgm:spPr/>
      <dgm:t>
        <a:bodyPr/>
        <a:lstStyle/>
        <a:p>
          <a:endParaRPr lang="en-US"/>
        </a:p>
      </dgm:t>
    </dgm:pt>
    <dgm:pt modelId="{70A42E2E-CB42-4531-A8F5-14202381D749}" type="sibTrans" cxnId="{8DA5889D-5812-4328-BAF1-6DAD524590B1}">
      <dgm:prSet/>
      <dgm:spPr/>
      <dgm:t>
        <a:bodyPr/>
        <a:lstStyle/>
        <a:p>
          <a:endParaRPr lang="en-US"/>
        </a:p>
      </dgm:t>
    </dgm:pt>
    <dgm:pt modelId="{03DEDC8E-5646-4283-A70D-9C04CC2B513A}">
      <dgm:prSet/>
      <dgm:spPr/>
      <dgm:t>
        <a:bodyPr/>
        <a:lstStyle/>
        <a:p>
          <a:r>
            <a:rPr lang="en-US" b="1"/>
            <a:t>Scanning:</a:t>
          </a:r>
          <a:endParaRPr lang="en-US"/>
        </a:p>
      </dgm:t>
    </dgm:pt>
    <dgm:pt modelId="{0817540C-5CA8-45AD-B758-3A8ED4F9F4CC}" type="parTrans" cxnId="{445ACEB3-A354-494C-AB29-A7856B856149}">
      <dgm:prSet/>
      <dgm:spPr/>
      <dgm:t>
        <a:bodyPr/>
        <a:lstStyle/>
        <a:p>
          <a:endParaRPr lang="en-US"/>
        </a:p>
      </dgm:t>
    </dgm:pt>
    <dgm:pt modelId="{7E422970-81D0-41A6-BB72-2A39659ED3AA}" type="sibTrans" cxnId="{445ACEB3-A354-494C-AB29-A7856B856149}">
      <dgm:prSet/>
      <dgm:spPr/>
      <dgm:t>
        <a:bodyPr/>
        <a:lstStyle/>
        <a:p>
          <a:endParaRPr lang="en-US"/>
        </a:p>
      </dgm:t>
    </dgm:pt>
    <dgm:pt modelId="{A996DE57-223C-42DD-8593-04AF38B5E6A3}">
      <dgm:prSet/>
      <dgm:spPr/>
      <dgm:t>
        <a:bodyPr/>
        <a:lstStyle/>
        <a:p>
          <a:r>
            <a:rPr lang="en-US" b="1"/>
            <a:t>Gaining Access:</a:t>
          </a:r>
          <a:endParaRPr lang="en-US"/>
        </a:p>
      </dgm:t>
    </dgm:pt>
    <dgm:pt modelId="{550BD9BE-283C-4993-BC5A-00BFD0BAE609}" type="parTrans" cxnId="{6910806A-D435-40F3-B6D9-6EE09D95065E}">
      <dgm:prSet/>
      <dgm:spPr/>
      <dgm:t>
        <a:bodyPr/>
        <a:lstStyle/>
        <a:p>
          <a:endParaRPr lang="en-US"/>
        </a:p>
      </dgm:t>
    </dgm:pt>
    <dgm:pt modelId="{25F42CE7-37DC-4D2A-BEF0-13727C915C53}" type="sibTrans" cxnId="{6910806A-D435-40F3-B6D9-6EE09D95065E}">
      <dgm:prSet/>
      <dgm:spPr/>
      <dgm:t>
        <a:bodyPr/>
        <a:lstStyle/>
        <a:p>
          <a:endParaRPr lang="en-US"/>
        </a:p>
      </dgm:t>
    </dgm:pt>
    <dgm:pt modelId="{C3EAEBD3-E3D0-4718-88CF-78DBCDA5F757}">
      <dgm:prSet/>
      <dgm:spPr/>
      <dgm:t>
        <a:bodyPr/>
        <a:lstStyle/>
        <a:p>
          <a:r>
            <a:rPr lang="en-US" b="1"/>
            <a:t>Maintaining access:</a:t>
          </a:r>
          <a:endParaRPr lang="en-US"/>
        </a:p>
      </dgm:t>
    </dgm:pt>
    <dgm:pt modelId="{08BE8AA3-F636-48BD-9598-1669ACFE1252}" type="parTrans" cxnId="{A5E1949C-98D1-4EC3-B46A-CDB387E6F3BC}">
      <dgm:prSet/>
      <dgm:spPr/>
      <dgm:t>
        <a:bodyPr/>
        <a:lstStyle/>
        <a:p>
          <a:endParaRPr lang="en-US"/>
        </a:p>
      </dgm:t>
    </dgm:pt>
    <dgm:pt modelId="{40A75CE5-DDB9-4EF8-8434-A264B62013C0}" type="sibTrans" cxnId="{A5E1949C-98D1-4EC3-B46A-CDB387E6F3BC}">
      <dgm:prSet/>
      <dgm:spPr/>
      <dgm:t>
        <a:bodyPr/>
        <a:lstStyle/>
        <a:p>
          <a:endParaRPr lang="en-US"/>
        </a:p>
      </dgm:t>
    </dgm:pt>
    <dgm:pt modelId="{E80ADC20-B222-48E6-91CD-4FA98D191192}">
      <dgm:prSet/>
      <dgm:spPr/>
      <dgm:t>
        <a:bodyPr/>
        <a:lstStyle/>
        <a:p>
          <a:r>
            <a:rPr lang="en-US" b="1"/>
            <a:t>Exploitation:</a:t>
          </a:r>
          <a:endParaRPr lang="en-US"/>
        </a:p>
      </dgm:t>
    </dgm:pt>
    <dgm:pt modelId="{4B0C8DE9-1292-4342-8DD0-47655E0F55B9}" type="parTrans" cxnId="{C3D68342-AB47-49B8-AF6C-F3674A583B18}">
      <dgm:prSet/>
      <dgm:spPr/>
      <dgm:t>
        <a:bodyPr/>
        <a:lstStyle/>
        <a:p>
          <a:endParaRPr lang="en-US"/>
        </a:p>
      </dgm:t>
    </dgm:pt>
    <dgm:pt modelId="{534826BD-61D6-4608-B7F9-721C6BB234F2}" type="sibTrans" cxnId="{C3D68342-AB47-49B8-AF6C-F3674A583B18}">
      <dgm:prSet/>
      <dgm:spPr/>
      <dgm:t>
        <a:bodyPr/>
        <a:lstStyle/>
        <a:p>
          <a:endParaRPr lang="en-US"/>
        </a:p>
      </dgm:t>
    </dgm:pt>
    <dgm:pt modelId="{A4F896A4-43F6-4D60-80C9-792A6C263298}">
      <dgm:prSet/>
      <dgm:spPr/>
      <dgm:t>
        <a:bodyPr/>
        <a:lstStyle/>
        <a:p>
          <a:r>
            <a:rPr lang="en-US" b="1"/>
            <a:t>Evidence collection and report generation:</a:t>
          </a:r>
          <a:endParaRPr lang="en-US"/>
        </a:p>
      </dgm:t>
    </dgm:pt>
    <dgm:pt modelId="{F9816781-012F-47F2-B382-78095A8CEBAD}" type="parTrans" cxnId="{3810C97A-5C91-4DE4-B1A5-99D936F305DD}">
      <dgm:prSet/>
      <dgm:spPr/>
      <dgm:t>
        <a:bodyPr/>
        <a:lstStyle/>
        <a:p>
          <a:endParaRPr lang="en-US"/>
        </a:p>
      </dgm:t>
    </dgm:pt>
    <dgm:pt modelId="{760A65A7-0CA1-4B63-A37C-EF0464D10290}" type="sibTrans" cxnId="{3810C97A-5C91-4DE4-B1A5-99D936F305DD}">
      <dgm:prSet/>
      <dgm:spPr/>
      <dgm:t>
        <a:bodyPr/>
        <a:lstStyle/>
        <a:p>
          <a:endParaRPr lang="en-US"/>
        </a:p>
      </dgm:t>
    </dgm:pt>
    <dgm:pt modelId="{E97BB539-B538-4B92-9A0E-B5C177CC15CB}" type="pres">
      <dgm:prSet presAssocID="{C3AB730A-FF35-4700-BCA6-38643BE8C0D0}" presName="root" presStyleCnt="0">
        <dgm:presLayoutVars>
          <dgm:dir/>
          <dgm:resizeHandles val="exact"/>
        </dgm:presLayoutVars>
      </dgm:prSet>
      <dgm:spPr/>
    </dgm:pt>
    <dgm:pt modelId="{C8F4016F-6D22-4735-81EC-4EA3F832DE1D}" type="pres">
      <dgm:prSet presAssocID="{C3AB730A-FF35-4700-BCA6-38643BE8C0D0}" presName="container" presStyleCnt="0">
        <dgm:presLayoutVars>
          <dgm:dir/>
          <dgm:resizeHandles val="exact"/>
        </dgm:presLayoutVars>
      </dgm:prSet>
      <dgm:spPr/>
    </dgm:pt>
    <dgm:pt modelId="{B45FB04B-8559-4CFF-88B8-8DEF03730574}" type="pres">
      <dgm:prSet presAssocID="{09DAA60E-5841-4DDB-9BC0-E9061D1C83CB}" presName="compNode" presStyleCnt="0"/>
      <dgm:spPr/>
    </dgm:pt>
    <dgm:pt modelId="{1D8E943B-A62B-4D5C-9C82-8701CF014FF2}" type="pres">
      <dgm:prSet presAssocID="{09DAA60E-5841-4DDB-9BC0-E9061D1C83CB}" presName="iconBgRect" presStyleLbl="bgShp" presStyleIdx="0" presStyleCnt="7"/>
      <dgm:spPr/>
    </dgm:pt>
    <dgm:pt modelId="{F7BBFB6A-2FBC-4F46-82AB-7EC5E3A3D88A}" type="pres">
      <dgm:prSet presAssocID="{09DAA60E-5841-4DDB-9BC0-E9061D1C83C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8839A65-BC90-4395-970A-E1718C90ECEB}" type="pres">
      <dgm:prSet presAssocID="{09DAA60E-5841-4DDB-9BC0-E9061D1C83CB}" presName="spaceRect" presStyleCnt="0"/>
      <dgm:spPr/>
    </dgm:pt>
    <dgm:pt modelId="{15BB25D1-EEE6-42EA-8F8A-6C5E2F42E8BC}" type="pres">
      <dgm:prSet presAssocID="{09DAA60E-5841-4DDB-9BC0-E9061D1C83CB}" presName="textRect" presStyleLbl="revTx" presStyleIdx="0" presStyleCnt="7">
        <dgm:presLayoutVars>
          <dgm:chMax val="1"/>
          <dgm:chPref val="1"/>
        </dgm:presLayoutVars>
      </dgm:prSet>
      <dgm:spPr/>
    </dgm:pt>
    <dgm:pt modelId="{DA971304-1C46-4B51-8824-A61DF9055E28}" type="pres">
      <dgm:prSet presAssocID="{927643E4-0632-4207-8493-D30B1F1D91A1}" presName="sibTrans" presStyleLbl="sibTrans2D1" presStyleIdx="0" presStyleCnt="0"/>
      <dgm:spPr/>
    </dgm:pt>
    <dgm:pt modelId="{931C8FEF-625D-46FB-B5B7-74E67AAA07F7}" type="pres">
      <dgm:prSet presAssocID="{9C2C1396-0455-46C6-9AB2-7DAD25CE6EE8}" presName="compNode" presStyleCnt="0"/>
      <dgm:spPr/>
    </dgm:pt>
    <dgm:pt modelId="{9BE2FC3A-9064-4C65-8CD1-4EA3DCD656E2}" type="pres">
      <dgm:prSet presAssocID="{9C2C1396-0455-46C6-9AB2-7DAD25CE6EE8}" presName="iconBgRect" presStyleLbl="bgShp" presStyleIdx="1" presStyleCnt="7"/>
      <dgm:spPr/>
    </dgm:pt>
    <dgm:pt modelId="{01F80182-6663-4E0A-8A5B-00AE9CEEF4A1}" type="pres">
      <dgm:prSet presAssocID="{9C2C1396-0455-46C6-9AB2-7DAD25CE6EE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372C0955-83B4-44E0-9AFA-08568C549CF1}" type="pres">
      <dgm:prSet presAssocID="{9C2C1396-0455-46C6-9AB2-7DAD25CE6EE8}" presName="spaceRect" presStyleCnt="0"/>
      <dgm:spPr/>
    </dgm:pt>
    <dgm:pt modelId="{5AED8A69-8D39-46D5-809A-7989C7EE3E64}" type="pres">
      <dgm:prSet presAssocID="{9C2C1396-0455-46C6-9AB2-7DAD25CE6EE8}" presName="textRect" presStyleLbl="revTx" presStyleIdx="1" presStyleCnt="7">
        <dgm:presLayoutVars>
          <dgm:chMax val="1"/>
          <dgm:chPref val="1"/>
        </dgm:presLayoutVars>
      </dgm:prSet>
      <dgm:spPr/>
    </dgm:pt>
    <dgm:pt modelId="{39A1B78B-184B-4329-A740-3DF081CAF4EA}" type="pres">
      <dgm:prSet presAssocID="{70A42E2E-CB42-4531-A8F5-14202381D749}" presName="sibTrans" presStyleLbl="sibTrans2D1" presStyleIdx="0" presStyleCnt="0"/>
      <dgm:spPr/>
    </dgm:pt>
    <dgm:pt modelId="{FF43B146-7BF8-4C06-B989-22C062B3ED92}" type="pres">
      <dgm:prSet presAssocID="{03DEDC8E-5646-4283-A70D-9C04CC2B513A}" presName="compNode" presStyleCnt="0"/>
      <dgm:spPr/>
    </dgm:pt>
    <dgm:pt modelId="{2E8A4546-0475-43C1-AA41-94D8A23C5BB1}" type="pres">
      <dgm:prSet presAssocID="{03DEDC8E-5646-4283-A70D-9C04CC2B513A}" presName="iconBgRect" presStyleLbl="bgShp" presStyleIdx="2" presStyleCnt="7"/>
      <dgm:spPr/>
    </dgm:pt>
    <dgm:pt modelId="{56D08E7B-58CE-4516-8B57-867BC877BB1B}" type="pres">
      <dgm:prSet presAssocID="{03DEDC8E-5646-4283-A70D-9C04CC2B513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B6383256-B65E-4A64-8AD3-AD7EA7A13447}" type="pres">
      <dgm:prSet presAssocID="{03DEDC8E-5646-4283-A70D-9C04CC2B513A}" presName="spaceRect" presStyleCnt="0"/>
      <dgm:spPr/>
    </dgm:pt>
    <dgm:pt modelId="{C76BE246-F660-4F1F-A60F-6D95C4BEC5C2}" type="pres">
      <dgm:prSet presAssocID="{03DEDC8E-5646-4283-A70D-9C04CC2B513A}" presName="textRect" presStyleLbl="revTx" presStyleIdx="2" presStyleCnt="7">
        <dgm:presLayoutVars>
          <dgm:chMax val="1"/>
          <dgm:chPref val="1"/>
        </dgm:presLayoutVars>
      </dgm:prSet>
      <dgm:spPr/>
    </dgm:pt>
    <dgm:pt modelId="{52573B31-2D19-4E17-915C-07D8626DD947}" type="pres">
      <dgm:prSet presAssocID="{7E422970-81D0-41A6-BB72-2A39659ED3AA}" presName="sibTrans" presStyleLbl="sibTrans2D1" presStyleIdx="0" presStyleCnt="0"/>
      <dgm:spPr/>
    </dgm:pt>
    <dgm:pt modelId="{65A6F23F-CA41-4B48-A525-38A19C77E24C}" type="pres">
      <dgm:prSet presAssocID="{A996DE57-223C-42DD-8593-04AF38B5E6A3}" presName="compNode" presStyleCnt="0"/>
      <dgm:spPr/>
    </dgm:pt>
    <dgm:pt modelId="{ADBA24B6-C115-48C0-BD75-FF30FB072195}" type="pres">
      <dgm:prSet presAssocID="{A996DE57-223C-42DD-8593-04AF38B5E6A3}" presName="iconBgRect" presStyleLbl="bgShp" presStyleIdx="3" presStyleCnt="7"/>
      <dgm:spPr/>
    </dgm:pt>
    <dgm:pt modelId="{58FE0B46-B988-46AC-9454-4EF035D56E88}" type="pres">
      <dgm:prSet presAssocID="{A996DE57-223C-42DD-8593-04AF38B5E6A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Wheelchair"/>
        </a:ext>
      </dgm:extLst>
    </dgm:pt>
    <dgm:pt modelId="{3154634B-CC04-4924-ABCC-35F4C49569A9}" type="pres">
      <dgm:prSet presAssocID="{A996DE57-223C-42DD-8593-04AF38B5E6A3}" presName="spaceRect" presStyleCnt="0"/>
      <dgm:spPr/>
    </dgm:pt>
    <dgm:pt modelId="{6B7E8DDE-0580-49D2-8ED9-6F6CD54F0854}" type="pres">
      <dgm:prSet presAssocID="{A996DE57-223C-42DD-8593-04AF38B5E6A3}" presName="textRect" presStyleLbl="revTx" presStyleIdx="3" presStyleCnt="7">
        <dgm:presLayoutVars>
          <dgm:chMax val="1"/>
          <dgm:chPref val="1"/>
        </dgm:presLayoutVars>
      </dgm:prSet>
      <dgm:spPr/>
    </dgm:pt>
    <dgm:pt modelId="{AED21ED4-DA4A-4548-8EC0-E0D954C3AB9D}" type="pres">
      <dgm:prSet presAssocID="{25F42CE7-37DC-4D2A-BEF0-13727C915C53}" presName="sibTrans" presStyleLbl="sibTrans2D1" presStyleIdx="0" presStyleCnt="0"/>
      <dgm:spPr/>
    </dgm:pt>
    <dgm:pt modelId="{C8CEE692-D718-4073-99B7-EDA3D8E15098}" type="pres">
      <dgm:prSet presAssocID="{C3EAEBD3-E3D0-4718-88CF-78DBCDA5F757}" presName="compNode" presStyleCnt="0"/>
      <dgm:spPr/>
    </dgm:pt>
    <dgm:pt modelId="{53393567-C15A-4880-8BE0-26FBB454BF0F}" type="pres">
      <dgm:prSet presAssocID="{C3EAEBD3-E3D0-4718-88CF-78DBCDA5F757}" presName="iconBgRect" presStyleLbl="bgShp" presStyleIdx="4" presStyleCnt="7"/>
      <dgm:spPr/>
    </dgm:pt>
    <dgm:pt modelId="{9D944983-38EA-4888-82EB-D48A11DCFD0D}" type="pres">
      <dgm:prSet presAssocID="{C3EAEBD3-E3D0-4718-88CF-78DBCDA5F75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5B70D58-7E8E-4C9C-8D89-92946416DAE8}" type="pres">
      <dgm:prSet presAssocID="{C3EAEBD3-E3D0-4718-88CF-78DBCDA5F757}" presName="spaceRect" presStyleCnt="0"/>
      <dgm:spPr/>
    </dgm:pt>
    <dgm:pt modelId="{F1E30A18-33A8-447E-BD4F-1D6000D416BD}" type="pres">
      <dgm:prSet presAssocID="{C3EAEBD3-E3D0-4718-88CF-78DBCDA5F757}" presName="textRect" presStyleLbl="revTx" presStyleIdx="4" presStyleCnt="7">
        <dgm:presLayoutVars>
          <dgm:chMax val="1"/>
          <dgm:chPref val="1"/>
        </dgm:presLayoutVars>
      </dgm:prSet>
      <dgm:spPr/>
    </dgm:pt>
    <dgm:pt modelId="{3ADBA300-D476-4FBF-A54B-77B201CA5B1C}" type="pres">
      <dgm:prSet presAssocID="{40A75CE5-DDB9-4EF8-8434-A264B62013C0}" presName="sibTrans" presStyleLbl="sibTrans2D1" presStyleIdx="0" presStyleCnt="0"/>
      <dgm:spPr/>
    </dgm:pt>
    <dgm:pt modelId="{79DB22FF-1777-4CEE-8223-E0A7DD5CD067}" type="pres">
      <dgm:prSet presAssocID="{E80ADC20-B222-48E6-91CD-4FA98D191192}" presName="compNode" presStyleCnt="0"/>
      <dgm:spPr/>
    </dgm:pt>
    <dgm:pt modelId="{27C035BE-CD78-4155-B898-5B1DD55A1472}" type="pres">
      <dgm:prSet presAssocID="{E80ADC20-B222-48E6-91CD-4FA98D191192}" presName="iconBgRect" presStyleLbl="bgShp" presStyleIdx="5" presStyleCnt="7"/>
      <dgm:spPr/>
    </dgm:pt>
    <dgm:pt modelId="{20BD0068-EE0E-498F-BEA3-06F86151FC5A}" type="pres">
      <dgm:prSet presAssocID="{E80ADC20-B222-48E6-91CD-4FA98D19119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B6CA849-ECCC-42A4-A66C-0CFB370E922C}" type="pres">
      <dgm:prSet presAssocID="{E80ADC20-B222-48E6-91CD-4FA98D191192}" presName="spaceRect" presStyleCnt="0"/>
      <dgm:spPr/>
    </dgm:pt>
    <dgm:pt modelId="{386BE8D6-F4D9-4797-A98E-F91AA58B19A6}" type="pres">
      <dgm:prSet presAssocID="{E80ADC20-B222-48E6-91CD-4FA98D191192}" presName="textRect" presStyleLbl="revTx" presStyleIdx="5" presStyleCnt="7">
        <dgm:presLayoutVars>
          <dgm:chMax val="1"/>
          <dgm:chPref val="1"/>
        </dgm:presLayoutVars>
      </dgm:prSet>
      <dgm:spPr/>
    </dgm:pt>
    <dgm:pt modelId="{96798021-6D5E-41C6-8289-A972C497A49B}" type="pres">
      <dgm:prSet presAssocID="{534826BD-61D6-4608-B7F9-721C6BB234F2}" presName="sibTrans" presStyleLbl="sibTrans2D1" presStyleIdx="0" presStyleCnt="0"/>
      <dgm:spPr/>
    </dgm:pt>
    <dgm:pt modelId="{99A8103D-B10E-4B71-BA3B-588128B7A446}" type="pres">
      <dgm:prSet presAssocID="{A4F896A4-43F6-4D60-80C9-792A6C263298}" presName="compNode" presStyleCnt="0"/>
      <dgm:spPr/>
    </dgm:pt>
    <dgm:pt modelId="{A9782AC7-41D2-47BC-8F25-D1AA1DDF004D}" type="pres">
      <dgm:prSet presAssocID="{A4F896A4-43F6-4D60-80C9-792A6C263298}" presName="iconBgRect" presStyleLbl="bgShp" presStyleIdx="6" presStyleCnt="7"/>
      <dgm:spPr/>
    </dgm:pt>
    <dgm:pt modelId="{F42C8C95-981C-4F90-AA1E-6F871945B5B0}" type="pres">
      <dgm:prSet presAssocID="{A4F896A4-43F6-4D60-80C9-792A6C26329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955D510-1FAE-4B1B-AF48-1889EB04373D}" type="pres">
      <dgm:prSet presAssocID="{A4F896A4-43F6-4D60-80C9-792A6C263298}" presName="spaceRect" presStyleCnt="0"/>
      <dgm:spPr/>
    </dgm:pt>
    <dgm:pt modelId="{62DA5CAA-E5B1-4677-80B3-CCD8B531D270}" type="pres">
      <dgm:prSet presAssocID="{A4F896A4-43F6-4D60-80C9-792A6C26329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D93A507-D264-4688-8DE9-7BE1FA2B3EE4}" type="presOf" srcId="{9C2C1396-0455-46C6-9AB2-7DAD25CE6EE8}" destId="{5AED8A69-8D39-46D5-809A-7989C7EE3E64}" srcOrd="0" destOrd="0" presId="urn:microsoft.com/office/officeart/2018/2/layout/IconCircleList"/>
    <dgm:cxn modelId="{C3D68342-AB47-49B8-AF6C-F3674A583B18}" srcId="{C3AB730A-FF35-4700-BCA6-38643BE8C0D0}" destId="{E80ADC20-B222-48E6-91CD-4FA98D191192}" srcOrd="5" destOrd="0" parTransId="{4B0C8DE9-1292-4342-8DD0-47655E0F55B9}" sibTransId="{534826BD-61D6-4608-B7F9-721C6BB234F2}"/>
    <dgm:cxn modelId="{A5C76466-BE41-4CAD-BF6C-652DEB8DFABB}" type="presOf" srcId="{7E422970-81D0-41A6-BB72-2A39659ED3AA}" destId="{52573B31-2D19-4E17-915C-07D8626DD947}" srcOrd="0" destOrd="0" presId="urn:microsoft.com/office/officeart/2018/2/layout/IconCircleList"/>
    <dgm:cxn modelId="{6910806A-D435-40F3-B6D9-6EE09D95065E}" srcId="{C3AB730A-FF35-4700-BCA6-38643BE8C0D0}" destId="{A996DE57-223C-42DD-8593-04AF38B5E6A3}" srcOrd="3" destOrd="0" parTransId="{550BD9BE-283C-4993-BC5A-00BFD0BAE609}" sibTransId="{25F42CE7-37DC-4D2A-BEF0-13727C915C53}"/>
    <dgm:cxn modelId="{8BABF075-6F51-420C-BEC8-51F8B911C732}" type="presOf" srcId="{927643E4-0632-4207-8493-D30B1F1D91A1}" destId="{DA971304-1C46-4B51-8824-A61DF9055E28}" srcOrd="0" destOrd="0" presId="urn:microsoft.com/office/officeart/2018/2/layout/IconCircleList"/>
    <dgm:cxn modelId="{3810C97A-5C91-4DE4-B1A5-99D936F305DD}" srcId="{C3AB730A-FF35-4700-BCA6-38643BE8C0D0}" destId="{A4F896A4-43F6-4D60-80C9-792A6C263298}" srcOrd="6" destOrd="0" parTransId="{F9816781-012F-47F2-B382-78095A8CEBAD}" sibTransId="{760A65A7-0CA1-4B63-A37C-EF0464D10290}"/>
    <dgm:cxn modelId="{D446A984-C0D3-4ACF-92A2-26CA1182A9FC}" srcId="{C3AB730A-FF35-4700-BCA6-38643BE8C0D0}" destId="{09DAA60E-5841-4DDB-9BC0-E9061D1C83CB}" srcOrd="0" destOrd="0" parTransId="{D2843CFC-A7BD-42EF-9CCC-99299F89F416}" sibTransId="{927643E4-0632-4207-8493-D30B1F1D91A1}"/>
    <dgm:cxn modelId="{D5155888-10D6-4D60-B005-778B76F33FCA}" type="presOf" srcId="{03DEDC8E-5646-4283-A70D-9C04CC2B513A}" destId="{C76BE246-F660-4F1F-A60F-6D95C4BEC5C2}" srcOrd="0" destOrd="0" presId="urn:microsoft.com/office/officeart/2018/2/layout/IconCircleList"/>
    <dgm:cxn modelId="{8639EE8A-0846-4C49-B40A-3ED0F39F0C50}" type="presOf" srcId="{09DAA60E-5841-4DDB-9BC0-E9061D1C83CB}" destId="{15BB25D1-EEE6-42EA-8F8A-6C5E2F42E8BC}" srcOrd="0" destOrd="0" presId="urn:microsoft.com/office/officeart/2018/2/layout/IconCircleList"/>
    <dgm:cxn modelId="{2A2F4495-4D98-45FD-BACC-88D41938D9F2}" type="presOf" srcId="{534826BD-61D6-4608-B7F9-721C6BB234F2}" destId="{96798021-6D5E-41C6-8289-A972C497A49B}" srcOrd="0" destOrd="0" presId="urn:microsoft.com/office/officeart/2018/2/layout/IconCircleList"/>
    <dgm:cxn modelId="{73FB3296-55AB-4773-AE33-EA19B7748140}" type="presOf" srcId="{25F42CE7-37DC-4D2A-BEF0-13727C915C53}" destId="{AED21ED4-DA4A-4548-8EC0-E0D954C3AB9D}" srcOrd="0" destOrd="0" presId="urn:microsoft.com/office/officeart/2018/2/layout/IconCircleList"/>
    <dgm:cxn modelId="{C7309199-65C3-46A8-8F1D-C564D2000D12}" type="presOf" srcId="{A4F896A4-43F6-4D60-80C9-792A6C263298}" destId="{62DA5CAA-E5B1-4677-80B3-CCD8B531D270}" srcOrd="0" destOrd="0" presId="urn:microsoft.com/office/officeart/2018/2/layout/IconCircleList"/>
    <dgm:cxn modelId="{A5E1949C-98D1-4EC3-B46A-CDB387E6F3BC}" srcId="{C3AB730A-FF35-4700-BCA6-38643BE8C0D0}" destId="{C3EAEBD3-E3D0-4718-88CF-78DBCDA5F757}" srcOrd="4" destOrd="0" parTransId="{08BE8AA3-F636-48BD-9598-1669ACFE1252}" sibTransId="{40A75CE5-DDB9-4EF8-8434-A264B62013C0}"/>
    <dgm:cxn modelId="{8DA5889D-5812-4328-BAF1-6DAD524590B1}" srcId="{C3AB730A-FF35-4700-BCA6-38643BE8C0D0}" destId="{9C2C1396-0455-46C6-9AB2-7DAD25CE6EE8}" srcOrd="1" destOrd="0" parTransId="{FBD814B7-067D-46AA-85A4-5FCA4723759F}" sibTransId="{70A42E2E-CB42-4531-A8F5-14202381D749}"/>
    <dgm:cxn modelId="{445ACEB3-A354-494C-AB29-A7856B856149}" srcId="{C3AB730A-FF35-4700-BCA6-38643BE8C0D0}" destId="{03DEDC8E-5646-4283-A70D-9C04CC2B513A}" srcOrd="2" destOrd="0" parTransId="{0817540C-5CA8-45AD-B758-3A8ED4F9F4CC}" sibTransId="{7E422970-81D0-41A6-BB72-2A39659ED3AA}"/>
    <dgm:cxn modelId="{5CEB6BC8-733C-49DC-AEB3-79D89C2530F6}" type="presOf" srcId="{E80ADC20-B222-48E6-91CD-4FA98D191192}" destId="{386BE8D6-F4D9-4797-A98E-F91AA58B19A6}" srcOrd="0" destOrd="0" presId="urn:microsoft.com/office/officeart/2018/2/layout/IconCircleList"/>
    <dgm:cxn modelId="{1FAF5FCB-24B2-48D5-932A-98F5120E1520}" type="presOf" srcId="{A996DE57-223C-42DD-8593-04AF38B5E6A3}" destId="{6B7E8DDE-0580-49D2-8ED9-6F6CD54F0854}" srcOrd="0" destOrd="0" presId="urn:microsoft.com/office/officeart/2018/2/layout/IconCircleList"/>
    <dgm:cxn modelId="{F7122BD2-86D4-4EE9-91C1-ADEEC2F9B366}" type="presOf" srcId="{40A75CE5-DDB9-4EF8-8434-A264B62013C0}" destId="{3ADBA300-D476-4FBF-A54B-77B201CA5B1C}" srcOrd="0" destOrd="0" presId="urn:microsoft.com/office/officeart/2018/2/layout/IconCircleList"/>
    <dgm:cxn modelId="{D63BA1D9-388C-4C3C-A1D6-CEC1DEA614D8}" type="presOf" srcId="{C3EAEBD3-E3D0-4718-88CF-78DBCDA5F757}" destId="{F1E30A18-33A8-447E-BD4F-1D6000D416BD}" srcOrd="0" destOrd="0" presId="urn:microsoft.com/office/officeart/2018/2/layout/IconCircleList"/>
    <dgm:cxn modelId="{0B54FCE3-37D5-4E35-BD6F-A3AFE09BEFFF}" type="presOf" srcId="{70A42E2E-CB42-4531-A8F5-14202381D749}" destId="{39A1B78B-184B-4329-A740-3DF081CAF4EA}" srcOrd="0" destOrd="0" presId="urn:microsoft.com/office/officeart/2018/2/layout/IconCircleList"/>
    <dgm:cxn modelId="{C74E1BEB-E384-445E-ACD3-91B3FEA27037}" type="presOf" srcId="{C3AB730A-FF35-4700-BCA6-38643BE8C0D0}" destId="{E97BB539-B538-4B92-9A0E-B5C177CC15CB}" srcOrd="0" destOrd="0" presId="urn:microsoft.com/office/officeart/2018/2/layout/IconCircleList"/>
    <dgm:cxn modelId="{709045C5-49D6-4B5E-A654-B233B9588FF9}" type="presParOf" srcId="{E97BB539-B538-4B92-9A0E-B5C177CC15CB}" destId="{C8F4016F-6D22-4735-81EC-4EA3F832DE1D}" srcOrd="0" destOrd="0" presId="urn:microsoft.com/office/officeart/2018/2/layout/IconCircleList"/>
    <dgm:cxn modelId="{BE10EEF5-BD11-4892-A5C4-A5BA686C28ED}" type="presParOf" srcId="{C8F4016F-6D22-4735-81EC-4EA3F832DE1D}" destId="{B45FB04B-8559-4CFF-88B8-8DEF03730574}" srcOrd="0" destOrd="0" presId="urn:microsoft.com/office/officeart/2018/2/layout/IconCircleList"/>
    <dgm:cxn modelId="{6B5CAF50-BF14-4939-B3B2-69DE76877C7C}" type="presParOf" srcId="{B45FB04B-8559-4CFF-88B8-8DEF03730574}" destId="{1D8E943B-A62B-4D5C-9C82-8701CF014FF2}" srcOrd="0" destOrd="0" presId="urn:microsoft.com/office/officeart/2018/2/layout/IconCircleList"/>
    <dgm:cxn modelId="{8603BC6D-66E2-469B-B1E3-7D6D8C162B5B}" type="presParOf" srcId="{B45FB04B-8559-4CFF-88B8-8DEF03730574}" destId="{F7BBFB6A-2FBC-4F46-82AB-7EC5E3A3D88A}" srcOrd="1" destOrd="0" presId="urn:microsoft.com/office/officeart/2018/2/layout/IconCircleList"/>
    <dgm:cxn modelId="{97810CAC-B9F1-4809-8785-BC349BA78C60}" type="presParOf" srcId="{B45FB04B-8559-4CFF-88B8-8DEF03730574}" destId="{38839A65-BC90-4395-970A-E1718C90ECEB}" srcOrd="2" destOrd="0" presId="urn:microsoft.com/office/officeart/2018/2/layout/IconCircleList"/>
    <dgm:cxn modelId="{2F689A66-E092-408B-BC7A-9D654E27BE0B}" type="presParOf" srcId="{B45FB04B-8559-4CFF-88B8-8DEF03730574}" destId="{15BB25D1-EEE6-42EA-8F8A-6C5E2F42E8BC}" srcOrd="3" destOrd="0" presId="urn:microsoft.com/office/officeart/2018/2/layout/IconCircleList"/>
    <dgm:cxn modelId="{98221DFB-B0DD-42BE-8807-4ED832B195FD}" type="presParOf" srcId="{C8F4016F-6D22-4735-81EC-4EA3F832DE1D}" destId="{DA971304-1C46-4B51-8824-A61DF9055E28}" srcOrd="1" destOrd="0" presId="urn:microsoft.com/office/officeart/2018/2/layout/IconCircleList"/>
    <dgm:cxn modelId="{90083B09-4A46-4AC3-AE66-47B35BEF36C0}" type="presParOf" srcId="{C8F4016F-6D22-4735-81EC-4EA3F832DE1D}" destId="{931C8FEF-625D-46FB-B5B7-74E67AAA07F7}" srcOrd="2" destOrd="0" presId="urn:microsoft.com/office/officeart/2018/2/layout/IconCircleList"/>
    <dgm:cxn modelId="{1CCDE3B3-DE24-40F1-936F-04CA690FAA88}" type="presParOf" srcId="{931C8FEF-625D-46FB-B5B7-74E67AAA07F7}" destId="{9BE2FC3A-9064-4C65-8CD1-4EA3DCD656E2}" srcOrd="0" destOrd="0" presId="urn:microsoft.com/office/officeart/2018/2/layout/IconCircleList"/>
    <dgm:cxn modelId="{9B70F619-0C33-49B4-BB71-3BD4986B1355}" type="presParOf" srcId="{931C8FEF-625D-46FB-B5B7-74E67AAA07F7}" destId="{01F80182-6663-4E0A-8A5B-00AE9CEEF4A1}" srcOrd="1" destOrd="0" presId="urn:microsoft.com/office/officeart/2018/2/layout/IconCircleList"/>
    <dgm:cxn modelId="{50E050CB-1F4A-4939-BE2D-CAEC67EB0DD9}" type="presParOf" srcId="{931C8FEF-625D-46FB-B5B7-74E67AAA07F7}" destId="{372C0955-83B4-44E0-9AFA-08568C549CF1}" srcOrd="2" destOrd="0" presId="urn:microsoft.com/office/officeart/2018/2/layout/IconCircleList"/>
    <dgm:cxn modelId="{5A4D0AD7-653E-44EB-B32F-5EAE78FADCE2}" type="presParOf" srcId="{931C8FEF-625D-46FB-B5B7-74E67AAA07F7}" destId="{5AED8A69-8D39-46D5-809A-7989C7EE3E64}" srcOrd="3" destOrd="0" presId="urn:microsoft.com/office/officeart/2018/2/layout/IconCircleList"/>
    <dgm:cxn modelId="{96869A2F-EF0E-46DE-86CA-2E090B65B641}" type="presParOf" srcId="{C8F4016F-6D22-4735-81EC-4EA3F832DE1D}" destId="{39A1B78B-184B-4329-A740-3DF081CAF4EA}" srcOrd="3" destOrd="0" presId="urn:microsoft.com/office/officeart/2018/2/layout/IconCircleList"/>
    <dgm:cxn modelId="{EA37BD5F-A69E-4308-B482-1C8BD34481F0}" type="presParOf" srcId="{C8F4016F-6D22-4735-81EC-4EA3F832DE1D}" destId="{FF43B146-7BF8-4C06-B989-22C062B3ED92}" srcOrd="4" destOrd="0" presId="urn:microsoft.com/office/officeart/2018/2/layout/IconCircleList"/>
    <dgm:cxn modelId="{B2FD311E-0B1A-484A-9238-CCDCF4C4A13A}" type="presParOf" srcId="{FF43B146-7BF8-4C06-B989-22C062B3ED92}" destId="{2E8A4546-0475-43C1-AA41-94D8A23C5BB1}" srcOrd="0" destOrd="0" presId="urn:microsoft.com/office/officeart/2018/2/layout/IconCircleList"/>
    <dgm:cxn modelId="{BF3EE8DA-59B6-4E3B-9674-B98FF52313EA}" type="presParOf" srcId="{FF43B146-7BF8-4C06-B989-22C062B3ED92}" destId="{56D08E7B-58CE-4516-8B57-867BC877BB1B}" srcOrd="1" destOrd="0" presId="urn:microsoft.com/office/officeart/2018/2/layout/IconCircleList"/>
    <dgm:cxn modelId="{8680753C-69E6-457E-B8D2-3E754C1074AD}" type="presParOf" srcId="{FF43B146-7BF8-4C06-B989-22C062B3ED92}" destId="{B6383256-B65E-4A64-8AD3-AD7EA7A13447}" srcOrd="2" destOrd="0" presId="urn:microsoft.com/office/officeart/2018/2/layout/IconCircleList"/>
    <dgm:cxn modelId="{4889E066-9A2D-4484-837E-9A5758A36848}" type="presParOf" srcId="{FF43B146-7BF8-4C06-B989-22C062B3ED92}" destId="{C76BE246-F660-4F1F-A60F-6D95C4BEC5C2}" srcOrd="3" destOrd="0" presId="urn:microsoft.com/office/officeart/2018/2/layout/IconCircleList"/>
    <dgm:cxn modelId="{4E99BD59-95BD-4D31-A49B-65FF9AF1495B}" type="presParOf" srcId="{C8F4016F-6D22-4735-81EC-4EA3F832DE1D}" destId="{52573B31-2D19-4E17-915C-07D8626DD947}" srcOrd="5" destOrd="0" presId="urn:microsoft.com/office/officeart/2018/2/layout/IconCircleList"/>
    <dgm:cxn modelId="{9635C628-3874-49E3-91FD-CBF775B8E5CB}" type="presParOf" srcId="{C8F4016F-6D22-4735-81EC-4EA3F832DE1D}" destId="{65A6F23F-CA41-4B48-A525-38A19C77E24C}" srcOrd="6" destOrd="0" presId="urn:microsoft.com/office/officeart/2018/2/layout/IconCircleList"/>
    <dgm:cxn modelId="{79F0517D-A2B5-4236-8215-8F4917634DEF}" type="presParOf" srcId="{65A6F23F-CA41-4B48-A525-38A19C77E24C}" destId="{ADBA24B6-C115-48C0-BD75-FF30FB072195}" srcOrd="0" destOrd="0" presId="urn:microsoft.com/office/officeart/2018/2/layout/IconCircleList"/>
    <dgm:cxn modelId="{EFA510E4-ACEB-41F5-9147-6E90DF35076A}" type="presParOf" srcId="{65A6F23F-CA41-4B48-A525-38A19C77E24C}" destId="{58FE0B46-B988-46AC-9454-4EF035D56E88}" srcOrd="1" destOrd="0" presId="urn:microsoft.com/office/officeart/2018/2/layout/IconCircleList"/>
    <dgm:cxn modelId="{9CBF739E-3129-4CA9-81BD-1061C925005F}" type="presParOf" srcId="{65A6F23F-CA41-4B48-A525-38A19C77E24C}" destId="{3154634B-CC04-4924-ABCC-35F4C49569A9}" srcOrd="2" destOrd="0" presId="urn:microsoft.com/office/officeart/2018/2/layout/IconCircleList"/>
    <dgm:cxn modelId="{3DC2CE60-4D38-4ABF-AC73-60570F570CB1}" type="presParOf" srcId="{65A6F23F-CA41-4B48-A525-38A19C77E24C}" destId="{6B7E8DDE-0580-49D2-8ED9-6F6CD54F0854}" srcOrd="3" destOrd="0" presId="urn:microsoft.com/office/officeart/2018/2/layout/IconCircleList"/>
    <dgm:cxn modelId="{2D426C33-2727-4572-B157-27CBE6603CA4}" type="presParOf" srcId="{C8F4016F-6D22-4735-81EC-4EA3F832DE1D}" destId="{AED21ED4-DA4A-4548-8EC0-E0D954C3AB9D}" srcOrd="7" destOrd="0" presId="urn:microsoft.com/office/officeart/2018/2/layout/IconCircleList"/>
    <dgm:cxn modelId="{9F00AFE2-4226-42FE-8540-BD833D19958E}" type="presParOf" srcId="{C8F4016F-6D22-4735-81EC-4EA3F832DE1D}" destId="{C8CEE692-D718-4073-99B7-EDA3D8E15098}" srcOrd="8" destOrd="0" presId="urn:microsoft.com/office/officeart/2018/2/layout/IconCircleList"/>
    <dgm:cxn modelId="{611AD13C-630D-45F2-B172-E6A705000A35}" type="presParOf" srcId="{C8CEE692-D718-4073-99B7-EDA3D8E15098}" destId="{53393567-C15A-4880-8BE0-26FBB454BF0F}" srcOrd="0" destOrd="0" presId="urn:microsoft.com/office/officeart/2018/2/layout/IconCircleList"/>
    <dgm:cxn modelId="{FFED85AE-1A4B-4F06-A9D0-587735A7D0EF}" type="presParOf" srcId="{C8CEE692-D718-4073-99B7-EDA3D8E15098}" destId="{9D944983-38EA-4888-82EB-D48A11DCFD0D}" srcOrd="1" destOrd="0" presId="urn:microsoft.com/office/officeart/2018/2/layout/IconCircleList"/>
    <dgm:cxn modelId="{24FD1165-CFF9-40BF-BF3F-7FB67FA875CF}" type="presParOf" srcId="{C8CEE692-D718-4073-99B7-EDA3D8E15098}" destId="{A5B70D58-7E8E-4C9C-8D89-92946416DAE8}" srcOrd="2" destOrd="0" presId="urn:microsoft.com/office/officeart/2018/2/layout/IconCircleList"/>
    <dgm:cxn modelId="{99C98B5F-568E-44FC-943C-5AD1491AF465}" type="presParOf" srcId="{C8CEE692-D718-4073-99B7-EDA3D8E15098}" destId="{F1E30A18-33A8-447E-BD4F-1D6000D416BD}" srcOrd="3" destOrd="0" presId="urn:microsoft.com/office/officeart/2018/2/layout/IconCircleList"/>
    <dgm:cxn modelId="{EBF87BD6-7D5E-4C17-96AC-A828AF958825}" type="presParOf" srcId="{C8F4016F-6D22-4735-81EC-4EA3F832DE1D}" destId="{3ADBA300-D476-4FBF-A54B-77B201CA5B1C}" srcOrd="9" destOrd="0" presId="urn:microsoft.com/office/officeart/2018/2/layout/IconCircleList"/>
    <dgm:cxn modelId="{41ED7E71-607D-4E76-9249-FE4B644E7C14}" type="presParOf" srcId="{C8F4016F-6D22-4735-81EC-4EA3F832DE1D}" destId="{79DB22FF-1777-4CEE-8223-E0A7DD5CD067}" srcOrd="10" destOrd="0" presId="urn:microsoft.com/office/officeart/2018/2/layout/IconCircleList"/>
    <dgm:cxn modelId="{1EC6144B-D023-4488-A1F8-0F79262A9FAF}" type="presParOf" srcId="{79DB22FF-1777-4CEE-8223-E0A7DD5CD067}" destId="{27C035BE-CD78-4155-B898-5B1DD55A1472}" srcOrd="0" destOrd="0" presId="urn:microsoft.com/office/officeart/2018/2/layout/IconCircleList"/>
    <dgm:cxn modelId="{1F894420-9CA5-4CD9-B518-15736C7C6497}" type="presParOf" srcId="{79DB22FF-1777-4CEE-8223-E0A7DD5CD067}" destId="{20BD0068-EE0E-498F-BEA3-06F86151FC5A}" srcOrd="1" destOrd="0" presId="urn:microsoft.com/office/officeart/2018/2/layout/IconCircleList"/>
    <dgm:cxn modelId="{A467918B-2AA7-4BBE-AA51-0B2A1A3AFC8B}" type="presParOf" srcId="{79DB22FF-1777-4CEE-8223-E0A7DD5CD067}" destId="{DB6CA849-ECCC-42A4-A66C-0CFB370E922C}" srcOrd="2" destOrd="0" presId="urn:microsoft.com/office/officeart/2018/2/layout/IconCircleList"/>
    <dgm:cxn modelId="{4EF8952A-63A9-4EE5-A338-5D552A552A8E}" type="presParOf" srcId="{79DB22FF-1777-4CEE-8223-E0A7DD5CD067}" destId="{386BE8D6-F4D9-4797-A98E-F91AA58B19A6}" srcOrd="3" destOrd="0" presId="urn:microsoft.com/office/officeart/2018/2/layout/IconCircleList"/>
    <dgm:cxn modelId="{BFC7C017-024F-4DFB-9223-EC48710410F9}" type="presParOf" srcId="{C8F4016F-6D22-4735-81EC-4EA3F832DE1D}" destId="{96798021-6D5E-41C6-8289-A972C497A49B}" srcOrd="11" destOrd="0" presId="urn:microsoft.com/office/officeart/2018/2/layout/IconCircleList"/>
    <dgm:cxn modelId="{13CEABCF-ECA0-424F-BA19-13DE3162D221}" type="presParOf" srcId="{C8F4016F-6D22-4735-81EC-4EA3F832DE1D}" destId="{99A8103D-B10E-4B71-BA3B-588128B7A446}" srcOrd="12" destOrd="0" presId="urn:microsoft.com/office/officeart/2018/2/layout/IconCircleList"/>
    <dgm:cxn modelId="{2CB729F8-E124-43B2-93B5-94A742421529}" type="presParOf" srcId="{99A8103D-B10E-4B71-BA3B-588128B7A446}" destId="{A9782AC7-41D2-47BC-8F25-D1AA1DDF004D}" srcOrd="0" destOrd="0" presId="urn:microsoft.com/office/officeart/2018/2/layout/IconCircleList"/>
    <dgm:cxn modelId="{B2357385-523E-4DA6-B26A-61891684BD30}" type="presParOf" srcId="{99A8103D-B10E-4B71-BA3B-588128B7A446}" destId="{F42C8C95-981C-4F90-AA1E-6F871945B5B0}" srcOrd="1" destOrd="0" presId="urn:microsoft.com/office/officeart/2018/2/layout/IconCircleList"/>
    <dgm:cxn modelId="{99BF3B75-422A-4E4A-A587-DD82D061A1F2}" type="presParOf" srcId="{99A8103D-B10E-4B71-BA3B-588128B7A446}" destId="{7955D510-1FAE-4B1B-AF48-1889EB04373D}" srcOrd="2" destOrd="0" presId="urn:microsoft.com/office/officeart/2018/2/layout/IconCircleList"/>
    <dgm:cxn modelId="{398793E9-8374-4500-9F71-D798AD04A9BE}" type="presParOf" srcId="{99A8103D-B10E-4B71-BA3B-588128B7A446}" destId="{62DA5CAA-E5B1-4677-80B3-CCD8B531D2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943B-A62B-4D5C-9C82-8701CF014FF2}">
      <dsp:nvSpPr>
        <dsp:cNvPr id="0" name=""/>
        <dsp:cNvSpPr/>
      </dsp:nvSpPr>
      <dsp:spPr>
        <a:xfrm>
          <a:off x="861388" y="103583"/>
          <a:ext cx="748189" cy="7481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FB6A-2FBC-4F46-82AB-7EC5E3A3D88A}">
      <dsp:nvSpPr>
        <dsp:cNvPr id="0" name=""/>
        <dsp:cNvSpPr/>
      </dsp:nvSpPr>
      <dsp:spPr>
        <a:xfrm>
          <a:off x="1018508" y="260703"/>
          <a:ext cx="433949" cy="433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B25D1-EEE6-42EA-8F8A-6C5E2F42E8BC}">
      <dsp:nvSpPr>
        <dsp:cNvPr id="0" name=""/>
        <dsp:cNvSpPr/>
      </dsp:nvSpPr>
      <dsp:spPr>
        <a:xfrm>
          <a:off x="1769904" y="103583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Agreement phase:</a:t>
          </a:r>
          <a:endParaRPr lang="en-US" sz="1800" kern="1200"/>
        </a:p>
      </dsp:txBody>
      <dsp:txXfrm>
        <a:off x="1769904" y="103583"/>
        <a:ext cx="1763589" cy="748189"/>
      </dsp:txXfrm>
    </dsp:sp>
    <dsp:sp modelId="{9BE2FC3A-9064-4C65-8CD1-4EA3DCD656E2}">
      <dsp:nvSpPr>
        <dsp:cNvPr id="0" name=""/>
        <dsp:cNvSpPr/>
      </dsp:nvSpPr>
      <dsp:spPr>
        <a:xfrm>
          <a:off x="3840785" y="103583"/>
          <a:ext cx="748189" cy="7481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80182-6663-4E0A-8A5B-00AE9CEEF4A1}">
      <dsp:nvSpPr>
        <dsp:cNvPr id="0" name=""/>
        <dsp:cNvSpPr/>
      </dsp:nvSpPr>
      <dsp:spPr>
        <a:xfrm>
          <a:off x="3997904" y="260703"/>
          <a:ext cx="433949" cy="433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D8A69-8D39-46D5-809A-7989C7EE3E64}">
      <dsp:nvSpPr>
        <dsp:cNvPr id="0" name=""/>
        <dsp:cNvSpPr/>
      </dsp:nvSpPr>
      <dsp:spPr>
        <a:xfrm>
          <a:off x="4749300" y="103583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Planning and reconnaissance:</a:t>
          </a:r>
          <a:endParaRPr lang="en-US" sz="1800" kern="1200"/>
        </a:p>
      </dsp:txBody>
      <dsp:txXfrm>
        <a:off x="4749300" y="103583"/>
        <a:ext cx="1763589" cy="748189"/>
      </dsp:txXfrm>
    </dsp:sp>
    <dsp:sp modelId="{2E8A4546-0475-43C1-AA41-94D8A23C5BB1}">
      <dsp:nvSpPr>
        <dsp:cNvPr id="0" name=""/>
        <dsp:cNvSpPr/>
      </dsp:nvSpPr>
      <dsp:spPr>
        <a:xfrm>
          <a:off x="6820181" y="103583"/>
          <a:ext cx="748189" cy="7481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08E7B-58CE-4516-8B57-867BC877BB1B}">
      <dsp:nvSpPr>
        <dsp:cNvPr id="0" name=""/>
        <dsp:cNvSpPr/>
      </dsp:nvSpPr>
      <dsp:spPr>
        <a:xfrm>
          <a:off x="6977301" y="260703"/>
          <a:ext cx="433949" cy="433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E246-F660-4F1F-A60F-6D95C4BEC5C2}">
      <dsp:nvSpPr>
        <dsp:cNvPr id="0" name=""/>
        <dsp:cNvSpPr/>
      </dsp:nvSpPr>
      <dsp:spPr>
        <a:xfrm>
          <a:off x="7728697" y="103583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Scanning:</a:t>
          </a:r>
          <a:endParaRPr lang="en-US" sz="1800" kern="1200"/>
        </a:p>
      </dsp:txBody>
      <dsp:txXfrm>
        <a:off x="7728697" y="103583"/>
        <a:ext cx="1763589" cy="748189"/>
      </dsp:txXfrm>
    </dsp:sp>
    <dsp:sp modelId="{ADBA24B6-C115-48C0-BD75-FF30FB072195}">
      <dsp:nvSpPr>
        <dsp:cNvPr id="0" name=""/>
        <dsp:cNvSpPr/>
      </dsp:nvSpPr>
      <dsp:spPr>
        <a:xfrm>
          <a:off x="861388" y="1483280"/>
          <a:ext cx="748189" cy="7481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0B46-B988-46AC-9454-4EF035D56E88}">
      <dsp:nvSpPr>
        <dsp:cNvPr id="0" name=""/>
        <dsp:cNvSpPr/>
      </dsp:nvSpPr>
      <dsp:spPr>
        <a:xfrm>
          <a:off x="1018508" y="1640400"/>
          <a:ext cx="433949" cy="433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8DDE-0580-49D2-8ED9-6F6CD54F0854}">
      <dsp:nvSpPr>
        <dsp:cNvPr id="0" name=""/>
        <dsp:cNvSpPr/>
      </dsp:nvSpPr>
      <dsp:spPr>
        <a:xfrm>
          <a:off x="1769904" y="1483280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Gaining Access:</a:t>
          </a:r>
          <a:endParaRPr lang="en-US" sz="1800" kern="1200"/>
        </a:p>
      </dsp:txBody>
      <dsp:txXfrm>
        <a:off x="1769904" y="1483280"/>
        <a:ext cx="1763589" cy="748189"/>
      </dsp:txXfrm>
    </dsp:sp>
    <dsp:sp modelId="{53393567-C15A-4880-8BE0-26FBB454BF0F}">
      <dsp:nvSpPr>
        <dsp:cNvPr id="0" name=""/>
        <dsp:cNvSpPr/>
      </dsp:nvSpPr>
      <dsp:spPr>
        <a:xfrm>
          <a:off x="3840785" y="1483280"/>
          <a:ext cx="748189" cy="7481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44983-38EA-4888-82EB-D48A11DCFD0D}">
      <dsp:nvSpPr>
        <dsp:cNvPr id="0" name=""/>
        <dsp:cNvSpPr/>
      </dsp:nvSpPr>
      <dsp:spPr>
        <a:xfrm>
          <a:off x="3997904" y="1640400"/>
          <a:ext cx="433949" cy="433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30A18-33A8-447E-BD4F-1D6000D416BD}">
      <dsp:nvSpPr>
        <dsp:cNvPr id="0" name=""/>
        <dsp:cNvSpPr/>
      </dsp:nvSpPr>
      <dsp:spPr>
        <a:xfrm>
          <a:off x="4749300" y="1483280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Maintaining access:</a:t>
          </a:r>
          <a:endParaRPr lang="en-US" sz="1800" kern="1200"/>
        </a:p>
      </dsp:txBody>
      <dsp:txXfrm>
        <a:off x="4749300" y="1483280"/>
        <a:ext cx="1763589" cy="748189"/>
      </dsp:txXfrm>
    </dsp:sp>
    <dsp:sp modelId="{27C035BE-CD78-4155-B898-5B1DD55A1472}">
      <dsp:nvSpPr>
        <dsp:cNvPr id="0" name=""/>
        <dsp:cNvSpPr/>
      </dsp:nvSpPr>
      <dsp:spPr>
        <a:xfrm>
          <a:off x="6820181" y="1483280"/>
          <a:ext cx="748189" cy="7481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D0068-EE0E-498F-BEA3-06F86151FC5A}">
      <dsp:nvSpPr>
        <dsp:cNvPr id="0" name=""/>
        <dsp:cNvSpPr/>
      </dsp:nvSpPr>
      <dsp:spPr>
        <a:xfrm>
          <a:off x="6977301" y="1640400"/>
          <a:ext cx="433949" cy="433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E8D6-F4D9-4797-A98E-F91AA58B19A6}">
      <dsp:nvSpPr>
        <dsp:cNvPr id="0" name=""/>
        <dsp:cNvSpPr/>
      </dsp:nvSpPr>
      <dsp:spPr>
        <a:xfrm>
          <a:off x="7728697" y="1483280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Exploitation:</a:t>
          </a:r>
          <a:endParaRPr lang="en-US" sz="1800" kern="1200"/>
        </a:p>
      </dsp:txBody>
      <dsp:txXfrm>
        <a:off x="7728697" y="1483280"/>
        <a:ext cx="1763589" cy="748189"/>
      </dsp:txXfrm>
    </dsp:sp>
    <dsp:sp modelId="{A9782AC7-41D2-47BC-8F25-D1AA1DDF004D}">
      <dsp:nvSpPr>
        <dsp:cNvPr id="0" name=""/>
        <dsp:cNvSpPr/>
      </dsp:nvSpPr>
      <dsp:spPr>
        <a:xfrm>
          <a:off x="861388" y="2862977"/>
          <a:ext cx="748189" cy="7481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C8C95-981C-4F90-AA1E-6F871945B5B0}">
      <dsp:nvSpPr>
        <dsp:cNvPr id="0" name=""/>
        <dsp:cNvSpPr/>
      </dsp:nvSpPr>
      <dsp:spPr>
        <a:xfrm>
          <a:off x="1018508" y="3020096"/>
          <a:ext cx="433949" cy="4339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A5CAA-E5B1-4677-80B3-CCD8B531D270}">
      <dsp:nvSpPr>
        <dsp:cNvPr id="0" name=""/>
        <dsp:cNvSpPr/>
      </dsp:nvSpPr>
      <dsp:spPr>
        <a:xfrm>
          <a:off x="1769904" y="2862977"/>
          <a:ext cx="1763589" cy="74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Evidence collection and report generation:</a:t>
          </a:r>
          <a:endParaRPr lang="en-US" sz="1800" kern="1200"/>
        </a:p>
      </dsp:txBody>
      <dsp:txXfrm>
        <a:off x="1769904" y="2862977"/>
        <a:ext cx="1763589" cy="74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8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98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8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8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3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6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85B4A-3DED-4A94-BB3A-4F740D61D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429" y="1769540"/>
            <a:ext cx="11280335" cy="1828801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</a:pPr>
            <a:r>
              <a:rPr lang="en-US" cap="all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Web application vulnerability assessment and pen testing</a:t>
            </a:r>
            <a:endParaRPr lang="en-US" dirty="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j-lt"/>
              <a:cs typeface="+mj-lt"/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FF6-DD7C-4301-BBED-411F6BA0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BA06-E95D-4E7D-A51C-A83A5EFC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F17-A664-4CF1-85A5-EF143F4C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507A-FF14-418C-8F69-55FB344E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913A-9687-4004-BC49-1985F2C9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9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Different steps in </a:t>
            </a:r>
            <a:r>
              <a:rPr lang="en-US" sz="3900"/>
              <a:t>Penetration</a:t>
            </a:r>
            <a:endParaRPr lang="en-US" sz="390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r>
              <a:rPr lang="en-US" sz="39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testing</a:t>
            </a:r>
            <a:endParaRPr lang="en-US" sz="390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B18E684-743A-458C-A0A0-5A892AB5D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24426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4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DD4A-EF4D-439B-8CA9-3FEC601A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Types of web application vulnerabilities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6A14-6C1B-492D-ABDE-19900B14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E9AA-8A16-4215-93AE-31545AD3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Testing guidelines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9263-5143-4759-887C-234F105F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F2346-3A5A-41D1-A2A8-03F48031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Major vulnerabilities in web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3573-5232-4BE5-BFF8-3B397F5E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 Top 10 security vulnerabilities as per OWASP Top 10 are: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SQL Injection.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Cross Site Scripting.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Broken Authentication and Session Management.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Insecure Direct Object References.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Cross Site Request Forgery.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Security Misconfiguration.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Insecure Cryptographic Storage.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Failure to restrict URL Access.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46C72C06-E8B5-43CB-AE3A-0E70963D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1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4CB-464B-478A-8FDB-ECB752DE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Tools and </a:t>
            </a:r>
            <a:r>
              <a:rPr lang="en-US" dirty="0"/>
              <a:t>Tools and techniques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59C7-AA3F-4B30-BD20-C4EEBF0E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2E5E8"/>
      </a:lt2>
      <a:accent1>
        <a:srgbClr val="C49791"/>
      </a:accent1>
      <a:accent2>
        <a:srgbClr val="B99C7D"/>
      </a:accent2>
      <a:accent3>
        <a:srgbClr val="A5A27D"/>
      </a:accent3>
      <a:accent4>
        <a:srgbClr val="7AAAB3"/>
      </a:accent4>
      <a:accent5>
        <a:srgbClr val="8DA3C1"/>
      </a:accent5>
      <a:accent6>
        <a:srgbClr val="7F7FBA"/>
      </a:accent6>
      <a:hlink>
        <a:srgbClr val="6183A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Web application vulnerability assessment and pen testing </vt:lpstr>
      <vt:lpstr>Abstract</vt:lpstr>
      <vt:lpstr>Introduction</vt:lpstr>
      <vt:lpstr>Different steps in Penetration   testing</vt:lpstr>
      <vt:lpstr>Types of web application vulnerabilities</vt:lpstr>
      <vt:lpstr>Testing guidelines</vt:lpstr>
      <vt:lpstr>Major vulnerabilities in web application</vt:lpstr>
      <vt:lpstr>Tools and Tools and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92</cp:revision>
  <dcterms:created xsi:type="dcterms:W3CDTF">2013-07-15T20:26:40Z</dcterms:created>
  <dcterms:modified xsi:type="dcterms:W3CDTF">2019-10-11T13:05:44Z</dcterms:modified>
</cp:coreProperties>
</file>