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0F3E9-A510-7D91-5353-864B339D4BE5}" v="3" dt="2019-10-11T12:54:4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 NAVEEN" userId="S::182034009@kluniversity.in::cebc2a70-c1dc-4de8-9d61-a33b6ba25333" providerId="AD" clId="Web-{AB60F3E9-A510-7D91-5353-864B339D4BE5}"/>
    <pc:docChg chg="addSld modSld addMainMaster delMainMaster">
      <pc:chgData name="MATTHI NAVEEN" userId="S::182034009@kluniversity.in::cebc2a70-c1dc-4de8-9d61-a33b6ba25333" providerId="AD" clId="Web-{AB60F3E9-A510-7D91-5353-864B339D4BE5}" dt="2019-10-11T12:54:45.099" v="3"/>
      <pc:docMkLst>
        <pc:docMk/>
      </pc:docMkLst>
      <pc:sldChg chg="addSp delSp modSp mod setBg modClrScheme setClrOvrMap chgLayout">
        <pc:chgData name="MATTHI NAVEEN" userId="S::182034009@kluniversity.in::cebc2a70-c1dc-4de8-9d61-a33b6ba25333" providerId="AD" clId="Web-{AB60F3E9-A510-7D91-5353-864B339D4BE5}" dt="2019-10-11T12:54:36.286" v="2"/>
        <pc:sldMkLst>
          <pc:docMk/>
          <pc:sldMk cId="109857222" sldId="256"/>
        </pc:sldMkLst>
        <pc:spChg chg="mod">
          <ac:chgData name="MATTHI NAVEEN" userId="S::182034009@kluniversity.in::cebc2a70-c1dc-4de8-9d61-a33b6ba25333" providerId="AD" clId="Web-{AB60F3E9-A510-7D91-5353-864B339D4BE5}" dt="2019-10-11T12:54:36.286" v="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I NAVEEN" userId="S::182034009@kluniversity.in::cebc2a70-c1dc-4de8-9d61-a33b6ba25333" providerId="AD" clId="Web-{AB60F3E9-A510-7D91-5353-864B339D4BE5}" dt="2019-10-11T12:54:36.286" v="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TTHI NAVEEN" userId="S::182034009@kluniversity.in::cebc2a70-c1dc-4de8-9d61-a33b6ba25333" providerId="AD" clId="Web-{AB60F3E9-A510-7D91-5353-864B339D4BE5}" dt="2019-10-11T12:54:36.021" v="1"/>
          <ac:spMkLst>
            <pc:docMk/>
            <pc:sldMk cId="109857222" sldId="256"/>
            <ac:spMk id="9" creationId="{0AF4F2BA-3C03-4E2C-8ABC-0949B61B3C5E}"/>
          </ac:spMkLst>
        </pc:spChg>
        <pc:spChg chg="add del">
          <ac:chgData name="MATTHI NAVEEN" userId="S::182034009@kluniversity.in::cebc2a70-c1dc-4de8-9d61-a33b6ba25333" providerId="AD" clId="Web-{AB60F3E9-A510-7D91-5353-864B339D4BE5}" dt="2019-10-11T12:54:36.021" v="1"/>
          <ac:spMkLst>
            <pc:docMk/>
            <pc:sldMk cId="109857222" sldId="256"/>
            <ac:spMk id="13" creationId="{B40A8CA7-7D5A-43B0-A1A0-B558ECA9EED1}"/>
          </ac:spMkLst>
        </pc:spChg>
        <pc:picChg chg="add del">
          <ac:chgData name="MATTHI NAVEEN" userId="S::182034009@kluniversity.in::cebc2a70-c1dc-4de8-9d61-a33b6ba25333" providerId="AD" clId="Web-{AB60F3E9-A510-7D91-5353-864B339D4BE5}" dt="2019-10-11T12:54:36.021" v="1"/>
          <ac:picMkLst>
            <pc:docMk/>
            <pc:sldMk cId="109857222" sldId="256"/>
            <ac:picMk id="4" creationId="{7D4C9C55-A89C-443F-902D-D036A3D05EDB}"/>
          </ac:picMkLst>
        </pc:picChg>
        <pc:picChg chg="add">
          <ac:chgData name="MATTHI NAVEEN" userId="S::182034009@kluniversity.in::cebc2a70-c1dc-4de8-9d61-a33b6ba25333" providerId="AD" clId="Web-{AB60F3E9-A510-7D91-5353-864B339D4BE5}" dt="2019-10-11T12:54:36.286" v="2"/>
          <ac:picMkLst>
            <pc:docMk/>
            <pc:sldMk cId="109857222" sldId="256"/>
            <ac:picMk id="5" creationId="{7E555E6F-E951-430A-BB1D-75460A488E4C}"/>
          </ac:picMkLst>
        </pc:picChg>
        <pc:cxnChg chg="add del">
          <ac:chgData name="MATTHI NAVEEN" userId="S::182034009@kluniversity.in::cebc2a70-c1dc-4de8-9d61-a33b6ba25333" providerId="AD" clId="Web-{AB60F3E9-A510-7D91-5353-864B339D4BE5}" dt="2019-10-11T12:54:36.021" v="1"/>
          <ac:cxnSpMkLst>
            <pc:docMk/>
            <pc:sldMk cId="109857222" sldId="256"/>
            <ac:cxnSpMk id="11" creationId="{A07787ED-5EDC-4C54-AD87-55B60D0FE397}"/>
          </ac:cxnSpMkLst>
        </pc:cxnChg>
      </pc:sldChg>
      <pc:sldChg chg="new">
        <pc:chgData name="MATTHI NAVEEN" userId="S::182034009@kluniversity.in::cebc2a70-c1dc-4de8-9d61-a33b6ba25333" providerId="AD" clId="Web-{AB60F3E9-A510-7D91-5353-864B339D4BE5}" dt="2019-10-11T12:54:45.099" v="3"/>
        <pc:sldMkLst>
          <pc:docMk/>
          <pc:sldMk cId="3967045640" sldId="257"/>
        </pc:sldMkLst>
      </pc:sldChg>
      <pc:sldMasterChg chg="add del addSldLayout delSldLayout">
        <pc:chgData name="MATTHI NAVEEN" userId="S::182034009@kluniversity.in::cebc2a70-c1dc-4de8-9d61-a33b6ba25333" providerId="AD" clId="Web-{AB60F3E9-A510-7D91-5353-864B339D4BE5}" dt="2019-10-11T12:54:36.286" v="2"/>
        <pc:sldMasterMkLst>
          <pc:docMk/>
          <pc:sldMasterMk cId="2460954070" sldId="2147483660"/>
        </pc:sldMasterMkLst>
        <pc:sldLayoutChg chg="add del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ATTHI NAVEEN" userId="S::182034009@kluniversity.in::cebc2a70-c1dc-4de8-9d61-a33b6ba25333" providerId="AD" clId="Web-{AB60F3E9-A510-7D91-5353-864B339D4BE5}" dt="2019-10-11T12:54:36.286" v="2"/>
        <pc:sldMasterMkLst>
          <pc:docMk/>
          <pc:sldMasterMk cId="3049347222" sldId="2147483749"/>
        </pc:sldMasterMkLst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625015084" sldId="2147483732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379347076" sldId="2147483733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1592038613" sldId="2147483734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3952133072" sldId="2147483735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1537092938" sldId="2147483736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3445129081" sldId="2147483737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1960886029" sldId="2147483738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157165042" sldId="2147483739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2082206849" sldId="2147483740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790946557" sldId="2147483741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37504014" sldId="2147483742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2400723840" sldId="2147483743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1021630253" sldId="2147483744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4092732384" sldId="2147483745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194884469" sldId="2147483746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2913665967" sldId="2147483747"/>
          </pc:sldLayoutMkLst>
        </pc:sldLayoutChg>
        <pc:sldLayoutChg chg="add">
          <pc:chgData name="MATTHI NAVEEN" userId="S::182034009@kluniversity.in::cebc2a70-c1dc-4de8-9d61-a33b6ba25333" providerId="AD" clId="Web-{AB60F3E9-A510-7D91-5353-864B339D4BE5}" dt="2019-10-11T12:54:36.286" v="2"/>
          <pc:sldLayoutMkLst>
            <pc:docMk/>
            <pc:sldMasterMk cId="3049347222" sldId="2147483749"/>
            <pc:sldLayoutMk cId="161084551" sldId="2147483748"/>
          </pc:sldLayoutMkLst>
        </pc:sldLayoutChg>
      </pc:sldMasterChg>
      <pc:sldMasterChg chg="add del addSldLayout delSldLayout">
        <pc:chgData name="MATTHI NAVEEN" userId="S::182034009@kluniversity.in::cebc2a70-c1dc-4de8-9d61-a33b6ba25333" providerId="AD" clId="Web-{AB60F3E9-A510-7D91-5353-864B339D4BE5}" dt="2019-10-11T12:54:36.021" v="1"/>
        <pc:sldMasterMkLst>
          <pc:docMk/>
          <pc:sldMasterMk cId="4112946731" sldId="2147483775"/>
        </pc:sldMasterMkLst>
        <pc:sldLayoutChg chg="add del">
          <pc:chgData name="MATTHI NAVEEN" userId="S::182034009@kluniversity.in::cebc2a70-c1dc-4de8-9d61-a33b6ba25333" providerId="AD" clId="Web-{AB60F3E9-A510-7D91-5353-864B339D4BE5}" dt="2019-10-11T12:54:36.021" v="1"/>
          <pc:sldLayoutMkLst>
            <pc:docMk/>
            <pc:sldMasterMk cId="4112946731" sldId="2147483775"/>
            <pc:sldLayoutMk cId="4265257133" sldId="2147483764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021" v="1"/>
          <pc:sldLayoutMkLst>
            <pc:docMk/>
            <pc:sldMasterMk cId="4112946731" sldId="2147483775"/>
            <pc:sldLayoutMk cId="4096391721" sldId="2147483765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021" v="1"/>
          <pc:sldLayoutMkLst>
            <pc:docMk/>
            <pc:sldMasterMk cId="4112946731" sldId="2147483775"/>
            <pc:sldLayoutMk cId="2136772712" sldId="2147483766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021" v="1"/>
          <pc:sldLayoutMkLst>
            <pc:docMk/>
            <pc:sldMasterMk cId="4112946731" sldId="2147483775"/>
            <pc:sldLayoutMk cId="1794123625" sldId="2147483767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021" v="1"/>
          <pc:sldLayoutMkLst>
            <pc:docMk/>
            <pc:sldMasterMk cId="4112946731" sldId="2147483775"/>
            <pc:sldLayoutMk cId="3497730499" sldId="2147483768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021" v="1"/>
          <pc:sldLayoutMkLst>
            <pc:docMk/>
            <pc:sldMasterMk cId="4112946731" sldId="2147483775"/>
            <pc:sldLayoutMk cId="2913671539" sldId="2147483769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021" v="1"/>
          <pc:sldLayoutMkLst>
            <pc:docMk/>
            <pc:sldMasterMk cId="4112946731" sldId="2147483775"/>
            <pc:sldLayoutMk cId="1913988280" sldId="2147483770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021" v="1"/>
          <pc:sldLayoutMkLst>
            <pc:docMk/>
            <pc:sldMasterMk cId="4112946731" sldId="2147483775"/>
            <pc:sldLayoutMk cId="4015440849" sldId="2147483771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021" v="1"/>
          <pc:sldLayoutMkLst>
            <pc:docMk/>
            <pc:sldMasterMk cId="4112946731" sldId="2147483775"/>
            <pc:sldLayoutMk cId="1765954902" sldId="2147483772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021" v="1"/>
          <pc:sldLayoutMkLst>
            <pc:docMk/>
            <pc:sldMasterMk cId="4112946731" sldId="2147483775"/>
            <pc:sldLayoutMk cId="1304638304" sldId="2147483773"/>
          </pc:sldLayoutMkLst>
        </pc:sldLayoutChg>
        <pc:sldLayoutChg chg="add del">
          <pc:chgData name="MATTHI NAVEEN" userId="S::182034009@kluniversity.in::cebc2a70-c1dc-4de8-9d61-a33b6ba25333" providerId="AD" clId="Web-{AB60F3E9-A510-7D91-5353-864B339D4BE5}" dt="2019-10-11T12:54:36.021" v="1"/>
          <pc:sldLayoutMkLst>
            <pc:docMk/>
            <pc:sldMasterMk cId="4112946731" sldId="2147483775"/>
            <pc:sldLayoutMk cId="1213898491" sldId="21474837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9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2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12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5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6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4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6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47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43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E555E6F-E951-430A-BB1D-75460A488E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2184" r="-2" b="215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87B5-E363-46BB-A5D4-9C93EC68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A650-8354-48A9-B7EC-201F2652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5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3D"/>
      </a:dk2>
      <a:lt2>
        <a:srgbClr val="E2E5E8"/>
      </a:lt2>
      <a:accent1>
        <a:srgbClr val="CE8C41"/>
      </a:accent1>
      <a:accent2>
        <a:srgbClr val="BD3F30"/>
      </a:accent2>
      <a:accent3>
        <a:srgbClr val="CE416D"/>
      </a:accent3>
      <a:accent4>
        <a:srgbClr val="BD3095"/>
      </a:accent4>
      <a:accent5>
        <a:srgbClr val="BB41CE"/>
      </a:accent5>
      <a:accent6>
        <a:srgbClr val="763BC0"/>
      </a:accent6>
      <a:hlink>
        <a:srgbClr val="3F7BBF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SlateVTI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2013-07-15T20:26:40Z</dcterms:created>
  <dcterms:modified xsi:type="dcterms:W3CDTF">2019-10-11T12:54:45Z</dcterms:modified>
</cp:coreProperties>
</file>