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0" r:id="rId5"/>
    <p:sldId id="263" r:id="rId6"/>
    <p:sldId id="259" r:id="rId7"/>
    <p:sldId id="264" r:id="rId8"/>
    <p:sldId id="269" r:id="rId9"/>
    <p:sldId id="267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6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F4DD4-7A3E-49AE-87C8-D5BA34B04B5C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5666B-729B-4B0A-AEC2-AF4F08453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4187-FD63-4536-8394-7205E1143E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2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25A3E-C68C-4AAB-93E0-A6FC667C967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A496-DC90-4906-8449-21AE1665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dirty="0" smtClean="0"/>
              <a:t>Analysis on Cereals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410200"/>
            <a:ext cx="4114800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Presented by-</a:t>
            </a:r>
          </a:p>
          <a:p>
            <a:pPr algn="l"/>
            <a:r>
              <a:rPr lang="en-US" sz="2100" dirty="0" smtClean="0">
                <a:solidFill>
                  <a:schemeClr val="tx1"/>
                </a:solidFill>
              </a:rPr>
              <a:t>Naveen </a:t>
            </a:r>
            <a:r>
              <a:rPr lang="en-US" sz="2100" dirty="0" err="1" smtClean="0">
                <a:solidFill>
                  <a:schemeClr val="tx1"/>
                </a:solidFill>
              </a:rPr>
              <a:t>Mechu</a:t>
            </a:r>
            <a:endParaRPr lang="en-US" sz="21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222171" y="3433465"/>
            <a:ext cx="1958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Enjoyed Learning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989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Analysis of Calories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00800" y="914400"/>
            <a:ext cx="23145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410200"/>
            <a:ext cx="1064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1.As per Evidence thrown by sample we are 95% confident that </a:t>
            </a:r>
            <a:r>
              <a:rPr lang="en-US" dirty="0" err="1" smtClean="0"/>
              <a:t>Avg.calorie</a:t>
            </a:r>
            <a:r>
              <a:rPr lang="en-US" dirty="0" smtClean="0"/>
              <a:t> produced by </a:t>
            </a:r>
          </a:p>
          <a:p>
            <a:r>
              <a:rPr lang="en-US" dirty="0" smtClean="0"/>
              <a:t>these cereals lie between 102.47 (102)and 111.29(112) per serving.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019800"/>
            <a:ext cx="83757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2.Graph indicates symmetric(No </a:t>
            </a:r>
            <a:r>
              <a:rPr lang="en-US" dirty="0" err="1" smtClean="0"/>
              <a:t>skewness</a:t>
            </a:r>
            <a:r>
              <a:rPr lang="en-US" dirty="0" smtClean="0"/>
              <a:t>) and </a:t>
            </a:r>
            <a:r>
              <a:rPr lang="en-US" dirty="0" err="1"/>
              <a:t>M</a:t>
            </a:r>
            <a:r>
              <a:rPr lang="en-US" dirty="0" err="1" smtClean="0"/>
              <a:t>esokurtic</a:t>
            </a:r>
            <a:r>
              <a:rPr lang="en-US" dirty="0" smtClean="0"/>
              <a:t> distribution of data.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3.Hypothesis testing indicates Average calories produced by cereals is 107 per  serving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00400"/>
            <a:ext cx="41719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3" y="838200"/>
            <a:ext cx="439102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74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04" y="990598"/>
            <a:ext cx="4753396" cy="3886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418198"/>
            <a:ext cx="4123904" cy="461100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28657" y="4952999"/>
            <a:ext cx="2835729" cy="53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(B)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5181600"/>
            <a:ext cx="7772400" cy="10647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A) represents manufacturer wise rating, its clear from boxplot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rating of manufacturer “N” is above average.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(B) shows there is –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correlation between Calories and rating.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1981200" y="4952999"/>
            <a:ext cx="1410615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(A)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116381" y="64255"/>
            <a:ext cx="5114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Plot Analysis of Cereals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470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85800"/>
            <a:ext cx="441960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86" y="381000"/>
            <a:ext cx="4572000" cy="376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956" y="4343400"/>
            <a:ext cx="7716043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Above plots represents manufacturer wise average rating and average calories, And conclusions with these plots are-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Manufacturer “N” has highest average ratings whereas averages calories is lowest.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Manufacturer “G” has lowest average ratings whereas averages calories is above average.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It can be concluded that product of manufacturer “A” has good average ratings as well as good amount of average calories.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6922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</a:t>
            </a:r>
            <a:r>
              <a:rPr lang="en-US" sz="3600" b="1" dirty="0" smtClean="0"/>
              <a:t>ariation of calories and rating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1534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620000" cy="58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76200"/>
            <a:ext cx="838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Heatmap</a:t>
            </a:r>
            <a:r>
              <a:rPr lang="en-US" sz="4000" dirty="0" smtClean="0"/>
              <a:t> (</a:t>
            </a:r>
            <a:r>
              <a:rPr lang="en-US" sz="4000" u="sng" dirty="0" smtClean="0"/>
              <a:t>Manufacturer-wise</a:t>
            </a:r>
            <a:r>
              <a:rPr lang="en-US" sz="4000" dirty="0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08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29" y="838200"/>
            <a:ext cx="5030658" cy="340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304800" y="1905000"/>
            <a:ext cx="3429000" cy="750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Panel plot shows correlation among calories, protein and fat.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3962400"/>
            <a:ext cx="497477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49029" y="4822371"/>
            <a:ext cx="34290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Manufacturer wise Scatterplot of Rating and Calories shows ratings of manufacturer “N” is consistent and above 60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34000" y="4724400"/>
            <a:ext cx="3659058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00" y="1791513"/>
            <a:ext cx="3505200" cy="7943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6485" y="163362"/>
            <a:ext cx="2580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Correlation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7086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69" y="1016454"/>
            <a:ext cx="4942113" cy="398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3276600"/>
            <a:ext cx="4034454" cy="344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572000" y="5105400"/>
            <a:ext cx="3962400" cy="1619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4876800" y="5436733"/>
            <a:ext cx="685800" cy="40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8793" y="5794304"/>
            <a:ext cx="37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Manufacturer wise Cluster plot shows</a:t>
            </a:r>
          </a:p>
          <a:p>
            <a:r>
              <a:rPr lang="en-US" dirty="0" smtClean="0"/>
              <a:t>Similarities between </a:t>
            </a:r>
            <a:r>
              <a:rPr lang="en-US" dirty="0"/>
              <a:t>Manufacturer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515" y="1295400"/>
            <a:ext cx="39624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8611" y="1952625"/>
            <a:ext cx="328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plot represent how </a:t>
            </a:r>
          </a:p>
          <a:p>
            <a:r>
              <a:rPr lang="en-US" dirty="0" smtClean="0"/>
              <a:t>Manufacturer are distinct/similar</a:t>
            </a:r>
          </a:p>
        </p:txBody>
      </p:sp>
      <p:sp>
        <p:nvSpPr>
          <p:cNvPr id="11" name="Left Arrow 10"/>
          <p:cNvSpPr/>
          <p:nvPr/>
        </p:nvSpPr>
        <p:spPr>
          <a:xfrm rot="10974255">
            <a:off x="3038426" y="1525939"/>
            <a:ext cx="685800" cy="40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46773" y="152400"/>
            <a:ext cx="231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Clustering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9227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6657" y="-26916"/>
            <a:ext cx="5862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Cluster Analysis of Cereals </a:t>
            </a:r>
            <a:endParaRPr lang="en-US" sz="4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1011"/>
            <a:ext cx="8608351" cy="613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24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391400" cy="461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27114" y="543580"/>
            <a:ext cx="321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Word Cloud Calories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695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242</Words>
  <Application>Microsoft Office PowerPoint</Application>
  <PresentationFormat>On-screen Show (4:3)</PresentationFormat>
  <Paragraphs>32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Analysis on Cereals  </vt:lpstr>
      <vt:lpstr>Analysis of Calories </vt:lpstr>
      <vt:lpstr>(B)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Naveen mechu</cp:lastModifiedBy>
  <cp:revision>44</cp:revision>
  <dcterms:created xsi:type="dcterms:W3CDTF">2020-03-16T16:27:18Z</dcterms:created>
  <dcterms:modified xsi:type="dcterms:W3CDTF">2020-07-17T02:59:16Z</dcterms:modified>
</cp:coreProperties>
</file>