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7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1" r:id="rId21"/>
    <p:sldId id="272" r:id="rId22"/>
    <p:sldId id="273" r:id="rId23"/>
    <p:sldId id="274" r:id="rId24"/>
  </p:sldIdLst>
  <p:sldSz cx="9144000" cy="5715000" type="screen16x10"/>
  <p:notesSz cx="6858000" cy="9144000"/>
  <p:defaultTextStyle>
    <a:defPPr>
      <a:defRPr lang="en-US"/>
    </a:defPPr>
    <a:lvl1pPr marL="0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9546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9093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8639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8185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7732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7279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6825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6371" algn="l" defTabSz="8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10" autoAdjust="0"/>
  </p:normalViewPr>
  <p:slideViewPr>
    <p:cSldViewPr>
      <p:cViewPr varScale="1">
        <p:scale>
          <a:sx n="100" d="100"/>
          <a:sy n="100" d="100"/>
        </p:scale>
        <p:origin x="-1104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35DF-771D-4D31-B2E6-FFCB3B530B0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A6317-3598-4C31-BA51-98DC6F058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caoying4work/watsonstudio-workshop/dr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https://www.ibm.com/in-en/cloud/watson-studio,  </a:t>
            </a:r>
          </a:p>
          <a:p>
            <a:r>
              <a:rPr lang="en-US" dirty="0" smtClean="0"/>
              <a:t>https://eu-gb.dataplatform.cloud.ibm.com/home?context=wdp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https://bookdown.org/caoying4work/watsonstudio-workshop/dr.html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give you the environment and tools to solve business problems by collaboratively working with data. You can choose the tools needed to analyze and visualize data; to cleanse and shape the data; to ingest streaming data; or to create, train, and deploy machine learning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6317-3598-4C31-BA51-98DC6F058E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7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5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90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86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8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7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7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6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6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46" indent="0">
              <a:buNone/>
              <a:defRPr sz="1900" b="1"/>
            </a:lvl2pPr>
            <a:lvl3pPr marL="879093" indent="0">
              <a:buNone/>
              <a:defRPr sz="1800" b="1"/>
            </a:lvl3pPr>
            <a:lvl4pPr marL="1318639" indent="0">
              <a:buNone/>
              <a:defRPr sz="1600" b="1"/>
            </a:lvl4pPr>
            <a:lvl5pPr marL="1758185" indent="0">
              <a:buNone/>
              <a:defRPr sz="1600" b="1"/>
            </a:lvl5pPr>
            <a:lvl6pPr marL="2197732" indent="0">
              <a:buNone/>
              <a:defRPr sz="1600" b="1"/>
            </a:lvl6pPr>
            <a:lvl7pPr marL="2637279" indent="0">
              <a:buNone/>
              <a:defRPr sz="1600" b="1"/>
            </a:lvl7pPr>
            <a:lvl8pPr marL="3076825" indent="0">
              <a:buNone/>
              <a:defRPr sz="1600" b="1"/>
            </a:lvl8pPr>
            <a:lvl9pPr marL="35163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7"/>
            <a:ext cx="4040188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46" indent="0">
              <a:buNone/>
              <a:defRPr sz="1900" b="1"/>
            </a:lvl2pPr>
            <a:lvl3pPr marL="879093" indent="0">
              <a:buNone/>
              <a:defRPr sz="1800" b="1"/>
            </a:lvl3pPr>
            <a:lvl4pPr marL="1318639" indent="0">
              <a:buNone/>
              <a:defRPr sz="1600" b="1"/>
            </a:lvl4pPr>
            <a:lvl5pPr marL="1758185" indent="0">
              <a:buNone/>
              <a:defRPr sz="1600" b="1"/>
            </a:lvl5pPr>
            <a:lvl6pPr marL="2197732" indent="0">
              <a:buNone/>
              <a:defRPr sz="1600" b="1"/>
            </a:lvl6pPr>
            <a:lvl7pPr marL="2637279" indent="0">
              <a:buNone/>
              <a:defRPr sz="1600" b="1"/>
            </a:lvl7pPr>
            <a:lvl8pPr marL="3076825" indent="0">
              <a:buNone/>
              <a:defRPr sz="1600" b="1"/>
            </a:lvl8pPr>
            <a:lvl9pPr marL="35163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7"/>
            <a:ext cx="4041775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3"/>
            <a:ext cx="5111750" cy="487759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39546" indent="0">
              <a:buNone/>
              <a:defRPr sz="1100"/>
            </a:lvl2pPr>
            <a:lvl3pPr marL="879093" indent="0">
              <a:buNone/>
              <a:defRPr sz="900"/>
            </a:lvl3pPr>
            <a:lvl4pPr marL="1318639" indent="0">
              <a:buNone/>
              <a:defRPr sz="800"/>
            </a:lvl4pPr>
            <a:lvl5pPr marL="1758185" indent="0">
              <a:buNone/>
              <a:defRPr sz="800"/>
            </a:lvl5pPr>
            <a:lvl6pPr marL="2197732" indent="0">
              <a:buNone/>
              <a:defRPr sz="800"/>
            </a:lvl6pPr>
            <a:lvl7pPr marL="2637279" indent="0">
              <a:buNone/>
              <a:defRPr sz="800"/>
            </a:lvl7pPr>
            <a:lvl8pPr marL="3076825" indent="0">
              <a:buNone/>
              <a:defRPr sz="800"/>
            </a:lvl8pPr>
            <a:lvl9pPr marL="35163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3100"/>
            </a:lvl1pPr>
            <a:lvl2pPr marL="439546" indent="0">
              <a:buNone/>
              <a:defRPr sz="2700"/>
            </a:lvl2pPr>
            <a:lvl3pPr marL="879093" indent="0">
              <a:buNone/>
              <a:defRPr sz="2300"/>
            </a:lvl3pPr>
            <a:lvl4pPr marL="1318639" indent="0">
              <a:buNone/>
              <a:defRPr sz="1900"/>
            </a:lvl4pPr>
            <a:lvl5pPr marL="1758185" indent="0">
              <a:buNone/>
              <a:defRPr sz="1900"/>
            </a:lvl5pPr>
            <a:lvl6pPr marL="2197732" indent="0">
              <a:buNone/>
              <a:defRPr sz="1900"/>
            </a:lvl6pPr>
            <a:lvl7pPr marL="2637279" indent="0">
              <a:buNone/>
              <a:defRPr sz="1900"/>
            </a:lvl7pPr>
            <a:lvl8pPr marL="3076825" indent="0">
              <a:buNone/>
              <a:defRPr sz="1900"/>
            </a:lvl8pPr>
            <a:lvl9pPr marL="351637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39546" indent="0">
              <a:buNone/>
              <a:defRPr sz="1100"/>
            </a:lvl2pPr>
            <a:lvl3pPr marL="879093" indent="0">
              <a:buNone/>
              <a:defRPr sz="900"/>
            </a:lvl3pPr>
            <a:lvl4pPr marL="1318639" indent="0">
              <a:buNone/>
              <a:defRPr sz="800"/>
            </a:lvl4pPr>
            <a:lvl5pPr marL="1758185" indent="0">
              <a:buNone/>
              <a:defRPr sz="800"/>
            </a:lvl5pPr>
            <a:lvl6pPr marL="2197732" indent="0">
              <a:buNone/>
              <a:defRPr sz="800"/>
            </a:lvl6pPr>
            <a:lvl7pPr marL="2637279" indent="0">
              <a:buNone/>
              <a:defRPr sz="800"/>
            </a:lvl7pPr>
            <a:lvl8pPr marL="3076825" indent="0">
              <a:buNone/>
              <a:defRPr sz="800"/>
            </a:lvl8pPr>
            <a:lvl9pPr marL="35163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87909" tIns="43954" rIns="87909" bIns="439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87909" tIns="43954" rIns="87909" bIns="439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87909" tIns="43954" rIns="87909" bIns="4395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3CED-CA24-47FF-B1AD-5C31279C724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87909" tIns="43954" rIns="87909" bIns="4395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87909" tIns="43954" rIns="87909" bIns="4395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B716-4504-4127-B7CD-1A3D74A2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9093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60" indent="-329660" algn="l" defTabSz="87909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263" indent="-274716" algn="l" defTabSz="87909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866" indent="-219773" algn="l" defTabSz="8790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412" indent="-219773" algn="l" defTabSz="87909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7959" indent="-219773" algn="l" defTabSz="87909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506" indent="-219773" algn="l" defTabSz="8790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052" indent="-219773" algn="l" defTabSz="8790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598" indent="-219773" algn="l" defTabSz="8790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144" indent="-219773" algn="l" defTabSz="8790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46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93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39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185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2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279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825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371" algn="l" defTabSz="8790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log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 of Cognitive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3962400" cy="377163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</a:t>
            </a:r>
          </a:p>
          <a:p>
            <a:pPr marL="342900" indent="-342900" algn="just">
              <a:buAutoNum type="arabicPeriod"/>
            </a:pPr>
            <a:r>
              <a:rPr lang="en-US" sz="1800" dirty="0" smtClean="0"/>
              <a:t>Technology for development of computer system/mechanism which have ability to think and react like human mind.</a:t>
            </a:r>
          </a:p>
          <a:p>
            <a:pPr marL="342900" indent="-342900" algn="just">
              <a:buAutoNum type="arabicPeriod"/>
            </a:pPr>
            <a:r>
              <a:rPr lang="en-US" sz="1800" dirty="0" smtClean="0"/>
              <a:t>Increase in unstructured </a:t>
            </a:r>
            <a:r>
              <a:rPr lang="en-US" sz="1800" dirty="0"/>
              <a:t>data, over the past few years led to the development of a new type of computer </a:t>
            </a:r>
            <a:r>
              <a:rPr lang="en-US" sz="1800" dirty="0" smtClean="0"/>
              <a:t>system.</a:t>
            </a:r>
          </a:p>
          <a:p>
            <a:pPr marL="342900" indent="-342900" algn="just">
              <a:buAutoNum type="arabicPeriod"/>
            </a:pPr>
            <a:r>
              <a:rPr lang="en-US" sz="1800" dirty="0"/>
              <a:t>Cognitive systems </a:t>
            </a:r>
            <a:r>
              <a:rPr lang="en-US" sz="1800" dirty="0" smtClean="0"/>
              <a:t>explores </a:t>
            </a:r>
            <a:r>
              <a:rPr lang="en-US" sz="1800" dirty="0"/>
              <a:t>the data, </a:t>
            </a:r>
            <a:r>
              <a:rPr lang="en-US" sz="1800" dirty="0" smtClean="0"/>
              <a:t>find </a:t>
            </a:r>
            <a:r>
              <a:rPr lang="en-US" sz="1800" dirty="0"/>
              <a:t>new </a:t>
            </a:r>
            <a:r>
              <a:rPr lang="en-US" sz="1800" dirty="0" smtClean="0"/>
              <a:t>correlations </a:t>
            </a:r>
            <a:r>
              <a:rPr lang="en-US" sz="1800" dirty="0"/>
              <a:t>and new context </a:t>
            </a:r>
            <a:r>
              <a:rPr lang="en-US" sz="1800" dirty="0" smtClean="0"/>
              <a:t>to </a:t>
            </a:r>
            <a:r>
              <a:rPr lang="en-US" sz="1800" dirty="0"/>
              <a:t>provide new solutions</a:t>
            </a:r>
            <a:r>
              <a:rPr lang="en-US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57300"/>
            <a:ext cx="34956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90900"/>
            <a:ext cx="25574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143999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7: Define Project name &amp; description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9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8: Open Asset Tab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1440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90600" y="1333500"/>
            <a:ext cx="533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43800" y="2400300"/>
            <a:ext cx="1295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Refine data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2290" y="647700"/>
            <a:ext cx="2984090" cy="3810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1: Select Refine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0" y="1104900"/>
            <a:ext cx="915629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943600" y="3924300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76" y="7239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114300"/>
            <a:ext cx="4876801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Step 2: Select Operations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0" y="14097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114300"/>
            <a:ext cx="4876801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Step 3: Select Operations as desired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0" y="1409700"/>
            <a:ext cx="2057400" cy="434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499"/>
            <a:ext cx="9144000" cy="512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38100"/>
            <a:ext cx="7924802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Step 4: Code an operation to cleanses &amp; reshape data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14400" y="1714500"/>
            <a:ext cx="1295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38100"/>
            <a:ext cx="7924802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Step 5: Profile Tab give frequency &amp; Statistics of each column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9600" y="133350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38100"/>
            <a:ext cx="7924802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Step 5: Visualization Tab gives graphical visualization of data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6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" y="38100"/>
            <a:ext cx="7924802" cy="381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Visualization (3D Plot)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7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1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 of IBM Watson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4114800" cy="3124200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1800" dirty="0" smtClean="0"/>
              <a:t>In Feb 2011 Watson creates history by defeating two famous human players in famous TV show Jeopardy.</a:t>
            </a:r>
          </a:p>
          <a:p>
            <a:pPr marL="342900" indent="-342900" algn="just">
              <a:buAutoNum type="arabicPeriod"/>
            </a:pPr>
            <a:endParaRPr lang="en-US" sz="1800" dirty="0" smtClean="0"/>
          </a:p>
          <a:p>
            <a:pPr marL="342900" indent="-342900" algn="just">
              <a:buAutoNum type="arabicPeriod"/>
            </a:pPr>
            <a:r>
              <a:rPr lang="en-US" sz="1800" dirty="0" smtClean="0"/>
              <a:t>Watson </a:t>
            </a:r>
            <a:r>
              <a:rPr lang="en-US" sz="1800" dirty="0" smtClean="0"/>
              <a:t>was</a:t>
            </a:r>
            <a:r>
              <a:rPr lang="en-US" sz="1800" dirty="0" smtClean="0"/>
              <a:t> Question-Answering (</a:t>
            </a:r>
            <a:r>
              <a:rPr lang="en-US" sz="1800" dirty="0" smtClean="0"/>
              <a:t>QA) system that applies advanced natural language processing, information retrieval, knowledge representation, automated reasoning and machine learning technologies.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6" y="1385888"/>
            <a:ext cx="44196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7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https://eu-gb.dataplatform.cloud.ibm.com/home?context=analytics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3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811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723900"/>
            <a:ext cx="62579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54568"/>
            <a:ext cx="868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Watson </a:t>
            </a:r>
            <a:r>
              <a:rPr lang="en-US" sz="2000" dirty="0">
                <a:solidFill>
                  <a:srgbClr val="FF0000"/>
                </a:solidFill>
              </a:rPr>
              <a:t>Studio is based on a variety of open source technology and IBM </a:t>
            </a:r>
            <a:r>
              <a:rPr lang="en-US" sz="2000" dirty="0" smtClean="0">
                <a:solidFill>
                  <a:srgbClr val="FF0000"/>
                </a:solidFill>
              </a:rPr>
              <a:t>products.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3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3172"/>
            <a:ext cx="836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Data visualization, preparation, and transformation using IBM Watson Studio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876" y="1072634"/>
            <a:ext cx="46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1- Create </a:t>
            </a:r>
            <a:r>
              <a:rPr lang="en-US" dirty="0">
                <a:solidFill>
                  <a:srgbClr val="FF0000"/>
                </a:solidFill>
              </a:rPr>
              <a:t>IBM Cloud Object Storage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9525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1: Sign Up/ log into IBM Cloud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341" y="1562100"/>
            <a:ext cx="284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https://cloud.ibm.com/login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2019300"/>
            <a:ext cx="2209800" cy="1582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9525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IBM Cloud dashboard after login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239000" y="800100"/>
            <a:ext cx="11430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2: Click on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Catalog-&gt;Watson Studio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24200" y="2171700"/>
            <a:ext cx="19812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57800" y="657532"/>
            <a:ext cx="457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3: Click on create button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220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4: Launch Watson studio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81600" y="4305300"/>
            <a:ext cx="12954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5: Create Project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3009900"/>
            <a:ext cx="19050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38100"/>
            <a:ext cx="7696200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879093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Step 6: Select an Create Project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2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339</Words>
  <Application>Microsoft Office PowerPoint</Application>
  <PresentationFormat>On-screen Show (16:10)</PresentationFormat>
  <Paragraphs>41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of Cognitive computing</vt:lpstr>
      <vt:lpstr>Introduction of IBM Watson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Fudasci  Prediction of Household sales price Using Linear Regression</dc:title>
  <dc:creator>HP</dc:creator>
  <cp:lastModifiedBy>HP</cp:lastModifiedBy>
  <cp:revision>82</cp:revision>
  <dcterms:created xsi:type="dcterms:W3CDTF">2020-04-10T10:12:24Z</dcterms:created>
  <dcterms:modified xsi:type="dcterms:W3CDTF">2020-04-18T04:02:50Z</dcterms:modified>
</cp:coreProperties>
</file>